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369" r:id="rId2"/>
    <p:sldId id="325" r:id="rId3"/>
    <p:sldId id="393" r:id="rId4"/>
    <p:sldId id="328" r:id="rId5"/>
    <p:sldId id="394" r:id="rId6"/>
    <p:sldId id="332" r:id="rId7"/>
    <p:sldId id="337" r:id="rId8"/>
    <p:sldId id="386" r:id="rId9"/>
    <p:sldId id="350" r:id="rId10"/>
    <p:sldId id="380" r:id="rId11"/>
    <p:sldId id="371" r:id="rId12"/>
    <p:sldId id="257" r:id="rId13"/>
    <p:sldId id="383" r:id="rId14"/>
    <p:sldId id="372" r:id="rId15"/>
    <p:sldId id="373" r:id="rId16"/>
    <p:sldId id="388" r:id="rId17"/>
    <p:sldId id="395" r:id="rId18"/>
    <p:sldId id="266" r:id="rId19"/>
    <p:sldId id="396" r:id="rId20"/>
    <p:sldId id="267" r:id="rId21"/>
    <p:sldId id="387" r:id="rId22"/>
    <p:sldId id="379" r:id="rId23"/>
    <p:sldId id="374" r:id="rId24"/>
    <p:sldId id="375" r:id="rId25"/>
    <p:sldId id="376" r:id="rId26"/>
    <p:sldId id="377" r:id="rId27"/>
    <p:sldId id="359" r:id="rId28"/>
    <p:sldId id="389" r:id="rId29"/>
    <p:sldId id="384" r:id="rId30"/>
    <p:sldId id="370" r:id="rId31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 Md BT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 Md BT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 Md BT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 Md BT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 Md BT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vantGarde Md BT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vantGarde Md BT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vantGarde Md BT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vantGarde Md BT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54">
          <p15:clr>
            <a:srgbClr val="A4A3A4"/>
          </p15:clr>
        </p15:guide>
        <p15:guide id="2" orient="horz" pos="2385">
          <p15:clr>
            <a:srgbClr val="A4A3A4"/>
          </p15:clr>
        </p15:guide>
        <p15:guide id="3" orient="horz" pos="1556">
          <p15:clr>
            <a:srgbClr val="A4A3A4"/>
          </p15:clr>
        </p15:guide>
        <p15:guide id="4" orient="horz" pos="1756">
          <p15:clr>
            <a:srgbClr val="A4A3A4"/>
          </p15:clr>
        </p15:guide>
        <p15:guide id="5" pos="5485">
          <p15:clr>
            <a:srgbClr val="A4A3A4"/>
          </p15:clr>
        </p15:guide>
        <p15:guide id="6" pos="443">
          <p15:clr>
            <a:srgbClr val="A4A3A4"/>
          </p15:clr>
        </p15:guide>
        <p15:guide id="7" pos="2855">
          <p15:clr>
            <a:srgbClr val="A4A3A4"/>
          </p15:clr>
        </p15:guide>
        <p15:guide id="8" pos="11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B89"/>
    <a:srgbClr val="C0C0C0"/>
    <a:srgbClr val="7898B3"/>
    <a:srgbClr val="969696"/>
    <a:srgbClr val="FF9900"/>
    <a:srgbClr val="6AA94E"/>
    <a:srgbClr val="FF33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93160" autoAdjust="0"/>
  </p:normalViewPr>
  <p:slideViewPr>
    <p:cSldViewPr snapToGrid="0" showGuides="1">
      <p:cViewPr varScale="1">
        <p:scale>
          <a:sx n="106" d="100"/>
          <a:sy n="106" d="100"/>
        </p:scale>
        <p:origin x="2088" y="108"/>
      </p:cViewPr>
      <p:guideLst>
        <p:guide orient="horz" pos="3854"/>
        <p:guide orient="horz" pos="2385"/>
        <p:guide orient="horz" pos="1556"/>
        <p:guide orient="horz" pos="1756"/>
        <p:guide pos="5485"/>
        <p:guide pos="443"/>
        <p:guide pos="2855"/>
        <p:guide pos="11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3462E-D5A0-4DF2-A50E-C0A347C1828D}" type="doc">
      <dgm:prSet loTypeId="urn:microsoft.com/office/officeart/2018/2/layout/IconLabel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65118A-808A-4171-942E-367F59BD7D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An </a:t>
          </a:r>
          <a:r>
            <a:rPr lang="en-GB" sz="1600" b="1" dirty="0"/>
            <a:t>internet-based</a:t>
          </a:r>
          <a:r>
            <a:rPr lang="en-GB" sz="1600" dirty="0"/>
            <a:t> set of </a:t>
          </a:r>
          <a:r>
            <a:rPr lang="en-GB" sz="1600" b="1" dirty="0"/>
            <a:t>Brain Games</a:t>
          </a:r>
          <a:endParaRPr lang="en-US" sz="1600" b="1" dirty="0"/>
        </a:p>
      </dgm:t>
    </dgm:pt>
    <dgm:pt modelId="{279CB775-04D7-48A2-84F9-551911F2CCF7}" type="parTrans" cxnId="{B70381E3-41D1-4B1E-8A42-AFCDEBC42782}">
      <dgm:prSet/>
      <dgm:spPr/>
      <dgm:t>
        <a:bodyPr/>
        <a:lstStyle/>
        <a:p>
          <a:endParaRPr lang="en-US"/>
        </a:p>
      </dgm:t>
    </dgm:pt>
    <dgm:pt modelId="{0E9D462D-C272-46E8-9D3E-66C29C4647E0}" type="sibTrans" cxnId="{B70381E3-41D1-4B1E-8A42-AFCDEBC42782}">
      <dgm:prSet/>
      <dgm:spPr/>
      <dgm:t>
        <a:bodyPr/>
        <a:lstStyle/>
        <a:p>
          <a:endParaRPr lang="en-US"/>
        </a:p>
      </dgm:t>
    </dgm:pt>
    <dgm:pt modelId="{F11485B7-71B5-403D-9587-0CA0719747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Designed to </a:t>
          </a:r>
          <a:r>
            <a:rPr lang="en-GB" sz="1600" b="1" dirty="0"/>
            <a:t>test</a:t>
          </a:r>
          <a:r>
            <a:rPr lang="en-GB" sz="1600" dirty="0"/>
            <a:t> distinct </a:t>
          </a:r>
          <a:r>
            <a:rPr lang="en-GB" sz="1600" b="1" dirty="0"/>
            <a:t>cognitive abilities</a:t>
          </a:r>
          <a:r>
            <a:rPr lang="en-GB" sz="1600" dirty="0"/>
            <a:t> and relate them to </a:t>
          </a:r>
          <a:r>
            <a:rPr lang="en-GB" sz="1600" b="1" dirty="0"/>
            <a:t>underlying brain structures</a:t>
          </a:r>
          <a:endParaRPr lang="en-US" sz="1600" b="1" dirty="0"/>
        </a:p>
      </dgm:t>
    </dgm:pt>
    <dgm:pt modelId="{931D7694-286D-4347-A8D6-2EB352987804}" type="parTrans" cxnId="{7650CF9B-CC70-4B2C-A2DE-523F9F47F5D9}">
      <dgm:prSet/>
      <dgm:spPr/>
      <dgm:t>
        <a:bodyPr/>
        <a:lstStyle/>
        <a:p>
          <a:endParaRPr lang="en-US"/>
        </a:p>
      </dgm:t>
    </dgm:pt>
    <dgm:pt modelId="{37C96E4D-279C-46B1-BF91-BDA1C68CCD9C}" type="sibTrans" cxnId="{7650CF9B-CC70-4B2C-A2DE-523F9F47F5D9}">
      <dgm:prSet/>
      <dgm:spPr/>
      <dgm:t>
        <a:bodyPr/>
        <a:lstStyle/>
        <a:p>
          <a:endParaRPr lang="en-US"/>
        </a:p>
      </dgm:t>
    </dgm:pt>
    <dgm:pt modelId="{74107F6D-B699-450D-86F5-08AD1D129F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A </a:t>
          </a:r>
          <a:r>
            <a:rPr lang="en-GB" sz="1600" b="1" dirty="0"/>
            <a:t>behavioural-diagnostic</a:t>
          </a:r>
          <a:r>
            <a:rPr lang="en-GB" sz="1600" dirty="0"/>
            <a:t> tool and a </a:t>
          </a:r>
          <a:r>
            <a:rPr lang="en-GB" sz="1600" b="1" dirty="0"/>
            <a:t>research</a:t>
          </a:r>
          <a:r>
            <a:rPr lang="en-GB" sz="1600" dirty="0"/>
            <a:t> tool</a:t>
          </a:r>
          <a:endParaRPr lang="en-US" sz="1600" dirty="0"/>
        </a:p>
      </dgm:t>
    </dgm:pt>
    <dgm:pt modelId="{8A0B60A4-601F-41C2-AE0F-59613E1957C4}" type="parTrans" cxnId="{3454513B-0EFB-4311-9F5D-AA816E7163AC}">
      <dgm:prSet/>
      <dgm:spPr/>
      <dgm:t>
        <a:bodyPr/>
        <a:lstStyle/>
        <a:p>
          <a:endParaRPr lang="en-US"/>
        </a:p>
      </dgm:t>
    </dgm:pt>
    <dgm:pt modelId="{D83E1194-4802-4AE9-B140-8760C7FFE5B6}" type="sibTrans" cxnId="{3454513B-0EFB-4311-9F5D-AA816E7163AC}">
      <dgm:prSet/>
      <dgm:spPr/>
      <dgm:t>
        <a:bodyPr/>
        <a:lstStyle/>
        <a:p>
          <a:endParaRPr lang="en-US"/>
        </a:p>
      </dgm:t>
    </dgm:pt>
    <dgm:pt modelId="{8FED473F-CEF1-4F3A-BC08-1AA885E453A4}" type="pres">
      <dgm:prSet presAssocID="{17F3462E-D5A0-4DF2-A50E-C0A347C1828D}" presName="root" presStyleCnt="0">
        <dgm:presLayoutVars>
          <dgm:dir/>
          <dgm:resizeHandles val="exact"/>
        </dgm:presLayoutVars>
      </dgm:prSet>
      <dgm:spPr/>
    </dgm:pt>
    <dgm:pt modelId="{F2C3642D-F69B-4EBF-BC27-6DA9584A8526}" type="pres">
      <dgm:prSet presAssocID="{1465118A-808A-4171-942E-367F59BD7DE3}" presName="compNode" presStyleCnt="0"/>
      <dgm:spPr/>
    </dgm:pt>
    <dgm:pt modelId="{E4055FC2-7F49-4097-A969-0F8498819B8D}" type="pres">
      <dgm:prSet presAssocID="{1465118A-808A-4171-942E-367F59BD7DE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1EC90A51-EB99-41F2-8D91-F9264378E12F}" type="pres">
      <dgm:prSet presAssocID="{1465118A-808A-4171-942E-367F59BD7DE3}" presName="spaceRect" presStyleCnt="0"/>
      <dgm:spPr/>
    </dgm:pt>
    <dgm:pt modelId="{FA4CF616-A128-4491-905F-23058B69CCF6}" type="pres">
      <dgm:prSet presAssocID="{1465118A-808A-4171-942E-367F59BD7DE3}" presName="textRect" presStyleLbl="revTx" presStyleIdx="0" presStyleCnt="3">
        <dgm:presLayoutVars>
          <dgm:chMax val="1"/>
          <dgm:chPref val="1"/>
        </dgm:presLayoutVars>
      </dgm:prSet>
      <dgm:spPr/>
    </dgm:pt>
    <dgm:pt modelId="{54C606B0-7A9D-4821-B5CD-5B9143E6C2F2}" type="pres">
      <dgm:prSet presAssocID="{0E9D462D-C272-46E8-9D3E-66C29C4647E0}" presName="sibTrans" presStyleCnt="0"/>
      <dgm:spPr/>
    </dgm:pt>
    <dgm:pt modelId="{7DF98C7E-9766-4E2A-8E06-95DF9E0DABC9}" type="pres">
      <dgm:prSet presAssocID="{F11485B7-71B5-403D-9587-0CA0719747A5}" presName="compNode" presStyleCnt="0"/>
      <dgm:spPr/>
    </dgm:pt>
    <dgm:pt modelId="{75A5D074-9C3C-4670-8BC0-5F168A57F90D}" type="pres">
      <dgm:prSet presAssocID="{F11485B7-71B5-403D-9587-0CA0719747A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0BFA796-CCF0-466B-A79E-98E2E2ED9741}" type="pres">
      <dgm:prSet presAssocID="{F11485B7-71B5-403D-9587-0CA0719747A5}" presName="spaceRect" presStyleCnt="0"/>
      <dgm:spPr/>
    </dgm:pt>
    <dgm:pt modelId="{943BE426-BEFB-4AF2-9762-24531D81A637}" type="pres">
      <dgm:prSet presAssocID="{F11485B7-71B5-403D-9587-0CA0719747A5}" presName="textRect" presStyleLbl="revTx" presStyleIdx="1" presStyleCnt="3">
        <dgm:presLayoutVars>
          <dgm:chMax val="1"/>
          <dgm:chPref val="1"/>
        </dgm:presLayoutVars>
      </dgm:prSet>
      <dgm:spPr/>
    </dgm:pt>
    <dgm:pt modelId="{ED350AEF-B973-4E2A-9007-46D8727416CC}" type="pres">
      <dgm:prSet presAssocID="{37C96E4D-279C-46B1-BF91-BDA1C68CCD9C}" presName="sibTrans" presStyleCnt="0"/>
      <dgm:spPr/>
    </dgm:pt>
    <dgm:pt modelId="{7D21D82D-D2D9-434D-814D-56A2883641FD}" type="pres">
      <dgm:prSet presAssocID="{74107F6D-B699-450D-86F5-08AD1D129F0E}" presName="compNode" presStyleCnt="0"/>
      <dgm:spPr/>
    </dgm:pt>
    <dgm:pt modelId="{63F33876-D6DB-4BAF-AC6B-6A0B4BD74493}" type="pres">
      <dgm:prSet presAssocID="{74107F6D-B699-450D-86F5-08AD1D129F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45D41D5-3DFD-4FF3-AD7F-EF8BA474272C}" type="pres">
      <dgm:prSet presAssocID="{74107F6D-B699-450D-86F5-08AD1D129F0E}" presName="spaceRect" presStyleCnt="0"/>
      <dgm:spPr/>
    </dgm:pt>
    <dgm:pt modelId="{C8EAFEF2-E1C9-4DB4-911A-36AE344EE484}" type="pres">
      <dgm:prSet presAssocID="{74107F6D-B699-450D-86F5-08AD1D129F0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3572F01-3019-40CF-A27B-DD78A8338A73}" type="presOf" srcId="{74107F6D-B699-450D-86F5-08AD1D129F0E}" destId="{C8EAFEF2-E1C9-4DB4-911A-36AE344EE484}" srcOrd="0" destOrd="0" presId="urn:microsoft.com/office/officeart/2018/2/layout/IconLabelList"/>
    <dgm:cxn modelId="{3454513B-0EFB-4311-9F5D-AA816E7163AC}" srcId="{17F3462E-D5A0-4DF2-A50E-C0A347C1828D}" destId="{74107F6D-B699-450D-86F5-08AD1D129F0E}" srcOrd="2" destOrd="0" parTransId="{8A0B60A4-601F-41C2-AE0F-59613E1957C4}" sibTransId="{D83E1194-4802-4AE9-B140-8760C7FFE5B6}"/>
    <dgm:cxn modelId="{248D5562-1B5E-443F-A16E-C82323F490F6}" type="presOf" srcId="{17F3462E-D5A0-4DF2-A50E-C0A347C1828D}" destId="{8FED473F-CEF1-4F3A-BC08-1AA885E453A4}" srcOrd="0" destOrd="0" presId="urn:microsoft.com/office/officeart/2018/2/layout/IconLabelList"/>
    <dgm:cxn modelId="{7650CF9B-CC70-4B2C-A2DE-523F9F47F5D9}" srcId="{17F3462E-D5A0-4DF2-A50E-C0A347C1828D}" destId="{F11485B7-71B5-403D-9587-0CA0719747A5}" srcOrd="1" destOrd="0" parTransId="{931D7694-286D-4347-A8D6-2EB352987804}" sibTransId="{37C96E4D-279C-46B1-BF91-BDA1C68CCD9C}"/>
    <dgm:cxn modelId="{CAE3B4B5-3302-4F25-BEA3-A6EF3173773C}" type="presOf" srcId="{1465118A-808A-4171-942E-367F59BD7DE3}" destId="{FA4CF616-A128-4491-905F-23058B69CCF6}" srcOrd="0" destOrd="0" presId="urn:microsoft.com/office/officeart/2018/2/layout/IconLabelList"/>
    <dgm:cxn modelId="{BBFE0FB7-E712-4E42-B99A-4655CAF80790}" type="presOf" srcId="{F11485B7-71B5-403D-9587-0CA0719747A5}" destId="{943BE426-BEFB-4AF2-9762-24531D81A637}" srcOrd="0" destOrd="0" presId="urn:microsoft.com/office/officeart/2018/2/layout/IconLabelList"/>
    <dgm:cxn modelId="{B70381E3-41D1-4B1E-8A42-AFCDEBC42782}" srcId="{17F3462E-D5A0-4DF2-A50E-C0A347C1828D}" destId="{1465118A-808A-4171-942E-367F59BD7DE3}" srcOrd="0" destOrd="0" parTransId="{279CB775-04D7-48A2-84F9-551911F2CCF7}" sibTransId="{0E9D462D-C272-46E8-9D3E-66C29C4647E0}"/>
    <dgm:cxn modelId="{B16D70D4-0C27-4374-BDE0-0A75BC5556F5}" type="presParOf" srcId="{8FED473F-CEF1-4F3A-BC08-1AA885E453A4}" destId="{F2C3642D-F69B-4EBF-BC27-6DA9584A8526}" srcOrd="0" destOrd="0" presId="urn:microsoft.com/office/officeart/2018/2/layout/IconLabelList"/>
    <dgm:cxn modelId="{A54F847C-722C-4A6E-80F8-48A410D4DF51}" type="presParOf" srcId="{F2C3642D-F69B-4EBF-BC27-6DA9584A8526}" destId="{E4055FC2-7F49-4097-A969-0F8498819B8D}" srcOrd="0" destOrd="0" presId="urn:microsoft.com/office/officeart/2018/2/layout/IconLabelList"/>
    <dgm:cxn modelId="{984CF3B6-9494-4D83-8B42-0F34D6EBC91B}" type="presParOf" srcId="{F2C3642D-F69B-4EBF-BC27-6DA9584A8526}" destId="{1EC90A51-EB99-41F2-8D91-F9264378E12F}" srcOrd="1" destOrd="0" presId="urn:microsoft.com/office/officeart/2018/2/layout/IconLabelList"/>
    <dgm:cxn modelId="{3EB30624-0911-4BE8-992B-178201BAAD1C}" type="presParOf" srcId="{F2C3642D-F69B-4EBF-BC27-6DA9584A8526}" destId="{FA4CF616-A128-4491-905F-23058B69CCF6}" srcOrd="2" destOrd="0" presId="urn:microsoft.com/office/officeart/2018/2/layout/IconLabelList"/>
    <dgm:cxn modelId="{90E17AB1-A46B-4A10-B77E-079A4B6DAB32}" type="presParOf" srcId="{8FED473F-CEF1-4F3A-BC08-1AA885E453A4}" destId="{54C606B0-7A9D-4821-B5CD-5B9143E6C2F2}" srcOrd="1" destOrd="0" presId="urn:microsoft.com/office/officeart/2018/2/layout/IconLabelList"/>
    <dgm:cxn modelId="{D5C48976-F7D4-453F-BF4D-9C49A3528DC9}" type="presParOf" srcId="{8FED473F-CEF1-4F3A-BC08-1AA885E453A4}" destId="{7DF98C7E-9766-4E2A-8E06-95DF9E0DABC9}" srcOrd="2" destOrd="0" presId="urn:microsoft.com/office/officeart/2018/2/layout/IconLabelList"/>
    <dgm:cxn modelId="{A6AE06EF-80B4-4AC0-A7B5-1FB56EB8B175}" type="presParOf" srcId="{7DF98C7E-9766-4E2A-8E06-95DF9E0DABC9}" destId="{75A5D074-9C3C-4670-8BC0-5F168A57F90D}" srcOrd="0" destOrd="0" presId="urn:microsoft.com/office/officeart/2018/2/layout/IconLabelList"/>
    <dgm:cxn modelId="{63410447-A763-4894-B68B-DAE095991F96}" type="presParOf" srcId="{7DF98C7E-9766-4E2A-8E06-95DF9E0DABC9}" destId="{00BFA796-CCF0-466B-A79E-98E2E2ED9741}" srcOrd="1" destOrd="0" presId="urn:microsoft.com/office/officeart/2018/2/layout/IconLabelList"/>
    <dgm:cxn modelId="{5BDFBFC3-1721-44E4-95B4-6E466021D2E8}" type="presParOf" srcId="{7DF98C7E-9766-4E2A-8E06-95DF9E0DABC9}" destId="{943BE426-BEFB-4AF2-9762-24531D81A637}" srcOrd="2" destOrd="0" presId="urn:microsoft.com/office/officeart/2018/2/layout/IconLabelList"/>
    <dgm:cxn modelId="{061ACF0A-1697-4692-8937-9DF9594EF87A}" type="presParOf" srcId="{8FED473F-CEF1-4F3A-BC08-1AA885E453A4}" destId="{ED350AEF-B973-4E2A-9007-46D8727416CC}" srcOrd="3" destOrd="0" presId="urn:microsoft.com/office/officeart/2018/2/layout/IconLabelList"/>
    <dgm:cxn modelId="{0DEA23D5-CBD4-48B5-9D4F-1F9C13DF6501}" type="presParOf" srcId="{8FED473F-CEF1-4F3A-BC08-1AA885E453A4}" destId="{7D21D82D-D2D9-434D-814D-56A2883641FD}" srcOrd="4" destOrd="0" presId="urn:microsoft.com/office/officeart/2018/2/layout/IconLabelList"/>
    <dgm:cxn modelId="{3C13FD12-46DC-47C1-A8F3-98BB400461CC}" type="presParOf" srcId="{7D21D82D-D2D9-434D-814D-56A2883641FD}" destId="{63F33876-D6DB-4BAF-AC6B-6A0B4BD74493}" srcOrd="0" destOrd="0" presId="urn:microsoft.com/office/officeart/2018/2/layout/IconLabelList"/>
    <dgm:cxn modelId="{7BCD4D61-6F06-4508-9298-D1DF912F14F8}" type="presParOf" srcId="{7D21D82D-D2D9-434D-814D-56A2883641FD}" destId="{245D41D5-3DFD-4FF3-AD7F-EF8BA474272C}" srcOrd="1" destOrd="0" presId="urn:microsoft.com/office/officeart/2018/2/layout/IconLabelList"/>
    <dgm:cxn modelId="{4DF878A8-9C23-4A38-89FA-EE1DB53F90EC}" type="presParOf" srcId="{7D21D82D-D2D9-434D-814D-56A2883641FD}" destId="{C8EAFEF2-E1C9-4DB4-911A-36AE344EE48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F3462E-D5A0-4DF2-A50E-C0A347C1828D}" type="doc">
      <dgm:prSet loTypeId="urn:microsoft.com/office/officeart/2018/2/layout/IconLabel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65118A-808A-4171-942E-367F59BD7D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/>
            <a:t>Over </a:t>
          </a:r>
          <a:r>
            <a:rPr lang="en-GB" sz="2000">
              <a:latin typeface="Arial"/>
            </a:rPr>
            <a:t>20</a:t>
          </a:r>
          <a:r>
            <a:rPr lang="en-GB" sz="2000"/>
            <a:t> different tests</a:t>
          </a:r>
          <a:endParaRPr lang="en-US" sz="2000"/>
        </a:p>
      </dgm:t>
    </dgm:pt>
    <dgm:pt modelId="{279CB775-04D7-48A2-84F9-551911F2CCF7}" type="parTrans" cxnId="{B70381E3-41D1-4B1E-8A42-AFCDEBC42782}">
      <dgm:prSet/>
      <dgm:spPr/>
      <dgm:t>
        <a:bodyPr/>
        <a:lstStyle/>
        <a:p>
          <a:endParaRPr lang="en-US"/>
        </a:p>
      </dgm:t>
    </dgm:pt>
    <dgm:pt modelId="{0E9D462D-C272-46E8-9D3E-66C29C4647E0}" type="sibTrans" cxnId="{B70381E3-41D1-4B1E-8A42-AFCDEBC42782}">
      <dgm:prSet/>
      <dgm:spPr/>
      <dgm:t>
        <a:bodyPr/>
        <a:lstStyle/>
        <a:p>
          <a:endParaRPr lang="en-US"/>
        </a:p>
      </dgm:t>
    </dgm:pt>
    <dgm:pt modelId="{F11485B7-71B5-403D-9587-0CA0719747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Great British Intelligence Test study</a:t>
          </a:r>
          <a:endParaRPr lang="en-US" sz="2000" dirty="0"/>
        </a:p>
      </dgm:t>
    </dgm:pt>
    <dgm:pt modelId="{931D7694-286D-4347-A8D6-2EB352987804}" type="parTrans" cxnId="{7650CF9B-CC70-4B2C-A2DE-523F9F47F5D9}">
      <dgm:prSet/>
      <dgm:spPr/>
      <dgm:t>
        <a:bodyPr/>
        <a:lstStyle/>
        <a:p>
          <a:endParaRPr lang="en-US"/>
        </a:p>
      </dgm:t>
    </dgm:pt>
    <dgm:pt modelId="{37C96E4D-279C-46B1-BF91-BDA1C68CCD9C}" type="sibTrans" cxnId="{7650CF9B-CC70-4B2C-A2DE-523F9F47F5D9}">
      <dgm:prSet/>
      <dgm:spPr/>
      <dgm:t>
        <a:bodyPr/>
        <a:lstStyle/>
        <a:p>
          <a:endParaRPr lang="en-US"/>
        </a:p>
      </dgm:t>
    </dgm:pt>
    <dgm:pt modelId="{13126C9B-9234-3A4A-9B2C-918C5DFEE7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Trialed for </a:t>
          </a:r>
          <a:r>
            <a:rPr lang="en-US" sz="2000" b="1" dirty="0">
              <a:latin typeface="Arial"/>
            </a:rPr>
            <a:t>Parkinson’s</a:t>
          </a:r>
          <a:r>
            <a:rPr lang="en-US" sz="2000" dirty="0">
              <a:latin typeface="Arial"/>
            </a:rPr>
            <a:t>, </a:t>
          </a:r>
          <a:r>
            <a:rPr lang="en-US" sz="2000" b="1" dirty="0">
              <a:latin typeface="Arial"/>
            </a:rPr>
            <a:t>MS</a:t>
          </a:r>
          <a:r>
            <a:rPr lang="en-US" sz="2000" dirty="0">
              <a:latin typeface="Arial"/>
            </a:rPr>
            <a:t>, and </a:t>
          </a:r>
          <a:r>
            <a:rPr lang="en-US" sz="2000" b="1" dirty="0"/>
            <a:t>TBI</a:t>
          </a:r>
        </a:p>
      </dgm:t>
    </dgm:pt>
    <dgm:pt modelId="{4D93D417-E008-2A4C-9CEA-CD1EB5CEB756}" type="parTrans" cxnId="{17164C9C-C2CD-8A4B-9CD6-76E4BB87681F}">
      <dgm:prSet/>
      <dgm:spPr/>
      <dgm:t>
        <a:bodyPr/>
        <a:lstStyle/>
        <a:p>
          <a:endParaRPr lang="en-GB"/>
        </a:p>
      </dgm:t>
    </dgm:pt>
    <dgm:pt modelId="{B384272C-7CF7-BF46-BCF8-B3E91F78B99B}" type="sibTrans" cxnId="{17164C9C-C2CD-8A4B-9CD6-76E4BB87681F}">
      <dgm:prSet/>
      <dgm:spPr/>
      <dgm:t>
        <a:bodyPr/>
        <a:lstStyle/>
        <a:p>
          <a:endParaRPr lang="en-GB"/>
        </a:p>
      </dgm:t>
    </dgm:pt>
    <dgm:pt modelId="{C4454C35-1C96-C94C-9F09-298DB815F0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Over 400k people participated</a:t>
          </a:r>
          <a:endParaRPr lang="en-US" sz="2000" dirty="0"/>
        </a:p>
      </dgm:t>
    </dgm:pt>
    <dgm:pt modelId="{6025C625-097D-D24A-93D1-8D9B084E3D48}" type="parTrans" cxnId="{29B48D17-99D9-934C-87F3-ABB1FAE8F640}">
      <dgm:prSet/>
      <dgm:spPr/>
      <dgm:t>
        <a:bodyPr/>
        <a:lstStyle/>
        <a:p>
          <a:endParaRPr lang="en-GB"/>
        </a:p>
      </dgm:t>
    </dgm:pt>
    <dgm:pt modelId="{2D4EEBFA-F82D-5946-AAC9-AE5E222B716A}" type="sibTrans" cxnId="{29B48D17-99D9-934C-87F3-ABB1FAE8F640}">
      <dgm:prSet/>
      <dgm:spPr/>
      <dgm:t>
        <a:bodyPr/>
        <a:lstStyle/>
        <a:p>
          <a:endParaRPr lang="en-GB"/>
        </a:p>
      </dgm:t>
    </dgm:pt>
    <dgm:pt modelId="{8FED473F-CEF1-4F3A-BC08-1AA885E453A4}" type="pres">
      <dgm:prSet presAssocID="{17F3462E-D5A0-4DF2-A50E-C0A347C1828D}" presName="root" presStyleCnt="0">
        <dgm:presLayoutVars>
          <dgm:dir/>
          <dgm:resizeHandles val="exact"/>
        </dgm:presLayoutVars>
      </dgm:prSet>
      <dgm:spPr/>
    </dgm:pt>
    <dgm:pt modelId="{F2C3642D-F69B-4EBF-BC27-6DA9584A8526}" type="pres">
      <dgm:prSet presAssocID="{1465118A-808A-4171-942E-367F59BD7DE3}" presName="compNode" presStyleCnt="0"/>
      <dgm:spPr/>
    </dgm:pt>
    <dgm:pt modelId="{E4055FC2-7F49-4097-A969-0F8498819B8D}" type="pres">
      <dgm:prSet presAssocID="{1465118A-808A-4171-942E-367F59BD7DE3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1EC90A51-EB99-41F2-8D91-F9264378E12F}" type="pres">
      <dgm:prSet presAssocID="{1465118A-808A-4171-942E-367F59BD7DE3}" presName="spaceRect" presStyleCnt="0"/>
      <dgm:spPr/>
    </dgm:pt>
    <dgm:pt modelId="{FA4CF616-A128-4491-905F-23058B69CCF6}" type="pres">
      <dgm:prSet presAssocID="{1465118A-808A-4171-942E-367F59BD7DE3}" presName="textRect" presStyleLbl="revTx" presStyleIdx="0" presStyleCnt="4">
        <dgm:presLayoutVars>
          <dgm:chMax val="1"/>
          <dgm:chPref val="1"/>
        </dgm:presLayoutVars>
      </dgm:prSet>
      <dgm:spPr/>
    </dgm:pt>
    <dgm:pt modelId="{54C606B0-7A9D-4821-B5CD-5B9143E6C2F2}" type="pres">
      <dgm:prSet presAssocID="{0E9D462D-C272-46E8-9D3E-66C29C4647E0}" presName="sibTrans" presStyleCnt="0"/>
      <dgm:spPr/>
    </dgm:pt>
    <dgm:pt modelId="{7DF98C7E-9766-4E2A-8E06-95DF9E0DABC9}" type="pres">
      <dgm:prSet presAssocID="{F11485B7-71B5-403D-9587-0CA0719747A5}" presName="compNode" presStyleCnt="0"/>
      <dgm:spPr/>
    </dgm:pt>
    <dgm:pt modelId="{75A5D074-9C3C-4670-8BC0-5F168A57F90D}" type="pres">
      <dgm:prSet presAssocID="{F11485B7-71B5-403D-9587-0CA0719747A5}" presName="iconRect" presStyleLbl="node1" presStyleIdx="1" presStyleCnt="4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0BFA796-CCF0-466B-A79E-98E2E2ED9741}" type="pres">
      <dgm:prSet presAssocID="{F11485B7-71B5-403D-9587-0CA0719747A5}" presName="spaceRect" presStyleCnt="0"/>
      <dgm:spPr/>
    </dgm:pt>
    <dgm:pt modelId="{943BE426-BEFB-4AF2-9762-24531D81A637}" type="pres">
      <dgm:prSet presAssocID="{F11485B7-71B5-403D-9587-0CA0719747A5}" presName="textRect" presStyleLbl="revTx" presStyleIdx="1" presStyleCnt="4">
        <dgm:presLayoutVars>
          <dgm:chMax val="1"/>
          <dgm:chPref val="1"/>
        </dgm:presLayoutVars>
      </dgm:prSet>
      <dgm:spPr/>
    </dgm:pt>
    <dgm:pt modelId="{827B2951-0225-9446-880F-11AFE4056AA5}" type="pres">
      <dgm:prSet presAssocID="{37C96E4D-279C-46B1-BF91-BDA1C68CCD9C}" presName="sibTrans" presStyleCnt="0"/>
      <dgm:spPr/>
    </dgm:pt>
    <dgm:pt modelId="{ADB2927D-26DA-EF4A-BE37-B3F762270C61}" type="pres">
      <dgm:prSet presAssocID="{C4454C35-1C96-C94C-9F09-298DB815F0D0}" presName="compNode" presStyleCnt="0"/>
      <dgm:spPr/>
    </dgm:pt>
    <dgm:pt modelId="{FAF714B0-4F37-614B-A2F7-C7C61BA5FB12}" type="pres">
      <dgm:prSet presAssocID="{C4454C35-1C96-C94C-9F09-298DB815F0D0}" presName="iconRect" presStyleLbl="node1" presStyleIdx="2" presStyleCnt="4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3C165E3B-ED20-214D-B05D-D1B335216B0C}" type="pres">
      <dgm:prSet presAssocID="{C4454C35-1C96-C94C-9F09-298DB815F0D0}" presName="spaceRect" presStyleCnt="0"/>
      <dgm:spPr/>
    </dgm:pt>
    <dgm:pt modelId="{FF31EAB2-70C8-7C4B-B549-02029DAE1F4B}" type="pres">
      <dgm:prSet presAssocID="{C4454C35-1C96-C94C-9F09-298DB815F0D0}" presName="textRect" presStyleLbl="revTx" presStyleIdx="2" presStyleCnt="4">
        <dgm:presLayoutVars>
          <dgm:chMax val="1"/>
          <dgm:chPref val="1"/>
        </dgm:presLayoutVars>
      </dgm:prSet>
      <dgm:spPr/>
    </dgm:pt>
    <dgm:pt modelId="{6AC3952E-425C-D34C-B108-A9B91DFFD821}" type="pres">
      <dgm:prSet presAssocID="{2D4EEBFA-F82D-5946-AAC9-AE5E222B716A}" presName="sibTrans" presStyleCnt="0"/>
      <dgm:spPr/>
    </dgm:pt>
    <dgm:pt modelId="{87B217DE-B6B9-984E-8003-5E58D8C4FC6E}" type="pres">
      <dgm:prSet presAssocID="{13126C9B-9234-3A4A-9B2C-918C5DFEE753}" presName="compNode" presStyleCnt="0"/>
      <dgm:spPr/>
    </dgm:pt>
    <dgm:pt modelId="{A90DBB06-06B5-7D4A-B6F2-95842C695DC8}" type="pres">
      <dgm:prSet presAssocID="{13126C9B-9234-3A4A-9B2C-918C5DFEE753}" presName="iconRect" presStyleLbl="node1" presStyleIdx="3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26CD3C25-6A40-B243-BBB0-53C2D042F5CB}" type="pres">
      <dgm:prSet presAssocID="{13126C9B-9234-3A4A-9B2C-918C5DFEE753}" presName="spaceRect" presStyleCnt="0"/>
      <dgm:spPr/>
    </dgm:pt>
    <dgm:pt modelId="{24222EFF-ADD7-8E4A-84E2-D40A04625112}" type="pres">
      <dgm:prSet presAssocID="{13126C9B-9234-3A4A-9B2C-918C5DFEE75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9B48D17-99D9-934C-87F3-ABB1FAE8F640}" srcId="{17F3462E-D5A0-4DF2-A50E-C0A347C1828D}" destId="{C4454C35-1C96-C94C-9F09-298DB815F0D0}" srcOrd="2" destOrd="0" parTransId="{6025C625-097D-D24A-93D1-8D9B084E3D48}" sibTransId="{2D4EEBFA-F82D-5946-AAC9-AE5E222B716A}"/>
    <dgm:cxn modelId="{9DA37728-63AD-2F49-9A10-95403B5760D1}" type="presOf" srcId="{C4454C35-1C96-C94C-9F09-298DB815F0D0}" destId="{FF31EAB2-70C8-7C4B-B549-02029DAE1F4B}" srcOrd="0" destOrd="0" presId="urn:microsoft.com/office/officeart/2018/2/layout/IconLabelList"/>
    <dgm:cxn modelId="{248D5562-1B5E-443F-A16E-C82323F490F6}" type="presOf" srcId="{17F3462E-D5A0-4DF2-A50E-C0A347C1828D}" destId="{8FED473F-CEF1-4F3A-BC08-1AA885E453A4}" srcOrd="0" destOrd="0" presId="urn:microsoft.com/office/officeart/2018/2/layout/IconLabelList"/>
    <dgm:cxn modelId="{FF35DA95-D4D5-2A41-A2D2-495DF92ACBFA}" type="presOf" srcId="{13126C9B-9234-3A4A-9B2C-918C5DFEE753}" destId="{24222EFF-ADD7-8E4A-84E2-D40A04625112}" srcOrd="0" destOrd="0" presId="urn:microsoft.com/office/officeart/2018/2/layout/IconLabelList"/>
    <dgm:cxn modelId="{7650CF9B-CC70-4B2C-A2DE-523F9F47F5D9}" srcId="{17F3462E-D5A0-4DF2-A50E-C0A347C1828D}" destId="{F11485B7-71B5-403D-9587-0CA0719747A5}" srcOrd="1" destOrd="0" parTransId="{931D7694-286D-4347-A8D6-2EB352987804}" sibTransId="{37C96E4D-279C-46B1-BF91-BDA1C68CCD9C}"/>
    <dgm:cxn modelId="{17164C9C-C2CD-8A4B-9CD6-76E4BB87681F}" srcId="{17F3462E-D5A0-4DF2-A50E-C0A347C1828D}" destId="{13126C9B-9234-3A4A-9B2C-918C5DFEE753}" srcOrd="3" destOrd="0" parTransId="{4D93D417-E008-2A4C-9CEA-CD1EB5CEB756}" sibTransId="{B384272C-7CF7-BF46-BCF8-B3E91F78B99B}"/>
    <dgm:cxn modelId="{CAE3B4B5-3302-4F25-BEA3-A6EF3173773C}" type="presOf" srcId="{1465118A-808A-4171-942E-367F59BD7DE3}" destId="{FA4CF616-A128-4491-905F-23058B69CCF6}" srcOrd="0" destOrd="0" presId="urn:microsoft.com/office/officeart/2018/2/layout/IconLabelList"/>
    <dgm:cxn modelId="{BBFE0FB7-E712-4E42-B99A-4655CAF80790}" type="presOf" srcId="{F11485B7-71B5-403D-9587-0CA0719747A5}" destId="{943BE426-BEFB-4AF2-9762-24531D81A637}" srcOrd="0" destOrd="0" presId="urn:microsoft.com/office/officeart/2018/2/layout/IconLabelList"/>
    <dgm:cxn modelId="{B70381E3-41D1-4B1E-8A42-AFCDEBC42782}" srcId="{17F3462E-D5A0-4DF2-A50E-C0A347C1828D}" destId="{1465118A-808A-4171-942E-367F59BD7DE3}" srcOrd="0" destOrd="0" parTransId="{279CB775-04D7-48A2-84F9-551911F2CCF7}" sibTransId="{0E9D462D-C272-46E8-9D3E-66C29C4647E0}"/>
    <dgm:cxn modelId="{B16D70D4-0C27-4374-BDE0-0A75BC5556F5}" type="presParOf" srcId="{8FED473F-CEF1-4F3A-BC08-1AA885E453A4}" destId="{F2C3642D-F69B-4EBF-BC27-6DA9584A8526}" srcOrd="0" destOrd="0" presId="urn:microsoft.com/office/officeart/2018/2/layout/IconLabelList"/>
    <dgm:cxn modelId="{A54F847C-722C-4A6E-80F8-48A410D4DF51}" type="presParOf" srcId="{F2C3642D-F69B-4EBF-BC27-6DA9584A8526}" destId="{E4055FC2-7F49-4097-A969-0F8498819B8D}" srcOrd="0" destOrd="0" presId="urn:microsoft.com/office/officeart/2018/2/layout/IconLabelList"/>
    <dgm:cxn modelId="{984CF3B6-9494-4D83-8B42-0F34D6EBC91B}" type="presParOf" srcId="{F2C3642D-F69B-4EBF-BC27-6DA9584A8526}" destId="{1EC90A51-EB99-41F2-8D91-F9264378E12F}" srcOrd="1" destOrd="0" presId="urn:microsoft.com/office/officeart/2018/2/layout/IconLabelList"/>
    <dgm:cxn modelId="{3EB30624-0911-4BE8-992B-178201BAAD1C}" type="presParOf" srcId="{F2C3642D-F69B-4EBF-BC27-6DA9584A8526}" destId="{FA4CF616-A128-4491-905F-23058B69CCF6}" srcOrd="2" destOrd="0" presId="urn:microsoft.com/office/officeart/2018/2/layout/IconLabelList"/>
    <dgm:cxn modelId="{90E17AB1-A46B-4A10-B77E-079A4B6DAB32}" type="presParOf" srcId="{8FED473F-CEF1-4F3A-BC08-1AA885E453A4}" destId="{54C606B0-7A9D-4821-B5CD-5B9143E6C2F2}" srcOrd="1" destOrd="0" presId="urn:microsoft.com/office/officeart/2018/2/layout/IconLabelList"/>
    <dgm:cxn modelId="{D5C48976-F7D4-453F-BF4D-9C49A3528DC9}" type="presParOf" srcId="{8FED473F-CEF1-4F3A-BC08-1AA885E453A4}" destId="{7DF98C7E-9766-4E2A-8E06-95DF9E0DABC9}" srcOrd="2" destOrd="0" presId="urn:microsoft.com/office/officeart/2018/2/layout/IconLabelList"/>
    <dgm:cxn modelId="{A6AE06EF-80B4-4AC0-A7B5-1FB56EB8B175}" type="presParOf" srcId="{7DF98C7E-9766-4E2A-8E06-95DF9E0DABC9}" destId="{75A5D074-9C3C-4670-8BC0-5F168A57F90D}" srcOrd="0" destOrd="0" presId="urn:microsoft.com/office/officeart/2018/2/layout/IconLabelList"/>
    <dgm:cxn modelId="{63410447-A763-4894-B68B-DAE095991F96}" type="presParOf" srcId="{7DF98C7E-9766-4E2A-8E06-95DF9E0DABC9}" destId="{00BFA796-CCF0-466B-A79E-98E2E2ED9741}" srcOrd="1" destOrd="0" presId="urn:microsoft.com/office/officeart/2018/2/layout/IconLabelList"/>
    <dgm:cxn modelId="{5BDFBFC3-1721-44E4-95B4-6E466021D2E8}" type="presParOf" srcId="{7DF98C7E-9766-4E2A-8E06-95DF9E0DABC9}" destId="{943BE426-BEFB-4AF2-9762-24531D81A637}" srcOrd="2" destOrd="0" presId="urn:microsoft.com/office/officeart/2018/2/layout/IconLabelList"/>
    <dgm:cxn modelId="{349F0240-3344-FE43-9214-4BCAE8639F01}" type="presParOf" srcId="{8FED473F-CEF1-4F3A-BC08-1AA885E453A4}" destId="{827B2951-0225-9446-880F-11AFE4056AA5}" srcOrd="3" destOrd="0" presId="urn:microsoft.com/office/officeart/2018/2/layout/IconLabelList"/>
    <dgm:cxn modelId="{C30B291F-2673-FF4B-B4EA-B0734DBBFF72}" type="presParOf" srcId="{8FED473F-CEF1-4F3A-BC08-1AA885E453A4}" destId="{ADB2927D-26DA-EF4A-BE37-B3F762270C61}" srcOrd="4" destOrd="0" presId="urn:microsoft.com/office/officeart/2018/2/layout/IconLabelList"/>
    <dgm:cxn modelId="{DDEA8635-51B3-DA42-8BA5-2786BB5625DA}" type="presParOf" srcId="{ADB2927D-26DA-EF4A-BE37-B3F762270C61}" destId="{FAF714B0-4F37-614B-A2F7-C7C61BA5FB12}" srcOrd="0" destOrd="0" presId="urn:microsoft.com/office/officeart/2018/2/layout/IconLabelList"/>
    <dgm:cxn modelId="{5A745F38-E9D0-5B48-AD05-DFC88002EC2D}" type="presParOf" srcId="{ADB2927D-26DA-EF4A-BE37-B3F762270C61}" destId="{3C165E3B-ED20-214D-B05D-D1B335216B0C}" srcOrd="1" destOrd="0" presId="urn:microsoft.com/office/officeart/2018/2/layout/IconLabelList"/>
    <dgm:cxn modelId="{BBF4DDA2-016C-5D47-B587-886D04218E1F}" type="presParOf" srcId="{ADB2927D-26DA-EF4A-BE37-B3F762270C61}" destId="{FF31EAB2-70C8-7C4B-B549-02029DAE1F4B}" srcOrd="2" destOrd="0" presId="urn:microsoft.com/office/officeart/2018/2/layout/IconLabelList"/>
    <dgm:cxn modelId="{B4192768-A815-8E4B-8700-DD0C8974A68E}" type="presParOf" srcId="{8FED473F-CEF1-4F3A-BC08-1AA885E453A4}" destId="{6AC3952E-425C-D34C-B108-A9B91DFFD821}" srcOrd="5" destOrd="0" presId="urn:microsoft.com/office/officeart/2018/2/layout/IconLabelList"/>
    <dgm:cxn modelId="{BBFBABE1-85FC-354D-95AC-1277972C9F77}" type="presParOf" srcId="{8FED473F-CEF1-4F3A-BC08-1AA885E453A4}" destId="{87B217DE-B6B9-984E-8003-5E58D8C4FC6E}" srcOrd="6" destOrd="0" presId="urn:microsoft.com/office/officeart/2018/2/layout/IconLabelList"/>
    <dgm:cxn modelId="{490B34C9-5F76-1F46-90F4-6210D4D50C24}" type="presParOf" srcId="{87B217DE-B6B9-984E-8003-5E58D8C4FC6E}" destId="{A90DBB06-06B5-7D4A-B6F2-95842C695DC8}" srcOrd="0" destOrd="0" presId="urn:microsoft.com/office/officeart/2018/2/layout/IconLabelList"/>
    <dgm:cxn modelId="{56E2CC8D-53B7-5143-9DAF-EF0B20CDD53B}" type="presParOf" srcId="{87B217DE-B6B9-984E-8003-5E58D8C4FC6E}" destId="{26CD3C25-6A40-B243-BBB0-53C2D042F5CB}" srcOrd="1" destOrd="0" presId="urn:microsoft.com/office/officeart/2018/2/layout/IconLabelList"/>
    <dgm:cxn modelId="{A242524F-3B63-3C47-AB5C-99D2F1001BCC}" type="presParOf" srcId="{87B217DE-B6B9-984E-8003-5E58D8C4FC6E}" destId="{24222EFF-ADD7-8E4A-84E2-D40A0462511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55FC2-7F49-4097-A969-0F8498819B8D}">
      <dsp:nvSpPr>
        <dsp:cNvPr id="0" name=""/>
        <dsp:cNvSpPr/>
      </dsp:nvSpPr>
      <dsp:spPr>
        <a:xfrm>
          <a:off x="856285" y="359215"/>
          <a:ext cx="1093303" cy="1093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CF616-A128-4491-905F-23058B69CCF6}">
      <dsp:nvSpPr>
        <dsp:cNvPr id="0" name=""/>
        <dsp:cNvSpPr/>
      </dsp:nvSpPr>
      <dsp:spPr>
        <a:xfrm>
          <a:off x="188155" y="1812279"/>
          <a:ext cx="2429564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An </a:t>
          </a:r>
          <a:r>
            <a:rPr lang="en-GB" sz="1600" b="1" kern="1200" dirty="0"/>
            <a:t>internet-based</a:t>
          </a:r>
          <a:r>
            <a:rPr lang="en-GB" sz="1600" kern="1200" dirty="0"/>
            <a:t> set of </a:t>
          </a:r>
          <a:r>
            <a:rPr lang="en-GB" sz="1600" b="1" kern="1200" dirty="0"/>
            <a:t>Brain Games</a:t>
          </a:r>
          <a:endParaRPr lang="en-US" sz="1600" b="1" kern="1200" dirty="0"/>
        </a:p>
      </dsp:txBody>
      <dsp:txXfrm>
        <a:off x="188155" y="1812279"/>
        <a:ext cx="2429564" cy="945000"/>
      </dsp:txXfrm>
    </dsp:sp>
    <dsp:sp modelId="{75A5D074-9C3C-4670-8BC0-5F168A57F90D}">
      <dsp:nvSpPr>
        <dsp:cNvPr id="0" name=""/>
        <dsp:cNvSpPr/>
      </dsp:nvSpPr>
      <dsp:spPr>
        <a:xfrm>
          <a:off x="3711023" y="359215"/>
          <a:ext cx="1093303" cy="10933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BE426-BEFB-4AF2-9762-24531D81A637}">
      <dsp:nvSpPr>
        <dsp:cNvPr id="0" name=""/>
        <dsp:cNvSpPr/>
      </dsp:nvSpPr>
      <dsp:spPr>
        <a:xfrm>
          <a:off x="3042892" y="1812279"/>
          <a:ext cx="2429564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Designed to </a:t>
          </a:r>
          <a:r>
            <a:rPr lang="en-GB" sz="1600" b="1" kern="1200" dirty="0"/>
            <a:t>test</a:t>
          </a:r>
          <a:r>
            <a:rPr lang="en-GB" sz="1600" kern="1200" dirty="0"/>
            <a:t> distinct </a:t>
          </a:r>
          <a:r>
            <a:rPr lang="en-GB" sz="1600" b="1" kern="1200" dirty="0"/>
            <a:t>cognitive abilities</a:t>
          </a:r>
          <a:r>
            <a:rPr lang="en-GB" sz="1600" kern="1200" dirty="0"/>
            <a:t> and relate them to </a:t>
          </a:r>
          <a:r>
            <a:rPr lang="en-GB" sz="1600" b="1" kern="1200" dirty="0"/>
            <a:t>underlying brain structures</a:t>
          </a:r>
          <a:endParaRPr lang="en-US" sz="1600" b="1" kern="1200" dirty="0"/>
        </a:p>
      </dsp:txBody>
      <dsp:txXfrm>
        <a:off x="3042892" y="1812279"/>
        <a:ext cx="2429564" cy="945000"/>
      </dsp:txXfrm>
    </dsp:sp>
    <dsp:sp modelId="{63F33876-D6DB-4BAF-AC6B-6A0B4BD74493}">
      <dsp:nvSpPr>
        <dsp:cNvPr id="0" name=""/>
        <dsp:cNvSpPr/>
      </dsp:nvSpPr>
      <dsp:spPr>
        <a:xfrm>
          <a:off x="6565760" y="359215"/>
          <a:ext cx="1093303" cy="1093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AFEF2-E1C9-4DB4-911A-36AE344EE484}">
      <dsp:nvSpPr>
        <dsp:cNvPr id="0" name=""/>
        <dsp:cNvSpPr/>
      </dsp:nvSpPr>
      <dsp:spPr>
        <a:xfrm>
          <a:off x="5897630" y="1812279"/>
          <a:ext cx="2429564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 </a:t>
          </a:r>
          <a:r>
            <a:rPr lang="en-GB" sz="1600" b="1" kern="1200" dirty="0"/>
            <a:t>behavioural-diagnostic</a:t>
          </a:r>
          <a:r>
            <a:rPr lang="en-GB" sz="1600" kern="1200" dirty="0"/>
            <a:t> tool and a </a:t>
          </a:r>
          <a:r>
            <a:rPr lang="en-GB" sz="1600" b="1" kern="1200" dirty="0"/>
            <a:t>research</a:t>
          </a:r>
          <a:r>
            <a:rPr lang="en-GB" sz="1600" kern="1200" dirty="0"/>
            <a:t> tool</a:t>
          </a:r>
          <a:endParaRPr lang="en-US" sz="1600" kern="1200" dirty="0"/>
        </a:p>
      </dsp:txBody>
      <dsp:txXfrm>
        <a:off x="5897630" y="1812279"/>
        <a:ext cx="2429564" cy="94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55FC2-7F49-4097-A969-0F8498819B8D}">
      <dsp:nvSpPr>
        <dsp:cNvPr id="0" name=""/>
        <dsp:cNvSpPr/>
      </dsp:nvSpPr>
      <dsp:spPr>
        <a:xfrm>
          <a:off x="680174" y="894308"/>
          <a:ext cx="810000" cy="8100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CF616-A128-4491-905F-23058B69CCF6}">
      <dsp:nvSpPr>
        <dsp:cNvPr id="0" name=""/>
        <dsp:cNvSpPr/>
      </dsp:nvSpPr>
      <dsp:spPr>
        <a:xfrm>
          <a:off x="185174" y="2002472"/>
          <a:ext cx="180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Over </a:t>
          </a:r>
          <a:r>
            <a:rPr lang="en-GB" sz="2000" kern="1200">
              <a:latin typeface="Arial"/>
            </a:rPr>
            <a:t>20</a:t>
          </a:r>
          <a:r>
            <a:rPr lang="en-GB" sz="2000" kern="1200"/>
            <a:t> different tests</a:t>
          </a:r>
          <a:endParaRPr lang="en-US" sz="2000" kern="1200"/>
        </a:p>
      </dsp:txBody>
      <dsp:txXfrm>
        <a:off x="185174" y="2002472"/>
        <a:ext cx="1800000" cy="877500"/>
      </dsp:txXfrm>
    </dsp:sp>
    <dsp:sp modelId="{75A5D074-9C3C-4670-8BC0-5F168A57F90D}">
      <dsp:nvSpPr>
        <dsp:cNvPr id="0" name=""/>
        <dsp:cNvSpPr/>
      </dsp:nvSpPr>
      <dsp:spPr>
        <a:xfrm>
          <a:off x="2795175" y="894308"/>
          <a:ext cx="810000" cy="81000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BE426-BEFB-4AF2-9762-24531D81A637}">
      <dsp:nvSpPr>
        <dsp:cNvPr id="0" name=""/>
        <dsp:cNvSpPr/>
      </dsp:nvSpPr>
      <dsp:spPr>
        <a:xfrm>
          <a:off x="2300175" y="2002472"/>
          <a:ext cx="180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Great British Intelligence Test study</a:t>
          </a:r>
          <a:endParaRPr lang="en-US" sz="2000" kern="1200" dirty="0"/>
        </a:p>
      </dsp:txBody>
      <dsp:txXfrm>
        <a:off x="2300175" y="2002472"/>
        <a:ext cx="1800000" cy="877500"/>
      </dsp:txXfrm>
    </dsp:sp>
    <dsp:sp modelId="{FAF714B0-4F37-614B-A2F7-C7C61BA5FB12}">
      <dsp:nvSpPr>
        <dsp:cNvPr id="0" name=""/>
        <dsp:cNvSpPr/>
      </dsp:nvSpPr>
      <dsp:spPr>
        <a:xfrm>
          <a:off x="4910175" y="894308"/>
          <a:ext cx="810000" cy="810000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1EAB2-70C8-7C4B-B549-02029DAE1F4B}">
      <dsp:nvSpPr>
        <dsp:cNvPr id="0" name=""/>
        <dsp:cNvSpPr/>
      </dsp:nvSpPr>
      <dsp:spPr>
        <a:xfrm>
          <a:off x="4415175" y="2002472"/>
          <a:ext cx="180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Over 400k people participated</a:t>
          </a:r>
          <a:endParaRPr lang="en-US" sz="2000" kern="1200" dirty="0"/>
        </a:p>
      </dsp:txBody>
      <dsp:txXfrm>
        <a:off x="4415175" y="2002472"/>
        <a:ext cx="1800000" cy="877500"/>
      </dsp:txXfrm>
    </dsp:sp>
    <dsp:sp modelId="{A90DBB06-06B5-7D4A-B6F2-95842C695DC8}">
      <dsp:nvSpPr>
        <dsp:cNvPr id="0" name=""/>
        <dsp:cNvSpPr/>
      </dsp:nvSpPr>
      <dsp:spPr>
        <a:xfrm>
          <a:off x="7025175" y="894308"/>
          <a:ext cx="810000" cy="810000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22EFF-ADD7-8E4A-84E2-D40A04625112}">
      <dsp:nvSpPr>
        <dsp:cNvPr id="0" name=""/>
        <dsp:cNvSpPr/>
      </dsp:nvSpPr>
      <dsp:spPr>
        <a:xfrm>
          <a:off x="6530175" y="2002472"/>
          <a:ext cx="180000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Trialed for </a:t>
          </a:r>
          <a:r>
            <a:rPr lang="en-US" sz="2000" b="1" kern="1200" dirty="0">
              <a:latin typeface="Arial"/>
            </a:rPr>
            <a:t>Parkinson’s</a:t>
          </a:r>
          <a:r>
            <a:rPr lang="en-US" sz="2000" kern="1200" dirty="0">
              <a:latin typeface="Arial"/>
            </a:rPr>
            <a:t>, </a:t>
          </a:r>
          <a:r>
            <a:rPr lang="en-US" sz="2000" b="1" kern="1200" dirty="0">
              <a:latin typeface="Arial"/>
            </a:rPr>
            <a:t>MS</a:t>
          </a:r>
          <a:r>
            <a:rPr lang="en-US" sz="2000" kern="1200" dirty="0">
              <a:latin typeface="Arial"/>
            </a:rPr>
            <a:t>, and </a:t>
          </a:r>
          <a:r>
            <a:rPr lang="en-US" sz="2000" b="1" kern="1200" dirty="0"/>
            <a:t>TBI</a:t>
          </a:r>
        </a:p>
      </dsp:txBody>
      <dsp:txXfrm>
        <a:off x="6530175" y="2002472"/>
        <a:ext cx="1800000" cy="87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9" tIns="48235" rIns="96469" bIns="48235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9" tIns="48235" rIns="96469" bIns="48235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9" tIns="48235" rIns="96469" bIns="48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9" tIns="48235" rIns="96469" bIns="48235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9" tIns="48235" rIns="96469" bIns="48235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35AB78-ECE2-49EA-8824-2B2443B40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2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fld id="{84398542-6569-4CBA-8AFD-E52563BB26F9}" type="slidenum">
              <a:rPr lang="en-US" smtClean="0">
                <a:latin typeface="Arial" pitchFamily="34" charset="0"/>
              </a:rPr>
              <a:pPr eaLnBrk="1" hangingPunct="1"/>
              <a:t>1</a:t>
            </a:fld>
            <a:endParaRPr lang="en-US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69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9B927-6C92-4974-B021-292FEEB8511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6125"/>
            <a:ext cx="5200650" cy="39004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897438"/>
            <a:ext cx="5226050" cy="456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3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9B927-6C92-4974-B021-292FEEB8511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6125"/>
            <a:ext cx="5200650" cy="39004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897438"/>
            <a:ext cx="5226050" cy="456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196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this in mind,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Cognitron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 internet-based behavioural-diagnostic tool already validated in the context of other studies, will be used.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Cognitron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developed by Adam Hampshire, Pete Hellyer and Will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Trender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test distinct cognitive abilities of users and relate them to underlying brain structures and function </a:t>
            </a:r>
            <a:r>
              <a:rPr lang="en-GB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9–11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Cognitron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offers a broad range of tasks testing different cognitive domains as well as an extensive amount of control data with which to compare clinical populations.</a:t>
            </a:r>
            <a:r>
              <a:rPr lang="en-GB">
                <a:effectLst/>
              </a:rPr>
              <a:t>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E33A7-BF46-4142-9411-9B65E7225643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89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E3825F-E64C-4AAB-9BA8-62150ECF11C0}" type="slidenum">
              <a:rPr lang="en-US" altLang="en-US" sz="130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6125"/>
            <a:ext cx="5200650" cy="39004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897438"/>
            <a:ext cx="5226050" cy="456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20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F9ECC-E11C-4633-9A48-3E3509EEF1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6125"/>
            <a:ext cx="5200650" cy="39004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897438"/>
            <a:ext cx="5226050" cy="456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66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35B43F-1949-4425-BFF8-78497C25180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6125"/>
            <a:ext cx="5200650" cy="39004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897438"/>
            <a:ext cx="5226050" cy="456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30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1437F-6F71-42B3-A8EA-2903E32ED33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6125"/>
            <a:ext cx="5200650" cy="39004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897438"/>
            <a:ext cx="5226050" cy="456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41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ACE29-CE2D-4D0C-B5E5-043C4A4DFCA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6125"/>
            <a:ext cx="5200650" cy="39004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897438"/>
            <a:ext cx="5226050" cy="456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39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350ED0-6650-446E-BCFD-71B54309C6F3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94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fld id="{837E74CE-3D71-4933-800C-0E94930180DA}" type="slidenum">
              <a:rPr lang="en-US" smtClean="0">
                <a:latin typeface="Arial" pitchFamily="34" charset="0"/>
              </a:rPr>
              <a:pPr eaLnBrk="1" hangingPunct="1"/>
              <a:t>30</a:t>
            </a:fld>
            <a:endParaRPr lang="en-US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2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fld id="{BD7C859E-3671-4D6D-A73A-D24650FE96E3}" type="slidenum">
              <a:rPr lang="en-US" smtClean="0">
                <a:latin typeface="Arial" pitchFamily="34" charset="0"/>
              </a:rPr>
              <a:pPr eaLnBrk="1" hangingPunct="1"/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Tissue Bank has been set up to achieve two major tasks: fulfil last wishes and facilitate research. In regard to its donors the Tissue Bank provides through branch talks and meeting attendance the information about tissue banking, but also a feedback in a form of clinical and neuropathological reports. </a:t>
            </a:r>
          </a:p>
          <a:p>
            <a:pPr eaLnBrk="1" hangingPunct="1"/>
            <a:r>
              <a:rPr lang="en-GB" dirty="0">
                <a:latin typeface="Arial" pitchFamily="34" charset="0"/>
                <a:cs typeface="Arial" pitchFamily="34" charset="0"/>
              </a:rPr>
              <a:t>Tissue Bank is a flagship facility for the MSS and together with the MRI Unit and the Brain Repair Centre MS Tissue Bank forms a basis for the path leading to clinical discovery and is an important part of a global MS Society strategy to support research into MS </a:t>
            </a:r>
          </a:p>
        </p:txBody>
      </p:sp>
    </p:spTree>
    <p:extLst>
      <p:ext uri="{BB962C8B-B14F-4D97-AF65-F5344CB8AC3E}">
        <p14:creationId xmlns:p14="http://schemas.microsoft.com/office/powerpoint/2010/main" val="2078590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D7DD93-26AA-4E03-A0B6-5F779E595E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F9437-712A-4BA1-B528-E56CC2D29E8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D0194AE7-D3C7-4207-8B8F-FA45A6B45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698500"/>
            <a:ext cx="4868863" cy="3651250"/>
          </a:xfrm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463B19AD-2B30-499A-AC2B-5A6EA860B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584700"/>
            <a:ext cx="5040312" cy="4271963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D02665-B5C1-40FB-87C2-E2B6A94ECD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0EB29-D709-47D7-8D33-C63B18BA97F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85AFB7AF-45F7-4F8F-ABA2-AFD6ADBA23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698500"/>
            <a:ext cx="4868863" cy="3651250"/>
          </a:xfrm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97FAA489-E377-4503-B081-6150A48A1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584700"/>
            <a:ext cx="5040312" cy="4271963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3649AD-9151-429D-B271-EA6D2CBC7D80}" type="slidenum">
              <a:rPr lang="en-US" altLang="en-US" sz="130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6125"/>
            <a:ext cx="5200650" cy="39004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897438"/>
            <a:ext cx="5226050" cy="456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82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fld id="{3EB6F108-EBFA-466A-B81B-1519CDDBD06F}" type="slidenum">
              <a:rPr lang="en-US" smtClean="0">
                <a:latin typeface="Arial" pitchFamily="34" charset="0"/>
              </a:rPr>
              <a:pPr eaLnBrk="1" hangingPunct="1"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6125"/>
            <a:ext cx="5200650" cy="39004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897438"/>
            <a:ext cx="5226050" cy="456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3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35AB78-ECE2-49EA-8824-2B2443B40C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86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66573F-50E6-44A5-A390-C06DAC4484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6125"/>
            <a:ext cx="5200650" cy="39004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897438"/>
            <a:ext cx="5226050" cy="456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85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5F5F93-2CDA-4FAF-A75C-D356F89BF51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6125"/>
            <a:ext cx="5200650" cy="39004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897438"/>
            <a:ext cx="5226050" cy="456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72882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970588"/>
            <a:ext cx="1843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106363" y="6175375"/>
            <a:ext cx="1174750" cy="452438"/>
            <a:chOff x="1143908" y="6241143"/>
            <a:chExt cx="1174935" cy="451429"/>
          </a:xfrm>
        </p:grpSpPr>
        <p:pic>
          <p:nvPicPr>
            <p:cNvPr id="6" name="Picture 11" descr="D:\1 Tissue bank\1 Coordinators pack main file\SOPs and other info\PUK logo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908" y="6241143"/>
              <a:ext cx="1090253" cy="2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D:\1 Tissue bank\1 Coordinators pack main file\SOPs and other info\Brain bank logo.JPG"/>
            <p:cNvPicPr>
              <a:picLocks noChangeAspect="1" noChangeArrowheads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443" y="6422572"/>
              <a:ext cx="1148400" cy="2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9EA9-6F47-4FC7-B803-CA764F984C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E0A6-1E74-4986-A705-AA519DEF7F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5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E875-6660-44CE-9FE4-B455DD4F7E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43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0036-A820-4209-9C00-69B0B1220C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582"/>
            <a:ext cx="8229600" cy="3484580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 sz="1200"/>
            </a:lvl3pPr>
            <a:lvl4pPr>
              <a:buClr>
                <a:srgbClr val="002548"/>
              </a:buClr>
              <a:defRPr sz="1200"/>
            </a:lvl4pPr>
            <a:lvl5pPr>
              <a:buClr>
                <a:srgbClr val="002548"/>
              </a:buClr>
              <a:defRPr sz="1200">
                <a:latin typeface="+mn-lt"/>
              </a:defRPr>
            </a:lvl5pPr>
            <a:lvl6pPr marL="2285943" indent="0">
              <a:buNone/>
              <a:defRPr sz="1400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6" y="662860"/>
            <a:ext cx="2132875" cy="312291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189" indent="0">
              <a:buNone/>
              <a:defRPr sz="1200">
                <a:solidFill>
                  <a:srgbClr val="003E74"/>
                </a:solidFill>
              </a:defRPr>
            </a:lvl2pPr>
            <a:lvl3pPr marL="914378" indent="0">
              <a:buNone/>
              <a:defRPr sz="1200">
                <a:solidFill>
                  <a:srgbClr val="003E74"/>
                </a:solidFill>
              </a:defRPr>
            </a:lvl3pPr>
            <a:lvl4pPr marL="1371566" indent="0">
              <a:buNone/>
              <a:defRPr sz="1200">
                <a:solidFill>
                  <a:srgbClr val="003E74"/>
                </a:solidFill>
              </a:defRPr>
            </a:lvl4pPr>
            <a:lvl5pPr marL="1828754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2" y="984351"/>
            <a:ext cx="1446859" cy="257175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91382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C6ED2-0C7E-4490-9F3C-F3AE0FB779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2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70D7F-CAF7-49B2-90A4-685864FD11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12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5A96-5187-4331-B391-E768DD0A5A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61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60F9F-DFCA-4A5F-BE9B-C6773F12CC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9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8565A-1315-4012-88E3-A2CCAB0AB5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05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EF562-5D33-4F29-B5E7-7A072BE68D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4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31815-EE27-4809-BA4E-9916CB1C2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95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C1690-F5A0-4022-A05A-44F0819073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93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"/>
          <p:cNvGrpSpPr>
            <a:grpSpLocks/>
          </p:cNvGrpSpPr>
          <p:nvPr userDrawn="1"/>
        </p:nvGrpSpPr>
        <p:grpSpPr bwMode="auto">
          <a:xfrm>
            <a:off x="106363" y="6175375"/>
            <a:ext cx="1174750" cy="452438"/>
            <a:chOff x="1143908" y="6241143"/>
            <a:chExt cx="1174935" cy="451429"/>
          </a:xfrm>
        </p:grpSpPr>
        <p:pic>
          <p:nvPicPr>
            <p:cNvPr id="1032" name="Picture 9" descr="D:\1 Tissue bank\1 Coordinators pack main file\SOPs and other info\PUK logo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908" y="6241143"/>
              <a:ext cx="1090253" cy="2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8" descr="D:\1 Tissue bank\1 Coordinators pack main file\SOPs and other info\Brain bank logo.JPG"/>
            <p:cNvPicPr>
              <a:picLocks noChangeAspect="1" noChangeArrowheads="1"/>
            </p:cNvPicPr>
            <p:nvPr userDrawn="1"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443" y="6422572"/>
              <a:ext cx="1148400" cy="2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726BADB-EDCA-4340-846A-383133B70A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8" descr="728824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084888"/>
            <a:ext cx="1843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5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tiff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uktissuebank.cognitron.co.uk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12" Type="http://schemas.openxmlformats.org/officeDocument/2006/relationships/image" Target="../media/image80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eg"/><Relationship Id="rId11" Type="http://schemas.openxmlformats.org/officeDocument/2006/relationships/image" Target="../media/image79.jpeg"/><Relationship Id="rId5" Type="http://schemas.openxmlformats.org/officeDocument/2006/relationships/image" Target="../media/image74.jpeg"/><Relationship Id="rId10" Type="http://schemas.openxmlformats.org/officeDocument/2006/relationships/image" Target="../media/image78.jpeg"/><Relationship Id="rId4" Type="http://schemas.openxmlformats.org/officeDocument/2006/relationships/image" Target="../media/image73.jpeg"/><Relationship Id="rId9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1"/>
          <p:cNvGrpSpPr>
            <a:grpSpLocks/>
          </p:cNvGrpSpPr>
          <p:nvPr/>
        </p:nvGrpSpPr>
        <p:grpSpPr bwMode="auto">
          <a:xfrm>
            <a:off x="-4763" y="0"/>
            <a:ext cx="9148763" cy="6118225"/>
            <a:chOff x="-3" y="0"/>
            <a:chExt cx="5763" cy="3854"/>
          </a:xfrm>
        </p:grpSpPr>
        <p:pic>
          <p:nvPicPr>
            <p:cNvPr id="3075" name="Picture 3" descr="IMG_6555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 descr="Pic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2"/>
            <a:stretch>
              <a:fillRect/>
            </a:stretch>
          </p:blipFill>
          <p:spPr bwMode="auto">
            <a:xfrm>
              <a:off x="1432" y="3195"/>
              <a:ext cx="704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 descr="Pic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91"/>
            <a:stretch>
              <a:fillRect/>
            </a:stretch>
          </p:blipFill>
          <p:spPr bwMode="auto">
            <a:xfrm>
              <a:off x="2139" y="1277"/>
              <a:ext cx="716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2146" y="1918"/>
              <a:ext cx="709" cy="625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652463" indent="-195263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lvl="1" algn="l" eaLnBrk="1" hangingPunct="1">
                <a:buFont typeface="AvantGarde Md BT" pitchFamily="34" charset="0"/>
                <a:buChar char="●"/>
              </a:pPr>
              <a:endParaRPr lang="en-GB" sz="1600">
                <a:solidFill>
                  <a:srgbClr val="FFFFFF"/>
                </a:solidFill>
              </a:endParaRPr>
            </a:p>
          </p:txBody>
        </p:sp>
        <p:pic>
          <p:nvPicPr>
            <p:cNvPr id="3079" name="Picture 7" descr="brain bi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75"/>
            <a:stretch>
              <a:fillRect/>
            </a:stretch>
          </p:blipFill>
          <p:spPr bwMode="auto">
            <a:xfrm>
              <a:off x="717" y="2549"/>
              <a:ext cx="708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 descr="Pic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00" r="5727" b="14780"/>
            <a:stretch>
              <a:fillRect/>
            </a:stretch>
          </p:blipFill>
          <p:spPr bwMode="auto">
            <a:xfrm>
              <a:off x="0" y="1908"/>
              <a:ext cx="71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 descr="libra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04" b="682"/>
            <a:stretch>
              <a:fillRect/>
            </a:stretch>
          </p:blipFill>
          <p:spPr bwMode="auto">
            <a:xfrm>
              <a:off x="0" y="640"/>
              <a:ext cx="703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-3" y="3199"/>
              <a:ext cx="709" cy="639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652463" indent="-195263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lvl="1" algn="l" eaLnBrk="1" hangingPunct="1">
                <a:buFont typeface="AvantGarde Md BT" pitchFamily="34" charset="0"/>
                <a:buChar char="●"/>
              </a:pPr>
              <a:endParaRPr lang="en-GB" sz="1600">
                <a:solidFill>
                  <a:srgbClr val="FFFFFF"/>
                </a:solidFill>
              </a:endParaRPr>
            </a:p>
          </p:txBody>
        </p:sp>
        <p:pic>
          <p:nvPicPr>
            <p:cNvPr id="3083" name="Picture 11" descr="Pic 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12"/>
            <a:stretch>
              <a:fillRect/>
            </a:stretch>
          </p:blipFill>
          <p:spPr bwMode="auto">
            <a:xfrm>
              <a:off x="0" y="0"/>
              <a:ext cx="71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862" y="1284"/>
              <a:ext cx="2898" cy="634"/>
            </a:xfrm>
            <a:prstGeom prst="rect">
              <a:avLst/>
            </a:prstGeom>
            <a:solidFill>
              <a:srgbClr val="FF9900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_tradnl">
                <a:latin typeface="Arial" pitchFamily="34" charset="0"/>
              </a:endParaRPr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0" y="640"/>
              <a:ext cx="285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0" y="1278"/>
              <a:ext cx="57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0" y="3192"/>
              <a:ext cx="57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1427" y="0"/>
              <a:ext cx="0" cy="385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713" y="0"/>
              <a:ext cx="0" cy="385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>
              <a:off x="2141" y="0"/>
              <a:ext cx="0" cy="385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2855" y="0"/>
              <a:ext cx="0" cy="385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0" y="1906"/>
              <a:ext cx="285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0" y="2548"/>
              <a:ext cx="285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2937" y="1302"/>
              <a:ext cx="230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s-ES_tradnl" sz="2400" dirty="0" err="1">
                  <a:solidFill>
                    <a:schemeClr val="bg1"/>
                  </a:solidFill>
                  <a:latin typeface="Arial Rounded MT Bold" pitchFamily="34" charset="0"/>
                </a:rPr>
                <a:t>From</a:t>
              </a:r>
              <a:r>
                <a:rPr lang="es-ES_tradnl" sz="24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s-ES_tradnl" sz="2400" dirty="0" err="1">
                  <a:solidFill>
                    <a:schemeClr val="bg1"/>
                  </a:solidFill>
                  <a:latin typeface="Arial Rounded MT Bold" pitchFamily="34" charset="0"/>
                </a:rPr>
                <a:t>Brain</a:t>
              </a:r>
              <a:r>
                <a:rPr lang="es-ES_tradnl" sz="2400" dirty="0">
                  <a:solidFill>
                    <a:schemeClr val="bg1"/>
                  </a:solidFill>
                  <a:latin typeface="Arial Rounded MT Bold" pitchFamily="34" charset="0"/>
                </a:rPr>
                <a:t> to</a:t>
              </a:r>
            </a:p>
            <a:p>
              <a:pPr algn="l" eaLnBrk="1" hangingPunct="1"/>
              <a:r>
                <a:rPr lang="es-ES_tradnl" sz="2400" dirty="0">
                  <a:solidFill>
                    <a:schemeClr val="bg1"/>
                  </a:solidFill>
                  <a:latin typeface="Arial Rounded MT Bold" pitchFamily="34" charset="0"/>
                </a:rPr>
                <a:t>	</a:t>
              </a:r>
              <a:r>
                <a:rPr lang="es-ES_tradnl" sz="2400" dirty="0" err="1">
                  <a:solidFill>
                    <a:schemeClr val="bg1"/>
                  </a:solidFill>
                  <a:latin typeface="Arial Rounded MT Bold" pitchFamily="34" charset="0"/>
                </a:rPr>
                <a:t>Breakthrough</a:t>
              </a:r>
              <a:endParaRPr lang="es-ES_tradnl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3095" name="Text Box 23"/>
            <p:cNvSpPr txBox="1">
              <a:spLocks noChangeArrowheads="1"/>
            </p:cNvSpPr>
            <p:nvPr/>
          </p:nvSpPr>
          <p:spPr bwMode="auto">
            <a:xfrm>
              <a:off x="3160" y="1974"/>
              <a:ext cx="26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sz="1600" b="1" dirty="0">
                  <a:solidFill>
                    <a:schemeClr val="bg1"/>
                  </a:solidFill>
                  <a:latin typeface="Credit Suisse Type Roman" pitchFamily="34" charset="0"/>
                </a:rPr>
                <a:t>Dr George Gverich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sz="1600" i="1" dirty="0">
                  <a:solidFill>
                    <a:schemeClr val="bg1"/>
                  </a:solidFill>
                  <a:latin typeface="Credit Suisse Type Roman" pitchFamily="34" charset="0"/>
                </a:rPr>
                <a:t>Manager</a:t>
              </a:r>
              <a:endParaRPr lang="es-ES_tradnl" sz="1600" b="1" dirty="0">
                <a:solidFill>
                  <a:schemeClr val="bg1"/>
                </a:solidFill>
                <a:latin typeface="Credit Suisse Type Roman" pitchFamily="34" charset="0"/>
              </a:endParaRPr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2937" y="561"/>
              <a:ext cx="267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s-ES_tradnl" sz="3200">
                  <a:solidFill>
                    <a:schemeClr val="bg1"/>
                  </a:solidFill>
                  <a:latin typeface="Arial Rounded MT Bold" pitchFamily="34" charset="0"/>
                </a:rPr>
                <a:t>Parkinson’s UK Brain Bank</a:t>
              </a:r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714" y="1279"/>
              <a:ext cx="709" cy="625"/>
            </a:xfrm>
            <a:prstGeom prst="rect">
              <a:avLst/>
            </a:prstGeom>
            <a:solidFill>
              <a:srgbClr val="7898B3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652463" indent="-195263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lvl="1" algn="l" eaLnBrk="1" hangingPunct="1">
                <a:buFont typeface="AvantGarde Md BT" pitchFamily="34" charset="0"/>
                <a:buChar char="●"/>
              </a:pPr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3098" name="Text Box 50"/>
            <p:cNvSpPr txBox="1">
              <a:spLocks noChangeArrowheads="1"/>
            </p:cNvSpPr>
            <p:nvPr/>
          </p:nvSpPr>
          <p:spPr bwMode="auto">
            <a:xfrm>
              <a:off x="3160" y="3262"/>
              <a:ext cx="26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sz="1600" b="1" dirty="0">
                  <a:solidFill>
                    <a:schemeClr val="bg1"/>
                  </a:solidFill>
                  <a:latin typeface="Credit Suisse Type Roman" pitchFamily="34" charset="0"/>
                </a:rPr>
                <a:t>20 November 2023</a:t>
              </a:r>
              <a:endParaRPr lang="es-ES_tradnl" sz="1600" b="1" dirty="0">
                <a:solidFill>
                  <a:schemeClr val="bg1"/>
                </a:solidFill>
                <a:latin typeface="Credit Suisse Type Roman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2625" y="1606550"/>
            <a:ext cx="2139950" cy="12477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95000"/>
              </a:lnSpc>
            </a:pPr>
            <a:r>
              <a:rPr lang="en-GB"/>
              <a:t>Death of </a:t>
            </a:r>
            <a:br>
              <a:rPr lang="en-GB"/>
            </a:br>
            <a:r>
              <a:rPr lang="en-GB"/>
              <a:t>registered donor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535738" y="3190875"/>
            <a:ext cx="2141537" cy="37306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1500"/>
              <a:t> Death certificate</a:t>
            </a: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0"/>
            <a:ext cx="9144000" cy="1443038"/>
            <a:chOff x="0" y="0"/>
            <a:chExt cx="5760" cy="909"/>
          </a:xfrm>
        </p:grpSpPr>
        <p:sp>
          <p:nvSpPr>
            <p:cNvPr id="8210" name="Line 5"/>
            <p:cNvSpPr>
              <a:spLocks noChangeShapeType="1"/>
            </p:cNvSpPr>
            <p:nvPr/>
          </p:nvSpPr>
          <p:spPr bwMode="auto">
            <a:xfrm>
              <a:off x="2267" y="845"/>
              <a:ext cx="3493" cy="0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1" name="Line 6"/>
            <p:cNvSpPr>
              <a:spLocks noChangeShapeType="1"/>
            </p:cNvSpPr>
            <p:nvPr/>
          </p:nvSpPr>
          <p:spPr bwMode="auto">
            <a:xfrm>
              <a:off x="0" y="909"/>
              <a:ext cx="5760" cy="0"/>
            </a:xfrm>
            <a:prstGeom prst="line">
              <a:avLst/>
            </a:prstGeom>
            <a:noFill/>
            <a:ln w="9525">
              <a:solidFill>
                <a:srgbClr val="E4E4E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2" name="Line 7"/>
            <p:cNvSpPr>
              <a:spLocks noChangeShapeType="1"/>
            </p:cNvSpPr>
            <p:nvPr/>
          </p:nvSpPr>
          <p:spPr bwMode="auto">
            <a:xfrm>
              <a:off x="1133" y="877"/>
              <a:ext cx="4627" cy="0"/>
            </a:xfrm>
            <a:prstGeom prst="line">
              <a:avLst/>
            </a:prstGeom>
            <a:noFill/>
            <a:ln w="9525">
              <a:solidFill>
                <a:srgbClr val="C6C6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8213" name="Picture 8" descr="PIC-EBM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1677988" y="411163"/>
            <a:ext cx="328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rgbClr val="816957"/>
                </a:solidFill>
              </a:rPr>
              <a:t>Tissue retrieval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3609975" y="1606550"/>
            <a:ext cx="2139950" cy="12477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95000"/>
              </a:lnSpc>
            </a:pPr>
            <a:r>
              <a:rPr lang="en-GB" b="1" dirty="0">
                <a:solidFill>
                  <a:srgbClr val="C00000"/>
                </a:solidFill>
              </a:rPr>
              <a:t>Tissue bank </a:t>
            </a:r>
            <a:br>
              <a:rPr lang="en-GB" b="1" dirty="0">
                <a:solidFill>
                  <a:srgbClr val="C0000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informed</a:t>
            </a:r>
          </a:p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de-DE" b="1" dirty="0">
                <a:solidFill>
                  <a:srgbClr val="FF9900"/>
                </a:solidFill>
              </a:rPr>
              <a:t>07 566 950 965</a:t>
            </a:r>
            <a:br>
              <a:rPr lang="de-DE" b="1" dirty="0">
                <a:solidFill>
                  <a:srgbClr val="FF9900"/>
                </a:solidFill>
              </a:rPr>
            </a:br>
            <a:r>
              <a:rPr lang="de-DE" b="1" dirty="0">
                <a:solidFill>
                  <a:srgbClr val="FF9900"/>
                </a:solidFill>
              </a:rPr>
              <a:t>(24h / 365 days)</a:t>
            </a:r>
            <a:endParaRPr lang="en-GB" b="1" dirty="0">
              <a:solidFill>
                <a:srgbClr val="FF9900"/>
              </a:solidFill>
            </a:endParaRPr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6537325" y="1606550"/>
            <a:ext cx="2139950" cy="12477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95000"/>
              </a:lnSpc>
            </a:pPr>
            <a:r>
              <a:rPr lang="en-GB"/>
              <a:t>Coordinators make </a:t>
            </a:r>
            <a:br>
              <a:rPr lang="en-GB"/>
            </a:br>
            <a:r>
              <a:rPr lang="en-GB"/>
              <a:t>all further </a:t>
            </a:r>
            <a:br>
              <a:rPr lang="en-GB"/>
            </a:br>
            <a:r>
              <a:rPr lang="en-GB"/>
              <a:t>arrangements</a:t>
            </a:r>
          </a:p>
        </p:txBody>
      </p:sp>
      <p:sp>
        <p:nvSpPr>
          <p:cNvPr id="8200" name="AutoShape 13"/>
          <p:cNvSpPr>
            <a:spLocks noChangeArrowheads="1"/>
          </p:cNvSpPr>
          <p:nvPr/>
        </p:nvSpPr>
        <p:spPr bwMode="auto">
          <a:xfrm>
            <a:off x="3052763" y="2063750"/>
            <a:ext cx="327025" cy="4191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495A8F"/>
          </a:solidFill>
          <a:ln w="9525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1" name="AutoShape 14"/>
          <p:cNvSpPr>
            <a:spLocks noChangeArrowheads="1"/>
          </p:cNvSpPr>
          <p:nvPr/>
        </p:nvSpPr>
        <p:spPr bwMode="auto">
          <a:xfrm>
            <a:off x="5980113" y="2063750"/>
            <a:ext cx="327025" cy="4191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495A8F"/>
          </a:solidFill>
          <a:ln w="9525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Rectangle 15"/>
          <p:cNvSpPr>
            <a:spLocks noChangeArrowheads="1"/>
          </p:cNvSpPr>
          <p:nvPr/>
        </p:nvSpPr>
        <p:spPr bwMode="auto">
          <a:xfrm>
            <a:off x="6535738" y="3805238"/>
            <a:ext cx="2141537" cy="37306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1500"/>
              <a:t>Administration</a:t>
            </a:r>
          </a:p>
        </p:txBody>
      </p:sp>
      <p:sp>
        <p:nvSpPr>
          <p:cNvPr id="8203" name="Rectangle 16"/>
          <p:cNvSpPr>
            <a:spLocks noChangeArrowheads="1"/>
          </p:cNvSpPr>
          <p:nvPr/>
        </p:nvSpPr>
        <p:spPr bwMode="auto">
          <a:xfrm>
            <a:off x="6535738" y="4419600"/>
            <a:ext cx="2141537" cy="3730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1500"/>
              <a:t> Mortuary arrangements</a:t>
            </a:r>
          </a:p>
        </p:txBody>
      </p:sp>
      <p:sp>
        <p:nvSpPr>
          <p:cNvPr id="8204" name="Rectangle 17"/>
          <p:cNvSpPr>
            <a:spLocks noChangeArrowheads="1"/>
          </p:cNvSpPr>
          <p:nvPr/>
        </p:nvSpPr>
        <p:spPr bwMode="auto">
          <a:xfrm>
            <a:off x="6535738" y="5033963"/>
            <a:ext cx="2141537" cy="373062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1500"/>
              <a:t>Transport	</a:t>
            </a:r>
          </a:p>
        </p:txBody>
      </p:sp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6535738" y="5649913"/>
            <a:ext cx="2141537" cy="37306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GB" sz="1500" b="1">
                <a:solidFill>
                  <a:srgbClr val="FF9900"/>
                </a:solidFill>
              </a:rPr>
              <a:t>Tissue collection</a:t>
            </a:r>
          </a:p>
        </p:txBody>
      </p:sp>
      <p:sp>
        <p:nvSpPr>
          <p:cNvPr id="8206" name="AutoShape 19"/>
          <p:cNvSpPr>
            <a:spLocks/>
          </p:cNvSpPr>
          <p:nvPr/>
        </p:nvSpPr>
        <p:spPr bwMode="auto">
          <a:xfrm rot="5400000">
            <a:off x="7535069" y="1985169"/>
            <a:ext cx="153988" cy="2152650"/>
          </a:xfrm>
          <a:prstGeom prst="leftBrace">
            <a:avLst>
              <a:gd name="adj1" fmla="val 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7" name="Text Box 20"/>
          <p:cNvSpPr txBox="1">
            <a:spLocks noChangeArrowheads="1"/>
          </p:cNvSpPr>
          <p:nvPr/>
        </p:nvSpPr>
        <p:spPr bwMode="auto">
          <a:xfrm>
            <a:off x="6545263" y="3152775"/>
            <a:ext cx="146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9900"/>
                </a:solidFill>
              </a:rPr>
              <a:t>*</a:t>
            </a:r>
          </a:p>
        </p:txBody>
      </p:sp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6545263" y="4376738"/>
            <a:ext cx="146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9900"/>
                </a:solidFill>
              </a:rPr>
              <a:t>*</a:t>
            </a:r>
          </a:p>
        </p:txBody>
      </p:sp>
      <p:sp>
        <p:nvSpPr>
          <p:cNvPr id="8209" name="TextBox 306"/>
          <p:cNvSpPr txBox="1">
            <a:spLocks noChangeArrowheads="1"/>
          </p:cNvSpPr>
          <p:nvPr/>
        </p:nvSpPr>
        <p:spPr bwMode="auto">
          <a:xfrm>
            <a:off x="681038" y="3270250"/>
            <a:ext cx="53324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200"/>
              <a:t>The Tissue Bank is organised as a transplant unit and is open </a:t>
            </a:r>
            <a:r>
              <a:rPr lang="en-GB" sz="3200" b="1"/>
              <a:t>24h a day </a:t>
            </a:r>
            <a:r>
              <a:rPr lang="en-GB" sz="3200"/>
              <a:t>every day of the year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eezer dr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95738"/>
            <a:ext cx="2516188" cy="2130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b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9748">
            <a:off x="322915" y="2598149"/>
            <a:ext cx="3208306" cy="351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987425" y="2540467"/>
            <a:ext cx="0" cy="2204511"/>
          </a:xfrm>
          <a:prstGeom prst="line">
            <a:avLst/>
          </a:prstGeom>
          <a:noFill/>
          <a:ln w="6350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290638" y="2540467"/>
            <a:ext cx="0" cy="2204511"/>
          </a:xfrm>
          <a:prstGeom prst="line">
            <a:avLst/>
          </a:prstGeom>
          <a:noFill/>
          <a:ln w="6350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593850" y="2540467"/>
            <a:ext cx="0" cy="2204511"/>
          </a:xfrm>
          <a:prstGeom prst="line">
            <a:avLst/>
          </a:prstGeom>
          <a:noFill/>
          <a:ln w="6350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897063" y="2540467"/>
            <a:ext cx="0" cy="2204511"/>
          </a:xfrm>
          <a:prstGeom prst="line">
            <a:avLst/>
          </a:prstGeom>
          <a:noFill/>
          <a:ln w="6350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198688" y="2540467"/>
            <a:ext cx="0" cy="2204511"/>
          </a:xfrm>
          <a:prstGeom prst="line">
            <a:avLst/>
          </a:prstGeom>
          <a:noFill/>
          <a:ln w="6350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501900" y="2540467"/>
            <a:ext cx="0" cy="2204511"/>
          </a:xfrm>
          <a:prstGeom prst="line">
            <a:avLst/>
          </a:prstGeom>
          <a:noFill/>
          <a:ln w="6350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805113" y="2540467"/>
            <a:ext cx="0" cy="2204511"/>
          </a:xfrm>
          <a:prstGeom prst="line">
            <a:avLst/>
          </a:prstGeom>
          <a:noFill/>
          <a:ln w="6350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636713" y="2499193"/>
            <a:ext cx="2773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400"/>
              <a:t>A1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333500" y="2499193"/>
            <a:ext cx="277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400"/>
              <a:t>A2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030288" y="2499193"/>
            <a:ext cx="2773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400"/>
              <a:t>A3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938338" y="2499193"/>
            <a:ext cx="2773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400"/>
              <a:t>P1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41550" y="2499193"/>
            <a:ext cx="277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400"/>
              <a:t>P2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544763" y="2499193"/>
            <a:ext cx="2773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400"/>
              <a:t>P3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847975" y="2499193"/>
            <a:ext cx="277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400"/>
              <a:t>P4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727075" y="2499193"/>
            <a:ext cx="277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400"/>
              <a:t>A4</a:t>
            </a:r>
          </a:p>
        </p:txBody>
      </p:sp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0" y="0"/>
            <a:ext cx="9144000" cy="1443038"/>
            <a:chOff x="0" y="0"/>
            <a:chExt cx="5760" cy="909"/>
          </a:xfrm>
        </p:grpSpPr>
        <p:sp>
          <p:nvSpPr>
            <p:cNvPr id="9288" name="Line 20"/>
            <p:cNvSpPr>
              <a:spLocks noChangeShapeType="1"/>
            </p:cNvSpPr>
            <p:nvPr/>
          </p:nvSpPr>
          <p:spPr bwMode="auto">
            <a:xfrm>
              <a:off x="2267" y="845"/>
              <a:ext cx="3493" cy="0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9" name="Line 21"/>
            <p:cNvSpPr>
              <a:spLocks noChangeShapeType="1"/>
            </p:cNvSpPr>
            <p:nvPr/>
          </p:nvSpPr>
          <p:spPr bwMode="auto">
            <a:xfrm>
              <a:off x="0" y="909"/>
              <a:ext cx="5760" cy="0"/>
            </a:xfrm>
            <a:prstGeom prst="line">
              <a:avLst/>
            </a:prstGeom>
            <a:noFill/>
            <a:ln w="9525">
              <a:solidFill>
                <a:srgbClr val="E4E4E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90" name="Line 22"/>
            <p:cNvSpPr>
              <a:spLocks noChangeShapeType="1"/>
            </p:cNvSpPr>
            <p:nvPr/>
          </p:nvSpPr>
          <p:spPr bwMode="auto">
            <a:xfrm>
              <a:off x="1133" y="877"/>
              <a:ext cx="4627" cy="0"/>
            </a:xfrm>
            <a:prstGeom prst="line">
              <a:avLst/>
            </a:prstGeom>
            <a:noFill/>
            <a:ln w="9525">
              <a:solidFill>
                <a:srgbClr val="C6C6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291" name="Picture 23" descr="PIC-EBM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6" name="Text Box 24"/>
          <p:cNvSpPr txBox="1">
            <a:spLocks noChangeArrowheads="1"/>
          </p:cNvSpPr>
          <p:nvPr/>
        </p:nvSpPr>
        <p:spPr bwMode="auto">
          <a:xfrm>
            <a:off x="1706563" y="411163"/>
            <a:ext cx="650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rgbClr val="816957"/>
                </a:solidFill>
              </a:rPr>
              <a:t>Tissue preparation and storage</a:t>
            </a:r>
          </a:p>
        </p:txBody>
      </p:sp>
      <p:sp>
        <p:nvSpPr>
          <p:cNvPr id="9237" name="Line 27"/>
          <p:cNvSpPr>
            <a:spLocks noChangeShapeType="1"/>
          </p:cNvSpPr>
          <p:nvPr/>
        </p:nvSpPr>
        <p:spPr bwMode="auto">
          <a:xfrm>
            <a:off x="685800" y="2540467"/>
            <a:ext cx="0" cy="2204511"/>
          </a:xfrm>
          <a:prstGeom prst="line">
            <a:avLst/>
          </a:prstGeom>
          <a:noFill/>
          <a:ln w="6350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8" name="Line 28"/>
          <p:cNvSpPr>
            <a:spLocks noChangeShapeType="1"/>
          </p:cNvSpPr>
          <p:nvPr/>
        </p:nvSpPr>
        <p:spPr bwMode="auto">
          <a:xfrm>
            <a:off x="3108325" y="2540467"/>
            <a:ext cx="0" cy="2204511"/>
          </a:xfrm>
          <a:prstGeom prst="line">
            <a:avLst/>
          </a:prstGeom>
          <a:noFill/>
          <a:ln w="6350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9239" name="Group 29"/>
          <p:cNvGrpSpPr>
            <a:grpSpLocks/>
          </p:cNvGrpSpPr>
          <p:nvPr/>
        </p:nvGrpSpPr>
        <p:grpSpPr bwMode="auto">
          <a:xfrm>
            <a:off x="3748088" y="1604963"/>
            <a:ext cx="5049837" cy="2336800"/>
            <a:chOff x="2361" y="1011"/>
            <a:chExt cx="3181" cy="1472"/>
          </a:xfrm>
        </p:grpSpPr>
        <p:sp>
          <p:nvSpPr>
            <p:cNvPr id="9255" name="Line 30"/>
            <p:cNvSpPr>
              <a:spLocks noChangeShapeType="1"/>
            </p:cNvSpPr>
            <p:nvPr/>
          </p:nvSpPr>
          <p:spPr bwMode="auto">
            <a:xfrm>
              <a:off x="4415" y="1011"/>
              <a:ext cx="0" cy="147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6" name="Line 31"/>
            <p:cNvSpPr>
              <a:spLocks noChangeShapeType="1"/>
            </p:cNvSpPr>
            <p:nvPr/>
          </p:nvSpPr>
          <p:spPr bwMode="auto">
            <a:xfrm>
              <a:off x="4679" y="1011"/>
              <a:ext cx="0" cy="147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7" name="Line 32"/>
            <p:cNvSpPr>
              <a:spLocks noChangeShapeType="1"/>
            </p:cNvSpPr>
            <p:nvPr/>
          </p:nvSpPr>
          <p:spPr bwMode="auto">
            <a:xfrm>
              <a:off x="4943" y="1011"/>
              <a:ext cx="0" cy="147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8" name="Line 33"/>
            <p:cNvSpPr>
              <a:spLocks noChangeShapeType="1"/>
            </p:cNvSpPr>
            <p:nvPr/>
          </p:nvSpPr>
          <p:spPr bwMode="auto">
            <a:xfrm>
              <a:off x="5207" y="1011"/>
              <a:ext cx="0" cy="147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9" name="Line 34"/>
            <p:cNvSpPr>
              <a:spLocks noChangeShapeType="1"/>
            </p:cNvSpPr>
            <p:nvPr/>
          </p:nvSpPr>
          <p:spPr bwMode="auto">
            <a:xfrm>
              <a:off x="2597" y="1011"/>
              <a:ext cx="0" cy="147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0" name="Line 35"/>
            <p:cNvSpPr>
              <a:spLocks noChangeShapeType="1"/>
            </p:cNvSpPr>
            <p:nvPr/>
          </p:nvSpPr>
          <p:spPr bwMode="auto">
            <a:xfrm>
              <a:off x="2857" y="1011"/>
              <a:ext cx="0" cy="147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1" name="Line 36"/>
            <p:cNvSpPr>
              <a:spLocks noChangeShapeType="1"/>
            </p:cNvSpPr>
            <p:nvPr/>
          </p:nvSpPr>
          <p:spPr bwMode="auto">
            <a:xfrm>
              <a:off x="3118" y="1011"/>
              <a:ext cx="0" cy="147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2" name="Line 37"/>
            <p:cNvSpPr>
              <a:spLocks noChangeShapeType="1"/>
            </p:cNvSpPr>
            <p:nvPr/>
          </p:nvSpPr>
          <p:spPr bwMode="auto">
            <a:xfrm>
              <a:off x="3379" y="1011"/>
              <a:ext cx="0" cy="147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3" name="Line 38"/>
            <p:cNvSpPr>
              <a:spLocks noChangeShapeType="1"/>
            </p:cNvSpPr>
            <p:nvPr/>
          </p:nvSpPr>
          <p:spPr bwMode="auto">
            <a:xfrm>
              <a:off x="3640" y="1011"/>
              <a:ext cx="0" cy="147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4" name="Line 39"/>
            <p:cNvSpPr>
              <a:spLocks noChangeShapeType="1"/>
            </p:cNvSpPr>
            <p:nvPr/>
          </p:nvSpPr>
          <p:spPr bwMode="auto">
            <a:xfrm>
              <a:off x="3901" y="1011"/>
              <a:ext cx="0" cy="147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5" name="Line 40"/>
            <p:cNvSpPr>
              <a:spLocks noChangeShapeType="1"/>
            </p:cNvSpPr>
            <p:nvPr/>
          </p:nvSpPr>
          <p:spPr bwMode="auto">
            <a:xfrm rot="-5400000">
              <a:off x="3917" y="-311"/>
              <a:ext cx="0" cy="31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6" name="Line 41"/>
            <p:cNvSpPr>
              <a:spLocks noChangeShapeType="1"/>
            </p:cNvSpPr>
            <p:nvPr/>
          </p:nvSpPr>
          <p:spPr bwMode="auto">
            <a:xfrm rot="-5400000">
              <a:off x="3918" y="-33"/>
              <a:ext cx="0" cy="31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7" name="Line 42"/>
            <p:cNvSpPr>
              <a:spLocks noChangeShapeType="1"/>
            </p:cNvSpPr>
            <p:nvPr/>
          </p:nvSpPr>
          <p:spPr bwMode="auto">
            <a:xfrm rot="-5400000">
              <a:off x="3918" y="247"/>
              <a:ext cx="0" cy="31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8" name="Line 43"/>
            <p:cNvSpPr>
              <a:spLocks noChangeShapeType="1"/>
            </p:cNvSpPr>
            <p:nvPr/>
          </p:nvSpPr>
          <p:spPr bwMode="auto">
            <a:xfrm rot="-5400000">
              <a:off x="3918" y="526"/>
              <a:ext cx="0" cy="31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9" name="Line 44"/>
            <p:cNvSpPr>
              <a:spLocks noChangeShapeType="1"/>
            </p:cNvSpPr>
            <p:nvPr/>
          </p:nvSpPr>
          <p:spPr bwMode="auto">
            <a:xfrm rot="-5400000">
              <a:off x="3918" y="806"/>
              <a:ext cx="0" cy="311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270" name="Picture 45" descr="slice whol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4" t="14650" r="26892" b="9116"/>
            <a:stretch>
              <a:fillRect/>
            </a:stretch>
          </p:blipFill>
          <p:spPr bwMode="auto">
            <a:xfrm>
              <a:off x="2574" y="1210"/>
              <a:ext cx="1326" cy="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71" name="Picture 46" descr="slice cu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" t="7054" r="26648" b="13022"/>
            <a:stretch>
              <a:fillRect/>
            </a:stretch>
          </p:blipFill>
          <p:spPr bwMode="auto">
            <a:xfrm>
              <a:off x="4081" y="1153"/>
              <a:ext cx="1461" cy="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2" name="Text Box 47"/>
            <p:cNvSpPr txBox="1">
              <a:spLocks noChangeArrowheads="1"/>
            </p:cNvSpPr>
            <p:nvPr/>
          </p:nvSpPr>
          <p:spPr bwMode="auto">
            <a:xfrm>
              <a:off x="2438" y="1317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400"/>
                <a:t>A</a:t>
              </a:r>
            </a:p>
          </p:txBody>
        </p:sp>
        <p:sp>
          <p:nvSpPr>
            <p:cNvPr id="9273" name="Text Box 48"/>
            <p:cNvSpPr txBox="1">
              <a:spLocks noChangeArrowheads="1"/>
            </p:cNvSpPr>
            <p:nvPr/>
          </p:nvSpPr>
          <p:spPr bwMode="auto">
            <a:xfrm>
              <a:off x="2438" y="1597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400"/>
                <a:t>B</a:t>
              </a:r>
            </a:p>
          </p:txBody>
        </p:sp>
        <p:sp>
          <p:nvSpPr>
            <p:cNvPr id="9274" name="Text Box 49"/>
            <p:cNvSpPr txBox="1">
              <a:spLocks noChangeArrowheads="1"/>
            </p:cNvSpPr>
            <p:nvPr/>
          </p:nvSpPr>
          <p:spPr bwMode="auto">
            <a:xfrm>
              <a:off x="2435" y="1876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400"/>
                <a:t>C</a:t>
              </a:r>
            </a:p>
          </p:txBody>
        </p:sp>
        <p:sp>
          <p:nvSpPr>
            <p:cNvPr id="9275" name="Text Box 50"/>
            <p:cNvSpPr txBox="1">
              <a:spLocks noChangeArrowheads="1"/>
            </p:cNvSpPr>
            <p:nvPr/>
          </p:nvSpPr>
          <p:spPr bwMode="auto">
            <a:xfrm>
              <a:off x="2435" y="2156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400"/>
                <a:t>D</a:t>
              </a:r>
            </a:p>
          </p:txBody>
        </p:sp>
        <p:sp>
          <p:nvSpPr>
            <p:cNvPr id="9276" name="Text Box 51"/>
            <p:cNvSpPr txBox="1">
              <a:spLocks noChangeArrowheads="1"/>
            </p:cNvSpPr>
            <p:nvPr/>
          </p:nvSpPr>
          <p:spPr bwMode="auto">
            <a:xfrm>
              <a:off x="2696" y="101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400"/>
                <a:t>1</a:t>
              </a:r>
            </a:p>
          </p:txBody>
        </p:sp>
        <p:sp>
          <p:nvSpPr>
            <p:cNvPr id="9277" name="Text Box 52"/>
            <p:cNvSpPr txBox="1">
              <a:spLocks noChangeArrowheads="1"/>
            </p:cNvSpPr>
            <p:nvPr/>
          </p:nvSpPr>
          <p:spPr bwMode="auto">
            <a:xfrm>
              <a:off x="2956" y="101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400"/>
                <a:t>2</a:t>
              </a:r>
            </a:p>
          </p:txBody>
        </p:sp>
        <p:sp>
          <p:nvSpPr>
            <p:cNvPr id="9278" name="Text Box 53"/>
            <p:cNvSpPr txBox="1">
              <a:spLocks noChangeArrowheads="1"/>
            </p:cNvSpPr>
            <p:nvPr/>
          </p:nvSpPr>
          <p:spPr bwMode="auto">
            <a:xfrm>
              <a:off x="3217" y="101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400"/>
                <a:t>3</a:t>
              </a:r>
            </a:p>
          </p:txBody>
        </p:sp>
        <p:sp>
          <p:nvSpPr>
            <p:cNvPr id="9279" name="Text Box 54"/>
            <p:cNvSpPr txBox="1">
              <a:spLocks noChangeArrowheads="1"/>
            </p:cNvSpPr>
            <p:nvPr/>
          </p:nvSpPr>
          <p:spPr bwMode="auto">
            <a:xfrm>
              <a:off x="3478" y="101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400"/>
                <a:t>4</a:t>
              </a:r>
            </a:p>
          </p:txBody>
        </p:sp>
        <p:sp>
          <p:nvSpPr>
            <p:cNvPr id="9280" name="Text Box 55"/>
            <p:cNvSpPr txBox="1">
              <a:spLocks noChangeArrowheads="1"/>
            </p:cNvSpPr>
            <p:nvPr/>
          </p:nvSpPr>
          <p:spPr bwMode="auto">
            <a:xfrm>
              <a:off x="3739" y="101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400"/>
                <a:t>5</a:t>
              </a:r>
            </a:p>
          </p:txBody>
        </p:sp>
        <p:sp>
          <p:nvSpPr>
            <p:cNvPr id="9281" name="Line 56"/>
            <p:cNvSpPr>
              <a:spLocks noChangeShapeType="1"/>
            </p:cNvSpPr>
            <p:nvPr/>
          </p:nvSpPr>
          <p:spPr bwMode="auto">
            <a:xfrm>
              <a:off x="4152" y="1011"/>
              <a:ext cx="0" cy="147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2" name="Line 57"/>
            <p:cNvSpPr>
              <a:spLocks noChangeShapeType="1"/>
            </p:cNvSpPr>
            <p:nvPr/>
          </p:nvSpPr>
          <p:spPr bwMode="auto">
            <a:xfrm>
              <a:off x="5471" y="1011"/>
              <a:ext cx="0" cy="147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3" name="Text Box 58"/>
            <p:cNvSpPr txBox="1">
              <a:spLocks noChangeArrowheads="1"/>
            </p:cNvSpPr>
            <p:nvPr/>
          </p:nvSpPr>
          <p:spPr bwMode="auto">
            <a:xfrm>
              <a:off x="4252" y="101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400"/>
                <a:t>1</a:t>
              </a:r>
            </a:p>
          </p:txBody>
        </p:sp>
        <p:sp>
          <p:nvSpPr>
            <p:cNvPr id="9284" name="Text Box 59"/>
            <p:cNvSpPr txBox="1">
              <a:spLocks noChangeArrowheads="1"/>
            </p:cNvSpPr>
            <p:nvPr/>
          </p:nvSpPr>
          <p:spPr bwMode="auto">
            <a:xfrm>
              <a:off x="4516" y="101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400"/>
                <a:t>2</a:t>
              </a:r>
            </a:p>
          </p:txBody>
        </p:sp>
        <p:sp>
          <p:nvSpPr>
            <p:cNvPr id="9285" name="Text Box 60"/>
            <p:cNvSpPr txBox="1">
              <a:spLocks noChangeArrowheads="1"/>
            </p:cNvSpPr>
            <p:nvPr/>
          </p:nvSpPr>
          <p:spPr bwMode="auto">
            <a:xfrm>
              <a:off x="4780" y="101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400"/>
                <a:t>3</a:t>
              </a:r>
            </a:p>
          </p:txBody>
        </p:sp>
        <p:sp>
          <p:nvSpPr>
            <p:cNvPr id="9286" name="Text Box 61"/>
            <p:cNvSpPr txBox="1">
              <a:spLocks noChangeArrowheads="1"/>
            </p:cNvSpPr>
            <p:nvPr/>
          </p:nvSpPr>
          <p:spPr bwMode="auto">
            <a:xfrm>
              <a:off x="5044" y="101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400"/>
                <a:t>4</a:t>
              </a:r>
            </a:p>
          </p:txBody>
        </p:sp>
        <p:sp>
          <p:nvSpPr>
            <p:cNvPr id="9287" name="Text Box 62"/>
            <p:cNvSpPr txBox="1">
              <a:spLocks noChangeArrowheads="1"/>
            </p:cNvSpPr>
            <p:nvPr/>
          </p:nvSpPr>
          <p:spPr bwMode="auto">
            <a:xfrm>
              <a:off x="5308" y="1011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400"/>
                <a:t>5</a:t>
              </a:r>
            </a:p>
          </p:txBody>
        </p:sp>
      </p:grpSp>
      <p:sp>
        <p:nvSpPr>
          <p:cNvPr id="9240" name="Rectangle 64"/>
          <p:cNvSpPr>
            <a:spLocks noChangeArrowheads="1"/>
          </p:cNvSpPr>
          <p:nvPr/>
        </p:nvSpPr>
        <p:spPr bwMode="auto">
          <a:xfrm>
            <a:off x="6985000" y="3995738"/>
            <a:ext cx="179228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0488" indent="-90488">
              <a:lnSpc>
                <a:spcPct val="95000"/>
              </a:lnSpc>
            </a:pPr>
            <a:r>
              <a:rPr lang="en-GB">
                <a:solidFill>
                  <a:schemeClr val="bg1"/>
                </a:solidFill>
              </a:rPr>
              <a:t>Storage</a:t>
            </a:r>
          </a:p>
          <a:p>
            <a:pPr marL="90488" indent="-90488">
              <a:lnSpc>
                <a:spcPct val="95000"/>
              </a:lnSpc>
              <a:buFontTx/>
              <a:buChar char="•"/>
            </a:pPr>
            <a:r>
              <a:rPr lang="en-GB" sz="1200">
                <a:solidFill>
                  <a:schemeClr val="bg1"/>
                </a:solidFill>
              </a:rPr>
              <a:t>Coding system </a:t>
            </a:r>
            <a:br>
              <a:rPr lang="en-GB" sz="1200">
                <a:solidFill>
                  <a:schemeClr val="bg1"/>
                </a:solidFill>
              </a:rPr>
            </a:br>
            <a:r>
              <a:rPr lang="en-GB" sz="1200">
                <a:solidFill>
                  <a:schemeClr val="bg1"/>
                </a:solidFill>
              </a:rPr>
              <a:t>(linked anonymisation)</a:t>
            </a:r>
          </a:p>
          <a:p>
            <a:pPr marL="90488" indent="-90488">
              <a:lnSpc>
                <a:spcPct val="95000"/>
              </a:lnSpc>
              <a:buFontTx/>
              <a:buChar char="•"/>
            </a:pPr>
            <a:r>
              <a:rPr lang="en-GB" sz="1200">
                <a:solidFill>
                  <a:schemeClr val="bg1"/>
                </a:solidFill>
              </a:rPr>
              <a:t>Air-tight containers</a:t>
            </a:r>
          </a:p>
          <a:p>
            <a:pPr marL="90488" indent="-90488">
              <a:lnSpc>
                <a:spcPct val="95000"/>
              </a:lnSpc>
              <a:buFontTx/>
              <a:buChar char="•"/>
            </a:pPr>
            <a:r>
              <a:rPr lang="en-GB" sz="1200">
                <a:solidFill>
                  <a:schemeClr val="bg1"/>
                </a:solidFill>
              </a:rPr>
              <a:t>Secure freezer banks </a:t>
            </a:r>
            <a:br>
              <a:rPr lang="en-GB" sz="1200">
                <a:solidFill>
                  <a:schemeClr val="bg1"/>
                </a:solidFill>
              </a:rPr>
            </a:br>
            <a:r>
              <a:rPr lang="en-GB" sz="1200">
                <a:solidFill>
                  <a:schemeClr val="bg1"/>
                </a:solidFill>
              </a:rPr>
              <a:t>with controlled access</a:t>
            </a:r>
          </a:p>
        </p:txBody>
      </p:sp>
      <p:grpSp>
        <p:nvGrpSpPr>
          <p:cNvPr id="9241" name="Group 65"/>
          <p:cNvGrpSpPr>
            <a:grpSpLocks/>
          </p:cNvGrpSpPr>
          <p:nvPr/>
        </p:nvGrpSpPr>
        <p:grpSpPr bwMode="auto">
          <a:xfrm>
            <a:off x="4514850" y="3995738"/>
            <a:ext cx="1711325" cy="2130425"/>
            <a:chOff x="2844" y="2517"/>
            <a:chExt cx="1078" cy="1342"/>
          </a:xfrm>
        </p:grpSpPr>
        <p:pic>
          <p:nvPicPr>
            <p:cNvPr id="9253" name="Picture 66" descr="blocks in tray"/>
            <p:cNvPicPr>
              <a:picLocks noChangeAspect="1" noChangeArrowheads="1"/>
            </p:cNvPicPr>
            <p:nvPr/>
          </p:nvPicPr>
          <p:blipFill>
            <a:blip r:embed="rId8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05" r="9631" b="8734"/>
            <a:stretch>
              <a:fillRect/>
            </a:stretch>
          </p:blipFill>
          <p:spPr bwMode="auto">
            <a:xfrm>
              <a:off x="2844" y="2517"/>
              <a:ext cx="1078" cy="134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54" name="Oval 67"/>
            <p:cNvSpPr>
              <a:spLocks noChangeArrowheads="1"/>
            </p:cNvSpPr>
            <p:nvPr/>
          </p:nvSpPr>
          <p:spPr bwMode="auto">
            <a:xfrm>
              <a:off x="2917" y="2568"/>
              <a:ext cx="300" cy="14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cxnSp>
        <p:nvCxnSpPr>
          <p:cNvPr id="9242" name="AutoShape 68"/>
          <p:cNvCxnSpPr>
            <a:cxnSpLocks noChangeShapeType="1"/>
            <a:stCxn id="9254" idx="6"/>
            <a:endCxn id="9240" idx="1"/>
          </p:cNvCxnSpPr>
          <p:nvPr/>
        </p:nvCxnSpPr>
        <p:spPr bwMode="auto">
          <a:xfrm>
            <a:off x="5106988" y="4187825"/>
            <a:ext cx="1878012" cy="417513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2" name="Line 87"/>
          <p:cNvSpPr>
            <a:spLocks noChangeShapeType="1"/>
          </p:cNvSpPr>
          <p:nvPr/>
        </p:nvSpPr>
        <p:spPr bwMode="auto">
          <a:xfrm flipV="1">
            <a:off x="1733550" y="4391493"/>
            <a:ext cx="532357" cy="251774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DDF8FE-C492-4A96-BE7E-F60864903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4" y="857250"/>
            <a:ext cx="3718433" cy="5143500"/>
          </a:xfrm>
          <a:prstGeom prst="rect">
            <a:avLst/>
          </a:prstGeom>
        </p:spPr>
      </p:pic>
      <p:pic>
        <p:nvPicPr>
          <p:cNvPr id="5" name="Picture 4" descr="A pile of pretzels&#10;&#10;Description automatically generated with low confidence">
            <a:extLst>
              <a:ext uri="{FF2B5EF4-FFF2-40B4-BE49-F238E27FC236}">
                <a16:creationId xmlns:a16="http://schemas.microsoft.com/office/drawing/2014/main" id="{2F0E6910-589E-4F64-9670-FCA63E246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14587" y="857250"/>
            <a:ext cx="4129513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DDBC1B-2C6F-4A93-9F2B-7656A52A1EA3}"/>
              </a:ext>
            </a:extLst>
          </p:cNvPr>
          <p:cNvSpPr txBox="1"/>
          <p:nvPr/>
        </p:nvSpPr>
        <p:spPr>
          <a:xfrm>
            <a:off x="417147" y="978694"/>
            <a:ext cx="123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Parkinson’s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3B8342-2B5D-4321-A874-5165BFE88213}"/>
              </a:ext>
            </a:extLst>
          </p:cNvPr>
          <p:cNvSpPr txBox="1"/>
          <p:nvPr/>
        </p:nvSpPr>
        <p:spPr>
          <a:xfrm>
            <a:off x="4126527" y="978694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Control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4D493B-D586-43F2-B820-3559DE3B83F8}"/>
              </a:ext>
            </a:extLst>
          </p:cNvPr>
          <p:cNvCxnSpPr>
            <a:cxnSpLocks/>
          </p:cNvCxnSpPr>
          <p:nvPr/>
        </p:nvCxnSpPr>
        <p:spPr>
          <a:xfrm>
            <a:off x="3069772" y="1797776"/>
            <a:ext cx="2031274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EDAE7C-6550-433C-8213-DF3CB3480918}"/>
              </a:ext>
            </a:extLst>
          </p:cNvPr>
          <p:cNvSpPr txBox="1"/>
          <p:nvPr/>
        </p:nvSpPr>
        <p:spPr>
          <a:xfrm>
            <a:off x="3260146" y="1431127"/>
            <a:ext cx="168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Substantia nigra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BB8907-1729-448C-9E32-ED639AB2A4EF}"/>
              </a:ext>
            </a:extLst>
          </p:cNvPr>
          <p:cNvCxnSpPr/>
          <p:nvPr/>
        </p:nvCxnSpPr>
        <p:spPr>
          <a:xfrm>
            <a:off x="899900" y="1797776"/>
            <a:ext cx="79316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648131-1C73-4576-B9E3-DCEA4191567A}"/>
              </a:ext>
            </a:extLst>
          </p:cNvPr>
          <p:cNvCxnSpPr/>
          <p:nvPr/>
        </p:nvCxnSpPr>
        <p:spPr>
          <a:xfrm>
            <a:off x="704450" y="4383813"/>
            <a:ext cx="79316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47FAC0-53E3-42A0-A0A2-8A7017FDFE1B}"/>
              </a:ext>
            </a:extLst>
          </p:cNvPr>
          <p:cNvCxnSpPr>
            <a:cxnSpLocks/>
          </p:cNvCxnSpPr>
          <p:nvPr/>
        </p:nvCxnSpPr>
        <p:spPr>
          <a:xfrm flipH="1">
            <a:off x="3000163" y="4383813"/>
            <a:ext cx="79316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B80C24-DF24-4238-9674-5991E253CB9E}"/>
              </a:ext>
            </a:extLst>
          </p:cNvPr>
          <p:cNvCxnSpPr/>
          <p:nvPr/>
        </p:nvCxnSpPr>
        <p:spPr>
          <a:xfrm>
            <a:off x="4604938" y="4326663"/>
            <a:ext cx="79316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AD8E3B-8427-4B2A-BE01-CAF8F77633C9}"/>
              </a:ext>
            </a:extLst>
          </p:cNvPr>
          <p:cNvCxnSpPr>
            <a:cxnSpLocks/>
          </p:cNvCxnSpPr>
          <p:nvPr/>
        </p:nvCxnSpPr>
        <p:spPr>
          <a:xfrm flipH="1">
            <a:off x="6900650" y="4326663"/>
            <a:ext cx="79316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FC5D9E-0A92-4F49-982A-757898A967FD}"/>
              </a:ext>
            </a:extLst>
          </p:cNvPr>
          <p:cNvCxnSpPr>
            <a:cxnSpLocks/>
          </p:cNvCxnSpPr>
          <p:nvPr/>
        </p:nvCxnSpPr>
        <p:spPr>
          <a:xfrm flipH="1">
            <a:off x="7150681" y="1781039"/>
            <a:ext cx="79316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769E75AA-5785-4687-BB72-95F66D71E5F5}"/>
              </a:ext>
            </a:extLst>
          </p:cNvPr>
          <p:cNvSpPr/>
          <p:nvPr/>
        </p:nvSpPr>
        <p:spPr>
          <a:xfrm rot="1692081">
            <a:off x="1428750" y="1307307"/>
            <a:ext cx="485775" cy="1671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06A8D6F-E620-4678-BB05-67B4C04BD1E8}"/>
              </a:ext>
            </a:extLst>
          </p:cNvPr>
          <p:cNvSpPr/>
          <p:nvPr/>
        </p:nvSpPr>
        <p:spPr>
          <a:xfrm rot="18940057">
            <a:off x="6659592" y="994259"/>
            <a:ext cx="485775" cy="1671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82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0" y="0"/>
            <a:ext cx="9144000" cy="1443038"/>
            <a:chOff x="0" y="0"/>
            <a:chExt cx="5760" cy="909"/>
          </a:xfrm>
        </p:grpSpPr>
        <p:sp>
          <p:nvSpPr>
            <p:cNvPr id="9288" name="Line 20"/>
            <p:cNvSpPr>
              <a:spLocks noChangeShapeType="1"/>
            </p:cNvSpPr>
            <p:nvPr/>
          </p:nvSpPr>
          <p:spPr bwMode="auto">
            <a:xfrm>
              <a:off x="2267" y="845"/>
              <a:ext cx="3493" cy="0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9" name="Line 21"/>
            <p:cNvSpPr>
              <a:spLocks noChangeShapeType="1"/>
            </p:cNvSpPr>
            <p:nvPr/>
          </p:nvSpPr>
          <p:spPr bwMode="auto">
            <a:xfrm>
              <a:off x="0" y="909"/>
              <a:ext cx="5760" cy="0"/>
            </a:xfrm>
            <a:prstGeom prst="line">
              <a:avLst/>
            </a:prstGeom>
            <a:noFill/>
            <a:ln w="9525">
              <a:solidFill>
                <a:srgbClr val="E4E4E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90" name="Line 22"/>
            <p:cNvSpPr>
              <a:spLocks noChangeShapeType="1"/>
            </p:cNvSpPr>
            <p:nvPr/>
          </p:nvSpPr>
          <p:spPr bwMode="auto">
            <a:xfrm>
              <a:off x="1133" y="877"/>
              <a:ext cx="4627" cy="0"/>
            </a:xfrm>
            <a:prstGeom prst="line">
              <a:avLst/>
            </a:prstGeom>
            <a:noFill/>
            <a:ln w="9525">
              <a:solidFill>
                <a:srgbClr val="C6C6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291" name="Picture 23" descr="PIC-EBM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6" name="Text Box 24"/>
          <p:cNvSpPr txBox="1">
            <a:spLocks noChangeArrowheads="1"/>
          </p:cNvSpPr>
          <p:nvPr/>
        </p:nvSpPr>
        <p:spPr bwMode="auto">
          <a:xfrm>
            <a:off x="1903338" y="411163"/>
            <a:ext cx="611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600" dirty="0">
                <a:solidFill>
                  <a:srgbClr val="816957"/>
                </a:solidFill>
              </a:rPr>
              <a:t>Tissue preservation and storage</a:t>
            </a:r>
          </a:p>
        </p:txBody>
      </p:sp>
      <p:sp>
        <p:nvSpPr>
          <p:cNvPr id="76" name="Text Box 36"/>
          <p:cNvSpPr txBox="1">
            <a:spLocks noChangeArrowheads="1"/>
          </p:cNvSpPr>
          <p:nvPr/>
        </p:nvSpPr>
        <p:spPr bwMode="auto">
          <a:xfrm>
            <a:off x="464863" y="1830388"/>
            <a:ext cx="3828256" cy="345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652463" indent="-195263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>
              <a:buFont typeface="AvantGarde Md BT" pitchFamily="34" charset="0"/>
              <a:buNone/>
            </a:pPr>
            <a:r>
              <a:rPr lang="en-GB" sz="2400" b="1" dirty="0">
                <a:solidFill>
                  <a:srgbClr val="255B89"/>
                </a:solidFill>
              </a:rPr>
              <a:t>Frozen tissue</a:t>
            </a:r>
            <a:endParaRPr lang="en-GB" b="1" dirty="0">
              <a:solidFill>
                <a:srgbClr val="255B89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endParaRPr lang="en-GB" dirty="0"/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dirty="0"/>
              <a:t>PM time &lt;24h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dirty="0"/>
              <a:t>High quality tissue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dirty="0"/>
              <a:t>Life-like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dirty="0"/>
              <a:t>Can be used in any experimental setup even for isolation of live cells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dirty="0"/>
              <a:t>Important for “</a:t>
            </a:r>
            <a:r>
              <a:rPr lang="en-GB" dirty="0" err="1"/>
              <a:t>omics</a:t>
            </a:r>
            <a:r>
              <a:rPr lang="en-GB" dirty="0"/>
              <a:t>” studies</a:t>
            </a:r>
          </a:p>
          <a:p>
            <a:pPr lvl="1"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dirty="0"/>
              <a:t>Genomics</a:t>
            </a:r>
          </a:p>
          <a:p>
            <a:pPr lvl="1"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dirty="0"/>
              <a:t>Proteomics</a:t>
            </a:r>
          </a:p>
          <a:p>
            <a:pPr lvl="1" algn="l" eaLnBrk="1" hangingPunct="1">
              <a:buFont typeface="AvantGarde Md BT" pitchFamily="34" charset="0"/>
              <a:buChar char="●"/>
            </a:pPr>
            <a:endParaRPr lang="en-GB" dirty="0"/>
          </a:p>
        </p:txBody>
      </p:sp>
      <p:sp>
        <p:nvSpPr>
          <p:cNvPr id="78" name="Text Box 36"/>
          <p:cNvSpPr txBox="1">
            <a:spLocks noChangeArrowheads="1"/>
          </p:cNvSpPr>
          <p:nvPr/>
        </p:nvSpPr>
        <p:spPr bwMode="auto">
          <a:xfrm>
            <a:off x="4960938" y="3381582"/>
            <a:ext cx="3828256" cy="190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652463" indent="-195263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>
              <a:buFont typeface="AvantGarde Md BT" pitchFamily="34" charset="0"/>
              <a:buNone/>
            </a:pPr>
            <a:r>
              <a:rPr lang="en-GB" sz="2400" b="1" dirty="0">
                <a:solidFill>
                  <a:srgbClr val="255B89"/>
                </a:solidFill>
              </a:rPr>
              <a:t>Fixed tissue</a:t>
            </a:r>
            <a:endParaRPr lang="en-GB" b="1" dirty="0">
              <a:solidFill>
                <a:srgbClr val="255B89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endParaRPr lang="en-GB" dirty="0"/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dirty="0"/>
              <a:t>PM time 24-48h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dirty="0"/>
              <a:t>Archival collection (easy storage)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dirty="0"/>
              <a:t>Preferred for pathological and imaging studies</a:t>
            </a:r>
          </a:p>
        </p:txBody>
      </p:sp>
      <p:sp>
        <p:nvSpPr>
          <p:cNvPr id="10" name="Text Box 36">
            <a:extLst>
              <a:ext uri="{FF2B5EF4-FFF2-40B4-BE49-F238E27FC236}">
                <a16:creationId xmlns:a16="http://schemas.microsoft.com/office/drawing/2014/main" id="{8DCC08EF-6941-4955-A593-C1944DAAD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1824523"/>
            <a:ext cx="3828256" cy="132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652463" indent="-195263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>
              <a:buFont typeface="AvantGarde Md BT" pitchFamily="34" charset="0"/>
              <a:buNone/>
            </a:pPr>
            <a:r>
              <a:rPr lang="en-GB" sz="2400" b="1" dirty="0">
                <a:solidFill>
                  <a:srgbClr val="255B89"/>
                </a:solidFill>
              </a:rPr>
              <a:t>Unfixed tissue</a:t>
            </a:r>
            <a:endParaRPr lang="en-GB" b="1" dirty="0">
              <a:solidFill>
                <a:srgbClr val="255B89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endParaRPr lang="en-GB" dirty="0"/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dirty="0"/>
              <a:t>Cell isolation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dirty="0"/>
              <a:t>Generation of cell lines</a:t>
            </a:r>
          </a:p>
        </p:txBody>
      </p:sp>
    </p:spTree>
    <p:extLst>
      <p:ext uri="{BB962C8B-B14F-4D97-AF65-F5344CB8AC3E}">
        <p14:creationId xmlns:p14="http://schemas.microsoft.com/office/powerpoint/2010/main" val="4242813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1689100" y="411163"/>
            <a:ext cx="597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rgbClr val="336699"/>
                </a:solidFill>
              </a:rPr>
              <a:t>Screening and classification </a:t>
            </a:r>
          </a:p>
        </p:txBody>
      </p:sp>
      <p:grpSp>
        <p:nvGrpSpPr>
          <p:cNvPr id="10243" name="Group 10"/>
          <p:cNvGrpSpPr>
            <a:grpSpLocks/>
          </p:cNvGrpSpPr>
          <p:nvPr/>
        </p:nvGrpSpPr>
        <p:grpSpPr bwMode="auto">
          <a:xfrm>
            <a:off x="0" y="0"/>
            <a:ext cx="9144000" cy="1443038"/>
            <a:chOff x="0" y="0"/>
            <a:chExt cx="5760" cy="909"/>
          </a:xfrm>
        </p:grpSpPr>
        <p:grpSp>
          <p:nvGrpSpPr>
            <p:cNvPr id="10246" name="Group 11"/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10248" name="Line 12"/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A5A5A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49" name="Line 13"/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DCDC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50" name="Line 14"/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B4B4B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0247" name="Picture 15" descr="pic-upar"/>
            <p:cNvPicPr preferRelativeResize="0">
              <a:picLocks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38" descr="DCP_0184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4013"/>
            <a:ext cx="384810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39"/>
          <p:cNvSpPr>
            <a:spLocks noChangeArrowheads="1"/>
          </p:cNvSpPr>
          <p:nvPr/>
        </p:nvSpPr>
        <p:spPr bwMode="auto">
          <a:xfrm>
            <a:off x="4706463" y="1649412"/>
            <a:ext cx="38465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2400" i="1" dirty="0">
                <a:latin typeface="Arial Narrow" pitchFamily="34" charset="0"/>
              </a:rPr>
              <a:t>“Looking at post-mortem brain tissue is like looking at the scene of a crime.  </a:t>
            </a:r>
          </a:p>
          <a:p>
            <a:pPr algn="l"/>
            <a:r>
              <a:rPr lang="en-GB" sz="2400" i="1" dirty="0">
                <a:latin typeface="Arial Narrow" pitchFamily="34" charset="0"/>
              </a:rPr>
              <a:t>You are trying to gather evidence to find out what has happened!”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5611813" y="4525963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200" dirty="0"/>
              <a:t>Histology dyes and antibodies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6B0CB5-8FC0-4199-C29B-5061D6E5B1B6}"/>
              </a:ext>
            </a:extLst>
          </p:cNvPr>
          <p:cNvGrpSpPr/>
          <p:nvPr/>
        </p:nvGrpSpPr>
        <p:grpSpPr>
          <a:xfrm>
            <a:off x="684213" y="4778168"/>
            <a:ext cx="8063897" cy="1158269"/>
            <a:chOff x="684213" y="4778168"/>
            <a:chExt cx="8063897" cy="1158269"/>
          </a:xfrm>
        </p:grpSpPr>
        <p:pic>
          <p:nvPicPr>
            <p:cNvPr id="42" name="Picture 16" descr="blocks 2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778168"/>
              <a:ext cx="829820" cy="849777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AutoShape 17"/>
            <p:cNvSpPr>
              <a:spLocks noChangeArrowheads="1"/>
            </p:cNvSpPr>
            <p:nvPr/>
          </p:nvSpPr>
          <p:spPr bwMode="auto">
            <a:xfrm>
              <a:off x="1685925" y="5011995"/>
              <a:ext cx="327025" cy="4191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495A8F"/>
            </a:solidFill>
            <a:ln w="9525" cap="sq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4" name="Group 18"/>
            <p:cNvGrpSpPr>
              <a:grpSpLocks/>
            </p:cNvGrpSpPr>
            <p:nvPr/>
          </p:nvGrpSpPr>
          <p:grpSpPr bwMode="auto">
            <a:xfrm>
              <a:off x="2157732" y="4874027"/>
              <a:ext cx="1424350" cy="658058"/>
              <a:chOff x="1721" y="1245"/>
              <a:chExt cx="1356" cy="809"/>
            </a:xfrm>
          </p:grpSpPr>
          <p:pic>
            <p:nvPicPr>
              <p:cNvPr id="64" name="Picture 19" descr="blocks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1" y="1245"/>
                <a:ext cx="790" cy="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20" descr="blocks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3" y="1245"/>
                <a:ext cx="790" cy="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21" descr="blocks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" y="1245"/>
                <a:ext cx="790" cy="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22" descr="blocks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3" y="1245"/>
                <a:ext cx="790" cy="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Picture 23" descr="blocks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7" y="1245"/>
                <a:ext cx="790" cy="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5" name="AutoShape 24"/>
            <p:cNvSpPr>
              <a:spLocks noChangeArrowheads="1"/>
            </p:cNvSpPr>
            <p:nvPr/>
          </p:nvSpPr>
          <p:spPr bwMode="auto">
            <a:xfrm>
              <a:off x="3763963" y="4993506"/>
              <a:ext cx="327025" cy="4191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495A8F"/>
            </a:solidFill>
            <a:ln w="9525" cap="sq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" name="Text Box 28"/>
            <p:cNvSpPr txBox="1">
              <a:spLocks noChangeArrowheads="1"/>
            </p:cNvSpPr>
            <p:nvPr/>
          </p:nvSpPr>
          <p:spPr bwMode="auto">
            <a:xfrm>
              <a:off x="2388483" y="5627945"/>
              <a:ext cx="9922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200" dirty="0"/>
                <a:t>10</a:t>
              </a:r>
              <a:r>
                <a:rPr lang="en-GB" sz="1200" dirty="0">
                  <a:latin typeface="Symbol" pitchFamily="18" charset="2"/>
                </a:rPr>
                <a:t>m</a:t>
              </a:r>
              <a:r>
                <a:rPr lang="en-GB" sz="1200" dirty="0"/>
                <a:t>m sections</a:t>
              </a:r>
            </a:p>
          </p:txBody>
        </p:sp>
        <p:sp>
          <p:nvSpPr>
            <p:cNvPr id="48" name="Text Box 30"/>
            <p:cNvSpPr txBox="1">
              <a:spLocks noChangeArrowheads="1"/>
            </p:cNvSpPr>
            <p:nvPr/>
          </p:nvSpPr>
          <p:spPr bwMode="auto">
            <a:xfrm>
              <a:off x="4523925" y="5751771"/>
              <a:ext cx="78707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200" dirty="0">
                  <a:latin typeface="Symbol" pitchFamily="18" charset="2"/>
                </a:rPr>
                <a:t>a</a:t>
              </a:r>
              <a:r>
                <a:rPr lang="en-GB" sz="1200" dirty="0"/>
                <a:t>-synuclein</a:t>
              </a:r>
            </a:p>
          </p:txBody>
        </p:sp>
        <p:sp>
          <p:nvSpPr>
            <p:cNvPr id="49" name="Text Box 34"/>
            <p:cNvSpPr txBox="1">
              <a:spLocks noChangeArrowheads="1"/>
            </p:cNvSpPr>
            <p:nvPr/>
          </p:nvSpPr>
          <p:spPr bwMode="auto">
            <a:xfrm>
              <a:off x="5741309" y="5750183"/>
              <a:ext cx="66364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200" dirty="0">
                  <a:latin typeface="Symbol" pitchFamily="18" charset="2"/>
                </a:rPr>
                <a:t>b</a:t>
              </a:r>
              <a:r>
                <a:rPr lang="en-GB" sz="1200" dirty="0"/>
                <a:t>-amyloid</a:t>
              </a:r>
            </a:p>
          </p:txBody>
        </p:sp>
        <p:sp>
          <p:nvSpPr>
            <p:cNvPr id="50" name="Text Box 35"/>
            <p:cNvSpPr txBox="1">
              <a:spLocks noChangeArrowheads="1"/>
            </p:cNvSpPr>
            <p:nvPr/>
          </p:nvSpPr>
          <p:spPr bwMode="auto">
            <a:xfrm>
              <a:off x="7133614" y="5751771"/>
              <a:ext cx="24743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200" dirty="0"/>
                <a:t>Tau</a:t>
              </a:r>
            </a:p>
          </p:txBody>
        </p:sp>
        <p:sp>
          <p:nvSpPr>
            <p:cNvPr id="51" name="Text Box 36"/>
            <p:cNvSpPr txBox="1">
              <a:spLocks noChangeArrowheads="1"/>
            </p:cNvSpPr>
            <p:nvPr/>
          </p:nvSpPr>
          <p:spPr bwMode="auto">
            <a:xfrm>
              <a:off x="8152735" y="5750183"/>
              <a:ext cx="2757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200" dirty="0"/>
                <a:t>H&amp;E</a:t>
              </a:r>
            </a:p>
          </p:txBody>
        </p:sp>
        <p:grpSp>
          <p:nvGrpSpPr>
            <p:cNvPr id="52" name="Group 52"/>
            <p:cNvGrpSpPr>
              <a:grpSpLocks/>
            </p:cNvGrpSpPr>
            <p:nvPr/>
          </p:nvGrpSpPr>
          <p:grpSpPr bwMode="auto">
            <a:xfrm>
              <a:off x="4399939" y="4815145"/>
              <a:ext cx="1022349" cy="812800"/>
              <a:chOff x="431" y="2354"/>
              <a:chExt cx="1288" cy="1134"/>
            </a:xfrm>
          </p:grpSpPr>
          <p:pic>
            <p:nvPicPr>
              <p:cNvPr id="62" name="Picture 44" descr="alpha syn1x L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2354"/>
                <a:ext cx="1288" cy="1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45" descr="alpha10x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3" y="3010"/>
                <a:ext cx="636" cy="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" name="Group 53"/>
            <p:cNvGrpSpPr>
              <a:grpSpLocks/>
            </p:cNvGrpSpPr>
            <p:nvPr/>
          </p:nvGrpSpPr>
          <p:grpSpPr bwMode="auto">
            <a:xfrm>
              <a:off x="5573102" y="4815145"/>
              <a:ext cx="939799" cy="812800"/>
              <a:chOff x="1762" y="2354"/>
              <a:chExt cx="1184" cy="1134"/>
            </a:xfrm>
          </p:grpSpPr>
          <p:pic>
            <p:nvPicPr>
              <p:cNvPr id="60" name="Picture 4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" y="2354"/>
                <a:ext cx="1184" cy="1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4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2" y="3009"/>
                <a:ext cx="744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4" name="Group 54"/>
            <p:cNvGrpSpPr>
              <a:grpSpLocks/>
            </p:cNvGrpSpPr>
            <p:nvPr/>
          </p:nvGrpSpPr>
          <p:grpSpPr bwMode="auto">
            <a:xfrm>
              <a:off x="6708959" y="4815145"/>
              <a:ext cx="964405" cy="812800"/>
              <a:chOff x="2989" y="2354"/>
              <a:chExt cx="1215" cy="1134"/>
            </a:xfrm>
          </p:grpSpPr>
          <p:pic>
            <p:nvPicPr>
              <p:cNvPr id="58" name="Picture 4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9" y="2354"/>
                <a:ext cx="1215" cy="1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49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5" y="3009"/>
                <a:ext cx="639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CBF0A68-D33C-1DB7-C381-8CA2EA1DF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9422" y="4815145"/>
              <a:ext cx="878688" cy="81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1689100" y="411163"/>
            <a:ext cx="597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rgbClr val="336699"/>
                </a:solidFill>
              </a:rPr>
              <a:t>Screening and classification </a:t>
            </a:r>
          </a:p>
        </p:txBody>
      </p:sp>
      <p:grpSp>
        <p:nvGrpSpPr>
          <p:cNvPr id="11269" name="Group 10"/>
          <p:cNvGrpSpPr>
            <a:grpSpLocks/>
          </p:cNvGrpSpPr>
          <p:nvPr/>
        </p:nvGrpSpPr>
        <p:grpSpPr bwMode="auto">
          <a:xfrm>
            <a:off x="0" y="0"/>
            <a:ext cx="9144000" cy="1443038"/>
            <a:chOff x="0" y="0"/>
            <a:chExt cx="5760" cy="909"/>
          </a:xfrm>
        </p:grpSpPr>
        <p:grpSp>
          <p:nvGrpSpPr>
            <p:cNvPr id="11298" name="Group 11"/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11300" name="Line 12"/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A5A5A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01" name="Line 13"/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DCDC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02" name="Line 14"/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B4B4B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1299" name="Picture 15" descr="pic-upar"/>
            <p:cNvPicPr preferRelativeResize="0">
              <a:picLocks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685007" y="1771650"/>
            <a:ext cx="2134394" cy="247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652463" indent="-195263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>
              <a:buFont typeface="AvantGarde Md BT" pitchFamily="34" charset="0"/>
              <a:buNone/>
            </a:pPr>
            <a:r>
              <a:rPr lang="en-GB" b="1" dirty="0"/>
              <a:t>Clinical diagnosis</a:t>
            </a:r>
            <a:endParaRPr lang="en-GB" sz="1400" b="1" dirty="0"/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sz="1400" dirty="0"/>
              <a:t>From medical records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endParaRPr lang="en-GB" sz="1400" dirty="0"/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sz="1400" dirty="0"/>
              <a:t>Idiopathic PD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sz="1400" dirty="0"/>
              <a:t>Vascular PD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sz="1400" dirty="0"/>
              <a:t>DLB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sz="1400" dirty="0"/>
              <a:t>MSA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sz="1400" dirty="0"/>
              <a:t>PSP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sz="1400" dirty="0"/>
              <a:t>Other ND conditions</a:t>
            </a:r>
          </a:p>
          <a:p>
            <a:pPr lvl="1" algn="l" eaLnBrk="1" hangingPunct="1">
              <a:buFont typeface="AvantGarde Md BT" pitchFamily="34" charset="0"/>
              <a:buChar char="●"/>
            </a:pPr>
            <a:endParaRPr lang="en-GB" sz="1400" dirty="0"/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4532312" y="1771650"/>
            <a:ext cx="4175126" cy="399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652463" indent="-195263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>
              <a:buFont typeface="AvantGarde Md BT" pitchFamily="34" charset="0"/>
              <a:buNone/>
            </a:pPr>
            <a:r>
              <a:rPr lang="en-GB" b="1" dirty="0"/>
              <a:t>Neuropathological diagnosis</a:t>
            </a:r>
            <a:br>
              <a:rPr lang="en-GB" b="1" dirty="0"/>
            </a:br>
            <a:r>
              <a:rPr lang="en-GB" b="1" dirty="0"/>
              <a:t>(Lewy body disease)</a:t>
            </a:r>
            <a:endParaRPr lang="en-GB" sz="1400" b="1" dirty="0"/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sz="1400" dirty="0"/>
              <a:t>Confirmation of diagnosis</a:t>
            </a:r>
          </a:p>
          <a:p>
            <a:pPr lvl="1"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sz="1400" dirty="0"/>
              <a:t>85% of cases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sz="1400" dirty="0" err="1"/>
              <a:t>Braak</a:t>
            </a:r>
            <a:r>
              <a:rPr lang="en-GB" sz="1400" dirty="0"/>
              <a:t> staging</a:t>
            </a:r>
          </a:p>
          <a:p>
            <a:pPr lvl="1"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sz="1400" dirty="0"/>
              <a:t>Synuclein (score 1-6)</a:t>
            </a:r>
          </a:p>
          <a:p>
            <a:pPr lvl="1"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sz="1400" dirty="0"/>
              <a:t>Tau (score 1-6)</a:t>
            </a:r>
          </a:p>
          <a:p>
            <a:pPr marL="88900" lvl="1" indent="0" algn="l" eaLnBrk="1" hangingPunct="1">
              <a:lnSpc>
                <a:spcPct val="95000"/>
              </a:lnSpc>
              <a:spcBef>
                <a:spcPct val="20000"/>
              </a:spcBef>
            </a:pPr>
            <a:endParaRPr lang="en-GB" sz="1400" dirty="0"/>
          </a:p>
          <a:p>
            <a:pPr marL="88900" lvl="1" indent="0" algn="l" eaLnBrk="1" hangingPunct="1">
              <a:lnSpc>
                <a:spcPct val="95000"/>
              </a:lnSpc>
              <a:spcBef>
                <a:spcPct val="20000"/>
              </a:spcBef>
              <a:tabLst>
                <a:tab pos="1435100" algn="l"/>
              </a:tabLst>
            </a:pPr>
            <a:r>
              <a:rPr lang="en-GB" sz="1400" dirty="0" err="1"/>
              <a:t>Braak</a:t>
            </a:r>
            <a:r>
              <a:rPr lang="en-GB" sz="1400" dirty="0"/>
              <a:t> I – II	early PD/incidental PD</a:t>
            </a:r>
          </a:p>
          <a:p>
            <a:pPr marL="88900" lvl="1" indent="0" algn="l" eaLnBrk="1" hangingPunct="1">
              <a:lnSpc>
                <a:spcPct val="95000"/>
              </a:lnSpc>
              <a:spcBef>
                <a:spcPct val="20000"/>
              </a:spcBef>
              <a:tabLst>
                <a:tab pos="1435100" algn="l"/>
              </a:tabLst>
            </a:pPr>
            <a:r>
              <a:rPr lang="en-GB" sz="1400" dirty="0"/>
              <a:t>	pre-symptomatic</a:t>
            </a:r>
          </a:p>
          <a:p>
            <a:pPr marL="88900" lvl="1" indent="0" algn="l" eaLnBrk="1" hangingPunct="1">
              <a:lnSpc>
                <a:spcPct val="95000"/>
              </a:lnSpc>
              <a:spcBef>
                <a:spcPct val="20000"/>
              </a:spcBef>
              <a:tabLst>
                <a:tab pos="1435100" algn="l"/>
              </a:tabLst>
            </a:pPr>
            <a:r>
              <a:rPr lang="en-GB" sz="1400" dirty="0" err="1"/>
              <a:t>Braak</a:t>
            </a:r>
            <a:r>
              <a:rPr lang="en-GB" sz="1400" dirty="0"/>
              <a:t> III – IV	established PD / motor phase</a:t>
            </a:r>
          </a:p>
          <a:p>
            <a:pPr marL="88900" lvl="1" indent="0" algn="l" eaLnBrk="1" hangingPunct="1">
              <a:lnSpc>
                <a:spcPct val="95000"/>
              </a:lnSpc>
              <a:spcBef>
                <a:spcPct val="20000"/>
              </a:spcBef>
              <a:tabLst>
                <a:tab pos="1435100" algn="l"/>
              </a:tabLst>
            </a:pPr>
            <a:r>
              <a:rPr lang="en-GB" sz="1400" dirty="0" err="1"/>
              <a:t>Braak</a:t>
            </a:r>
            <a:r>
              <a:rPr lang="en-GB" sz="1400" dirty="0"/>
              <a:t> V – VI	late PD / dementia</a:t>
            </a:r>
          </a:p>
          <a:p>
            <a:pPr marL="88900" lvl="1" indent="0" algn="l" eaLnBrk="1" hangingPunct="1">
              <a:lnSpc>
                <a:spcPct val="95000"/>
              </a:lnSpc>
              <a:spcBef>
                <a:spcPct val="20000"/>
              </a:spcBef>
              <a:tabLst>
                <a:tab pos="1435100" algn="l"/>
              </a:tabLst>
            </a:pPr>
            <a:endParaRPr lang="en-GB" sz="1400" dirty="0"/>
          </a:p>
          <a:p>
            <a:pPr marL="88900" lvl="1" indent="0" algn="l" eaLnBrk="1" hangingPunct="1">
              <a:lnSpc>
                <a:spcPct val="95000"/>
              </a:lnSpc>
              <a:spcBef>
                <a:spcPct val="20000"/>
              </a:spcBef>
              <a:tabLst>
                <a:tab pos="1435100" algn="l"/>
              </a:tabLst>
            </a:pPr>
            <a:r>
              <a:rPr lang="en-GB" sz="1400" dirty="0"/>
              <a:t>Alzheimer’s and other confounding pathology</a:t>
            </a:r>
          </a:p>
          <a:p>
            <a:pPr marL="88900" lvl="1" indent="0" algn="l" eaLnBrk="1" hangingPunct="1">
              <a:lnSpc>
                <a:spcPct val="95000"/>
              </a:lnSpc>
              <a:spcBef>
                <a:spcPct val="20000"/>
              </a:spcBef>
              <a:tabLst>
                <a:tab pos="1435100" algn="l"/>
              </a:tabLst>
            </a:pPr>
            <a:r>
              <a:rPr lang="en-GB" sz="1400" dirty="0"/>
              <a:t>ARTAG, LATE, AGD</a:t>
            </a:r>
          </a:p>
          <a:p>
            <a:pPr lvl="1" algn="l" eaLnBrk="1" hangingPunct="1">
              <a:buFont typeface="AvantGarde Md BT" pitchFamily="34" charset="0"/>
              <a:buChar char="●"/>
            </a:pPr>
            <a:endParaRPr lang="en-GB" sz="1400" dirty="0"/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703262" y="4449762"/>
            <a:ext cx="3671887" cy="148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652463" indent="-195263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>
              <a:buFont typeface="AvantGarde Md BT" pitchFamily="34" charset="0"/>
              <a:buNone/>
            </a:pPr>
            <a:r>
              <a:rPr lang="en-GB" b="1" dirty="0"/>
              <a:t>Pre- and post-mortem variables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sz="1400" dirty="0" err="1"/>
              <a:t>Agonal</a:t>
            </a:r>
            <a:r>
              <a:rPr lang="en-GB" sz="1400" dirty="0"/>
              <a:t> state and hypoxia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sz="1400" dirty="0"/>
              <a:t>Warm ischaemic time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sz="1400" dirty="0"/>
              <a:t>Cold ischaemic time</a:t>
            </a:r>
          </a:p>
          <a:p>
            <a:pPr algn="l" eaLnBrk="1" hangingPunct="1">
              <a:lnSpc>
                <a:spcPct val="95000"/>
              </a:lnSpc>
              <a:spcBef>
                <a:spcPct val="20000"/>
              </a:spcBef>
              <a:buFont typeface="AvantGarde Md BT" pitchFamily="34" charset="0"/>
              <a:buChar char="●"/>
            </a:pPr>
            <a:r>
              <a:rPr lang="en-GB" sz="1400" dirty="0"/>
              <a:t>Tissue pH</a:t>
            </a:r>
          </a:p>
          <a:p>
            <a:pPr lvl="1" algn="l" eaLnBrk="1" hangingPunct="1">
              <a:buFont typeface="AvantGarde Md BT" pitchFamily="34" charset="0"/>
              <a:buChar char="●"/>
            </a:pPr>
            <a:endParaRPr lang="en-GB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1596452" y="411163"/>
            <a:ext cx="61606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336699"/>
                </a:solidFill>
                <a:latin typeface="AvantGarde Md BT" pitchFamily="34" charset="0"/>
              </a:rPr>
              <a:t>The importance of pathology!</a:t>
            </a:r>
          </a:p>
        </p:txBody>
      </p:sp>
      <p:grpSp>
        <p:nvGrpSpPr>
          <p:cNvPr id="13315" name="Group 10"/>
          <p:cNvGrpSpPr>
            <a:grpSpLocks/>
          </p:cNvGrpSpPr>
          <p:nvPr/>
        </p:nvGrpSpPr>
        <p:grpSpPr bwMode="auto">
          <a:xfrm>
            <a:off x="0" y="0"/>
            <a:ext cx="9144000" cy="1443038"/>
            <a:chOff x="0" y="0"/>
            <a:chExt cx="5760" cy="909"/>
          </a:xfrm>
        </p:grpSpPr>
        <p:grpSp>
          <p:nvGrpSpPr>
            <p:cNvPr id="13327" name="Group 11"/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13329" name="Line 12"/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A5A5A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0" name="Line 13"/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DCDC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1" name="Line 14"/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B4B4B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3328" name="Picture 15" descr="pic-upar"/>
            <p:cNvPicPr preferRelativeResize="0">
              <a:picLocks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20711" y="1586796"/>
            <a:ext cx="880504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600" b="1" dirty="0"/>
              <a:t>Donor 1</a:t>
            </a:r>
          </a:p>
          <a:p>
            <a:pPr algn="l">
              <a:spcAft>
                <a:spcPts val="0"/>
              </a:spcAft>
            </a:pPr>
            <a:r>
              <a:rPr lang="en-GB" sz="1600" b="1" dirty="0"/>
              <a:t>Clinical diagnosis: </a:t>
            </a:r>
            <a:r>
              <a:rPr lang="en-GB" sz="1600" dirty="0"/>
              <a:t>idiopathic Parkinson’s</a:t>
            </a:r>
            <a:endParaRPr lang="en-GB" sz="1600" dirty="0">
              <a:ea typeface="Times New Roman" panose="02020603050405020304" pitchFamily="18" charset="0"/>
            </a:endParaRPr>
          </a:p>
          <a:p>
            <a:pPr algn="l"/>
            <a:r>
              <a:rPr lang="en-GB" sz="1600" b="1" dirty="0"/>
              <a:t>NP diagnosis:</a:t>
            </a:r>
            <a:r>
              <a:rPr lang="en-GB" sz="1600" dirty="0"/>
              <a:t> advanced Parkinson’s (LBDN, B6), early Alzheimer's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8279F-9056-4DD9-80FD-6FB0EE729A18}"/>
              </a:ext>
            </a:extLst>
          </p:cNvPr>
          <p:cNvSpPr txBox="1"/>
          <p:nvPr/>
        </p:nvSpPr>
        <p:spPr>
          <a:xfrm>
            <a:off x="220711" y="2515206"/>
            <a:ext cx="880504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600" b="1" dirty="0"/>
              <a:t>Donor 2</a:t>
            </a:r>
          </a:p>
          <a:p>
            <a:pPr algn="l">
              <a:spcAft>
                <a:spcPts val="0"/>
              </a:spcAft>
            </a:pPr>
            <a:r>
              <a:rPr lang="en-GB" sz="1600" b="1" dirty="0"/>
              <a:t>Clinical diagnosis: </a:t>
            </a:r>
            <a:r>
              <a:rPr lang="en-GB" sz="1600" dirty="0"/>
              <a:t>idiopathic Parkinson’s</a:t>
            </a:r>
            <a:endParaRPr lang="en-GB" sz="1600" dirty="0">
              <a:ea typeface="Times New Roman" panose="02020603050405020304" pitchFamily="18" charset="0"/>
            </a:endParaRPr>
          </a:p>
          <a:p>
            <a:pPr algn="l"/>
            <a:r>
              <a:rPr lang="en-GB" sz="1600" b="1" dirty="0"/>
              <a:t>NP diagnosis:</a:t>
            </a:r>
            <a:r>
              <a:rPr lang="en-GB" sz="1600" dirty="0"/>
              <a:t> mixed dementia (advanced Parkinson’s and advanced Alzheimer’s)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9613C5-4DB1-40F3-B25C-770953F70218}"/>
              </a:ext>
            </a:extLst>
          </p:cNvPr>
          <p:cNvSpPr txBox="1"/>
          <p:nvPr/>
        </p:nvSpPr>
        <p:spPr>
          <a:xfrm>
            <a:off x="220711" y="3429000"/>
            <a:ext cx="880504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600" b="1" dirty="0"/>
              <a:t>Donor 3</a:t>
            </a:r>
          </a:p>
          <a:p>
            <a:pPr algn="l">
              <a:spcAft>
                <a:spcPts val="0"/>
              </a:spcAft>
            </a:pPr>
            <a:r>
              <a:rPr lang="en-GB" sz="1600" b="1" dirty="0"/>
              <a:t>Clinical diagnosis: </a:t>
            </a:r>
            <a:r>
              <a:rPr lang="en-GB" sz="1600" dirty="0"/>
              <a:t>idiopathic Parkinson’s</a:t>
            </a:r>
            <a:endParaRPr lang="en-GB" sz="1600" dirty="0">
              <a:ea typeface="Times New Roman" panose="02020603050405020304" pitchFamily="18" charset="0"/>
            </a:endParaRPr>
          </a:p>
          <a:p>
            <a:pPr algn="l"/>
            <a:r>
              <a:rPr lang="en-GB" sz="1600" b="1" dirty="0"/>
              <a:t>NP diagnosis:</a:t>
            </a:r>
            <a:r>
              <a:rPr lang="en-GB" sz="1600" dirty="0"/>
              <a:t> control - early Alzheimer’s (possible genetic mutation)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E0417E-7913-47EE-B7EE-932FEC83B83B}"/>
              </a:ext>
            </a:extLst>
          </p:cNvPr>
          <p:cNvSpPr txBox="1"/>
          <p:nvPr/>
        </p:nvSpPr>
        <p:spPr>
          <a:xfrm>
            <a:off x="220711" y="4342794"/>
            <a:ext cx="880504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600" b="1" dirty="0"/>
              <a:t>Donor 4</a:t>
            </a:r>
          </a:p>
          <a:p>
            <a:pPr algn="l">
              <a:spcAft>
                <a:spcPts val="0"/>
              </a:spcAft>
            </a:pPr>
            <a:r>
              <a:rPr lang="en-GB" sz="1600" b="1" dirty="0"/>
              <a:t>Clinical diagnosis: </a:t>
            </a:r>
            <a:r>
              <a:rPr lang="en-GB" sz="1600" dirty="0"/>
              <a:t>idiopathic Parkinson’s</a:t>
            </a:r>
            <a:endParaRPr lang="en-GB" sz="1600" dirty="0">
              <a:ea typeface="Times New Roman" panose="02020603050405020304" pitchFamily="18" charset="0"/>
            </a:endParaRPr>
          </a:p>
          <a:p>
            <a:pPr algn="l"/>
            <a:r>
              <a:rPr lang="en-GB" sz="1600" b="1" dirty="0"/>
              <a:t>NP diagnosis:</a:t>
            </a:r>
            <a:r>
              <a:rPr lang="en-GB" sz="1600" dirty="0"/>
              <a:t> CJD (mad cow disease) and early Alzheimer’s </a:t>
            </a:r>
          </a:p>
        </p:txBody>
      </p:sp>
    </p:spTree>
    <p:extLst>
      <p:ext uri="{BB962C8B-B14F-4D97-AF65-F5344CB8AC3E}">
        <p14:creationId xmlns:p14="http://schemas.microsoft.com/office/powerpoint/2010/main" val="13391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319984" y="411163"/>
            <a:ext cx="4713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336699"/>
                </a:solidFill>
                <a:latin typeface="AvantGarde Md BT" pitchFamily="34" charset="0"/>
              </a:rPr>
              <a:t>The importance of data!</a:t>
            </a:r>
          </a:p>
        </p:txBody>
      </p:sp>
      <p:grpSp>
        <p:nvGrpSpPr>
          <p:cNvPr id="13315" name="Group 10"/>
          <p:cNvGrpSpPr>
            <a:grpSpLocks/>
          </p:cNvGrpSpPr>
          <p:nvPr/>
        </p:nvGrpSpPr>
        <p:grpSpPr bwMode="auto">
          <a:xfrm>
            <a:off x="0" y="0"/>
            <a:ext cx="9144000" cy="1443038"/>
            <a:chOff x="0" y="0"/>
            <a:chExt cx="5760" cy="909"/>
          </a:xfrm>
        </p:grpSpPr>
        <p:grpSp>
          <p:nvGrpSpPr>
            <p:cNvPr id="13327" name="Group 11"/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13329" name="Line 12"/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A5A5A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0" name="Line 13"/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DCDC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1" name="Line 14"/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B4B4B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3328" name="Picture 15" descr="pic-upar"/>
            <p:cNvPicPr preferRelativeResize="0">
              <a:picLocks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8545221-5359-6E7B-BAF5-16A7A4C5803B}"/>
              </a:ext>
            </a:extLst>
          </p:cNvPr>
          <p:cNvSpPr txBox="1"/>
          <p:nvPr/>
        </p:nvSpPr>
        <p:spPr>
          <a:xfrm>
            <a:off x="220711" y="2088818"/>
            <a:ext cx="880504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b="1" dirty="0"/>
              <a:t>The tissue samples are as useful as the data that accompany them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0F12F-6D15-73B8-B174-9437CF0A65DB}"/>
              </a:ext>
            </a:extLst>
          </p:cNvPr>
          <p:cNvSpPr txBox="1"/>
          <p:nvPr/>
        </p:nvSpPr>
        <p:spPr>
          <a:xfrm>
            <a:off x="220711" y="2890391"/>
            <a:ext cx="8805047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b="1" dirty="0"/>
              <a:t>Data collection:</a:t>
            </a:r>
          </a:p>
          <a:p>
            <a:pPr algn="l">
              <a:spcAft>
                <a:spcPts val="0"/>
              </a:spcAft>
            </a:pPr>
            <a:endParaRPr lang="en-GB" b="1" dirty="0"/>
          </a:p>
          <a:p>
            <a:pPr algn="l">
              <a:spcAft>
                <a:spcPts val="0"/>
              </a:spcAft>
            </a:pPr>
            <a:r>
              <a:rPr lang="en-GB" b="1" dirty="0"/>
              <a:t>Health questionnaire</a:t>
            </a:r>
          </a:p>
          <a:p>
            <a:pPr algn="l">
              <a:spcAft>
                <a:spcPts val="0"/>
              </a:spcAft>
            </a:pPr>
            <a:r>
              <a:rPr lang="en-GB" b="1" dirty="0"/>
              <a:t>Donor lifestyle and medical history questionnaire</a:t>
            </a:r>
          </a:p>
          <a:p>
            <a:pPr algn="l">
              <a:spcAft>
                <a:spcPts val="0"/>
              </a:spcAft>
            </a:pPr>
            <a:r>
              <a:rPr lang="en-GB" b="1" dirty="0"/>
              <a:t>Donor follow-up questionnaire</a:t>
            </a:r>
          </a:p>
          <a:p>
            <a:pPr algn="l">
              <a:spcAft>
                <a:spcPts val="0"/>
              </a:spcAft>
            </a:pPr>
            <a:endParaRPr lang="en-GB" b="1" dirty="0"/>
          </a:p>
          <a:p>
            <a:pPr algn="l">
              <a:spcAft>
                <a:spcPts val="0"/>
              </a:spcAft>
            </a:pPr>
            <a:r>
              <a:rPr lang="en-GB" b="1" dirty="0">
                <a:solidFill>
                  <a:srgbClr val="255B89"/>
                </a:solidFill>
              </a:rPr>
              <a:t>COGNITRON</a:t>
            </a:r>
            <a:r>
              <a:rPr lang="en-GB" b="1" dirty="0"/>
              <a:t> – online cognitive testing </a:t>
            </a:r>
            <a:r>
              <a:rPr lang="en-GB" b="1" dirty="0">
                <a:hlinkClick r:id="rId4"/>
              </a:rPr>
              <a:t>https://uktissuebank.cognitron.co.uk/</a:t>
            </a:r>
            <a:endParaRPr lang="en-GB" b="1" dirty="0"/>
          </a:p>
          <a:p>
            <a:pPr algn="l">
              <a:spcAft>
                <a:spcPts val="0"/>
              </a:spcAft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3EA35-8456-142E-B35E-82718EF74072}"/>
              </a:ext>
            </a:extLst>
          </p:cNvPr>
          <p:cNvSpPr txBox="1"/>
          <p:nvPr/>
        </p:nvSpPr>
        <p:spPr>
          <a:xfrm>
            <a:off x="220711" y="5353957"/>
            <a:ext cx="880504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</a:rPr>
              <a:t>Parkinson’s register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Content Placeholder 2">
            <a:extLst>
              <a:ext uri="{FF2B5EF4-FFF2-40B4-BE49-F238E27FC236}">
                <a16:creationId xmlns:a16="http://schemas.microsoft.com/office/drawing/2014/main" id="{F854E349-2B3B-4C6A-98A6-B60FBDC9F1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62637"/>
              </p:ext>
            </p:extLst>
          </p:nvPr>
        </p:nvGraphicFramePr>
        <p:xfrm>
          <a:off x="314325" y="756259"/>
          <a:ext cx="8515350" cy="3116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Cognitron - Home">
            <a:extLst>
              <a:ext uri="{FF2B5EF4-FFF2-40B4-BE49-F238E27FC236}">
                <a16:creationId xmlns:a16="http://schemas.microsoft.com/office/drawing/2014/main" id="{B6B83887-8DE8-F92C-ECC2-3FCF02572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90" y="166998"/>
            <a:ext cx="3628987" cy="92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78F5F0C-6CAE-4894-5350-B4FE29C39A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947440"/>
              </p:ext>
            </p:extLst>
          </p:nvPr>
        </p:nvGraphicFramePr>
        <p:xfrm>
          <a:off x="386042" y="2809176"/>
          <a:ext cx="8515350" cy="377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60118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682" y="1278156"/>
            <a:ext cx="2859741" cy="380667"/>
          </a:xfrm>
        </p:spPr>
        <p:txBody>
          <a:bodyPr/>
          <a:lstStyle/>
          <a:p>
            <a:r>
              <a:rPr lang="en-US" dirty="0"/>
              <a:t>What is cognition?</a:t>
            </a:r>
          </a:p>
        </p:txBody>
      </p:sp>
      <p:pic>
        <p:nvPicPr>
          <p:cNvPr id="8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A2D9A96-EAE7-A254-CB1D-39A4B4CDC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0963" y="1842513"/>
            <a:ext cx="5337415" cy="3528957"/>
          </a:xfr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7E0F8305-BBDE-0927-1A5C-AB33ACC86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92" y="2276364"/>
            <a:ext cx="2613422" cy="261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5D5C4D-5231-3D45-B231-2415E926846C}"/>
              </a:ext>
            </a:extLst>
          </p:cNvPr>
          <p:cNvSpPr txBox="1"/>
          <p:nvPr/>
        </p:nvSpPr>
        <p:spPr>
          <a:xfrm>
            <a:off x="5006452" y="4909805"/>
            <a:ext cx="2863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Card Pairs task</a:t>
            </a:r>
          </a:p>
          <a:p>
            <a:pPr algn="ctr"/>
            <a:r>
              <a:rPr lang="en-US" sz="1200" dirty="0"/>
              <a:t>Tests a person’s spatial short-term memory</a:t>
            </a:r>
            <a:endParaRPr lang="en-GB" sz="1200" dirty="0"/>
          </a:p>
        </p:txBody>
      </p:sp>
      <p:pic>
        <p:nvPicPr>
          <p:cNvPr id="7" name="Picture 2" descr="Cognitron - Home">
            <a:extLst>
              <a:ext uri="{FF2B5EF4-FFF2-40B4-BE49-F238E27FC236}">
                <a16:creationId xmlns:a16="http://schemas.microsoft.com/office/drawing/2014/main" id="{62C0D2AB-11FE-A40C-AE43-60552C41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90" y="166998"/>
            <a:ext cx="3628987" cy="92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1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450" y="366713"/>
            <a:ext cx="6788150" cy="685800"/>
          </a:xfrm>
        </p:spPr>
        <p:txBody>
          <a:bodyPr/>
          <a:lstStyle/>
          <a:p>
            <a:pPr algn="l" eaLnBrk="1" hangingPunct="1"/>
            <a:r>
              <a:rPr lang="en-US" sz="4000">
                <a:solidFill>
                  <a:srgbClr val="495A8F"/>
                </a:solidFill>
                <a:latin typeface="AvantGarde Md BT" pitchFamily="34" charset="0"/>
              </a:rPr>
              <a:t>Coordinated approach…</a:t>
            </a:r>
          </a:p>
        </p:txBody>
      </p:sp>
      <p:grpSp>
        <p:nvGrpSpPr>
          <p:cNvPr id="4099" name="Group 9"/>
          <p:cNvGrpSpPr>
            <a:grpSpLocks/>
          </p:cNvGrpSpPr>
          <p:nvPr/>
        </p:nvGrpSpPr>
        <p:grpSpPr bwMode="auto">
          <a:xfrm>
            <a:off x="0" y="-1588"/>
            <a:ext cx="9144000" cy="1444626"/>
            <a:chOff x="0" y="-1"/>
            <a:chExt cx="5760" cy="910"/>
          </a:xfrm>
        </p:grpSpPr>
        <p:pic>
          <p:nvPicPr>
            <p:cNvPr id="4112" name="Picture 10" descr="PIC DR copy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3" name="Group 11"/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4114" name="Line 12"/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5569A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" name="Line 13"/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BAC2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" name="Line 14"/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929FC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100" name="Text Box 39"/>
          <p:cNvSpPr txBox="1">
            <a:spLocks noChangeArrowheads="1"/>
          </p:cNvSpPr>
          <p:nvPr/>
        </p:nvSpPr>
        <p:spPr bwMode="auto">
          <a:xfrm>
            <a:off x="1268413" y="3646488"/>
            <a:ext cx="31019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</a:pPr>
            <a:r>
              <a:rPr lang="en-GB" sz="1400" i="1"/>
              <a:t> …to fulfilling last wishes</a:t>
            </a:r>
          </a:p>
        </p:txBody>
      </p:sp>
      <p:grpSp>
        <p:nvGrpSpPr>
          <p:cNvPr id="4101" name="Group 58"/>
          <p:cNvGrpSpPr>
            <a:grpSpLocks/>
          </p:cNvGrpSpPr>
          <p:nvPr/>
        </p:nvGrpSpPr>
        <p:grpSpPr bwMode="auto">
          <a:xfrm>
            <a:off x="2236788" y="1547813"/>
            <a:ext cx="4640262" cy="4567237"/>
            <a:chOff x="1409" y="975"/>
            <a:chExt cx="2923" cy="2877"/>
          </a:xfrm>
        </p:grpSpPr>
        <p:sp>
          <p:nvSpPr>
            <p:cNvPr id="4103" name="Rectangle 41"/>
            <p:cNvSpPr>
              <a:spLocks noChangeArrowheads="1"/>
            </p:cNvSpPr>
            <p:nvPr/>
          </p:nvSpPr>
          <p:spPr bwMode="auto">
            <a:xfrm>
              <a:off x="3258" y="975"/>
              <a:ext cx="1074" cy="105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tIns="320400" bIns="900000" anchor="ctr"/>
            <a:lstStyle/>
            <a:p>
              <a:r>
                <a:rPr lang="en-GB"/>
                <a:t>Researchers</a:t>
              </a:r>
            </a:p>
            <a:p>
              <a:r>
                <a:rPr lang="en-GB" sz="1400" i="1"/>
                <a:t>Tissue supply</a:t>
              </a:r>
            </a:p>
            <a:p>
              <a:r>
                <a:rPr lang="en-GB" sz="1400" i="1"/>
                <a:t>Quality assurance </a:t>
              </a:r>
            </a:p>
            <a:p>
              <a:r>
                <a:rPr lang="en-GB" sz="1400" i="1"/>
                <a:t>Expertise</a:t>
              </a:r>
            </a:p>
          </p:txBody>
        </p:sp>
        <p:sp>
          <p:nvSpPr>
            <p:cNvPr id="4104" name="Rectangle 42"/>
            <p:cNvSpPr>
              <a:spLocks noChangeArrowheads="1"/>
            </p:cNvSpPr>
            <p:nvPr/>
          </p:nvSpPr>
          <p:spPr bwMode="auto">
            <a:xfrm>
              <a:off x="3258" y="2795"/>
              <a:ext cx="1074" cy="1057"/>
            </a:xfrm>
            <a:prstGeom prst="rect">
              <a:avLst/>
            </a:prstGeom>
            <a:solidFill>
              <a:srgbClr val="E1D8BD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tIns="900000" bIns="320400" anchor="ctr"/>
            <a:lstStyle/>
            <a:p>
              <a:r>
                <a:rPr lang="en-GB" dirty="0"/>
                <a:t>Parkinson’s UK</a:t>
              </a:r>
            </a:p>
            <a:p>
              <a:r>
                <a:rPr lang="en-GB" sz="1400" i="1" dirty="0"/>
                <a:t>Flagship facility</a:t>
              </a:r>
              <a:br>
                <a:rPr lang="en-GB" sz="1400" i="1" dirty="0"/>
              </a:br>
              <a:r>
                <a:rPr lang="en-GB" sz="1400" i="1" dirty="0"/>
                <a:t>Research strategy</a:t>
              </a:r>
            </a:p>
          </p:txBody>
        </p:sp>
        <p:sp>
          <p:nvSpPr>
            <p:cNvPr id="4105" name="Rectangle 43"/>
            <p:cNvSpPr>
              <a:spLocks noChangeArrowheads="1"/>
            </p:cNvSpPr>
            <p:nvPr/>
          </p:nvSpPr>
          <p:spPr bwMode="auto">
            <a:xfrm>
              <a:off x="1409" y="2795"/>
              <a:ext cx="1074" cy="10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33CCFF"/>
              </a:solidFill>
              <a:miter lim="800000"/>
              <a:headEnd/>
              <a:tailEnd/>
            </a:ln>
          </p:spPr>
          <p:txBody>
            <a:bodyPr wrap="none" tIns="900000" bIns="320400" anchor="ctr"/>
            <a:lstStyle/>
            <a:p>
              <a:r>
                <a:rPr lang="en-GB"/>
                <a:t>Health </a:t>
              </a:r>
              <a:br>
                <a:rPr lang="en-GB"/>
              </a:br>
              <a:r>
                <a:rPr lang="en-GB"/>
                <a:t>Professionals</a:t>
              </a:r>
            </a:p>
            <a:p>
              <a:r>
                <a:rPr lang="en-GB" sz="1400" i="1"/>
                <a:t>Education</a:t>
              </a:r>
            </a:p>
          </p:txBody>
        </p:sp>
        <p:sp>
          <p:nvSpPr>
            <p:cNvPr id="4106" name="Rectangle 44"/>
            <p:cNvSpPr>
              <a:spLocks noChangeArrowheads="1"/>
            </p:cNvSpPr>
            <p:nvPr/>
          </p:nvSpPr>
          <p:spPr bwMode="auto">
            <a:xfrm>
              <a:off x="1409" y="975"/>
              <a:ext cx="1074" cy="1057"/>
            </a:xfrm>
            <a:prstGeom prst="rect">
              <a:avLst/>
            </a:prstGeom>
            <a:solidFill>
              <a:srgbClr val="BFDFC7"/>
            </a:solidFill>
            <a:ln w="9525">
              <a:solidFill>
                <a:srgbClr val="99FF99"/>
              </a:solidFill>
              <a:miter lim="800000"/>
              <a:headEnd/>
              <a:tailEnd/>
            </a:ln>
          </p:spPr>
          <p:txBody>
            <a:bodyPr wrap="none" tIns="320400" bIns="900000" anchor="ctr"/>
            <a:lstStyle/>
            <a:p>
              <a:r>
                <a:rPr lang="en-GB"/>
                <a:t>Donors</a:t>
              </a:r>
              <a:br>
                <a:rPr lang="en-GB"/>
              </a:br>
              <a:r>
                <a:rPr lang="en-GB"/>
                <a:t>Relatives</a:t>
              </a:r>
            </a:p>
            <a:p>
              <a:r>
                <a:rPr lang="en-GB" sz="1400" i="1"/>
                <a:t>Information</a:t>
              </a:r>
            </a:p>
            <a:p>
              <a:r>
                <a:rPr lang="en-GB" sz="1400" i="1"/>
                <a:t>Reporting</a:t>
              </a:r>
            </a:p>
          </p:txBody>
        </p:sp>
        <p:sp>
          <p:nvSpPr>
            <p:cNvPr id="4107" name="AutoShape 45"/>
            <p:cNvSpPr>
              <a:spLocks noChangeArrowheads="1"/>
            </p:cNvSpPr>
            <p:nvPr/>
          </p:nvSpPr>
          <p:spPr bwMode="auto">
            <a:xfrm>
              <a:off x="2332" y="1883"/>
              <a:ext cx="1075" cy="1058"/>
            </a:xfrm>
            <a:prstGeom prst="octagon">
              <a:avLst>
                <a:gd name="adj" fmla="val 13954"/>
              </a:avLst>
            </a:prstGeom>
            <a:solidFill>
              <a:srgbClr val="8B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GB" dirty="0">
                  <a:solidFill>
                    <a:schemeClr val="bg1"/>
                  </a:solidFill>
                </a:rPr>
                <a:t>PUK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Brain Bank</a:t>
              </a:r>
            </a:p>
          </p:txBody>
        </p:sp>
        <p:sp>
          <p:nvSpPr>
            <p:cNvPr id="4108" name="AutoShape 46"/>
            <p:cNvSpPr>
              <a:spLocks noChangeArrowheads="1"/>
            </p:cNvSpPr>
            <p:nvPr/>
          </p:nvSpPr>
          <p:spPr bwMode="auto">
            <a:xfrm rot="2504388">
              <a:off x="3252" y="1796"/>
              <a:ext cx="257" cy="21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8BCAC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9" name="AutoShape 47"/>
            <p:cNvSpPr>
              <a:spLocks noChangeArrowheads="1"/>
            </p:cNvSpPr>
            <p:nvPr/>
          </p:nvSpPr>
          <p:spPr bwMode="auto">
            <a:xfrm rot="7904388">
              <a:off x="3273" y="2809"/>
              <a:ext cx="253" cy="21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E1D8BD"/>
                </a:gs>
                <a:gs pos="100000">
                  <a:srgbClr val="8BCAC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0" name="AutoShape 48"/>
            <p:cNvSpPr>
              <a:spLocks noChangeArrowheads="1"/>
            </p:cNvSpPr>
            <p:nvPr/>
          </p:nvSpPr>
          <p:spPr bwMode="auto">
            <a:xfrm rot="-8295612">
              <a:off x="2228" y="2830"/>
              <a:ext cx="258" cy="21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8BCAC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1" name="AutoShape 49"/>
            <p:cNvSpPr>
              <a:spLocks noChangeArrowheads="1"/>
            </p:cNvSpPr>
            <p:nvPr/>
          </p:nvSpPr>
          <p:spPr bwMode="auto">
            <a:xfrm rot="-2895612">
              <a:off x="2211" y="1799"/>
              <a:ext cx="253" cy="21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BFDFC7"/>
                </a:gs>
                <a:gs pos="100000">
                  <a:srgbClr val="8BCAC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102" name="Text Box 50"/>
          <p:cNvSpPr txBox="1">
            <a:spLocks noChangeArrowheads="1"/>
          </p:cNvSpPr>
          <p:nvPr/>
        </p:nvSpPr>
        <p:spPr bwMode="auto">
          <a:xfrm>
            <a:off x="5581650" y="3565525"/>
            <a:ext cx="3101975" cy="61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220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20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20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20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20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</a:pPr>
            <a:r>
              <a:rPr lang="en-GB" sz="1400" i="1" dirty="0"/>
              <a:t> …	to facilitating research into </a:t>
            </a:r>
            <a:br>
              <a:rPr lang="en-GB" sz="1400" i="1" dirty="0"/>
            </a:br>
            <a:r>
              <a:rPr lang="en-GB" sz="1400" i="1" dirty="0"/>
              <a:t>	cause of Parkinson’s and related 	conditions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837" y="982374"/>
            <a:ext cx="2505187" cy="380667"/>
          </a:xfrm>
        </p:spPr>
        <p:txBody>
          <a:bodyPr/>
          <a:lstStyle/>
          <a:p>
            <a:pPr algn="l"/>
            <a:r>
              <a:rPr lang="en-US" sz="2100" dirty="0"/>
              <a:t>Example tasks: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DA59772-7E6F-9017-1701-86691F13A5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69" y="2258434"/>
            <a:ext cx="2613422" cy="261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DB12CDF-7656-682B-7071-F2B490A87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21" y="2163724"/>
            <a:ext cx="2708133" cy="270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AFE26C-809F-EA48-456B-64B67A6B041B}"/>
              </a:ext>
            </a:extLst>
          </p:cNvPr>
          <p:cNvSpPr txBox="1"/>
          <p:nvPr/>
        </p:nvSpPr>
        <p:spPr>
          <a:xfrm>
            <a:off x="846829" y="4891875"/>
            <a:ext cx="2863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Card Pairs task</a:t>
            </a:r>
          </a:p>
          <a:p>
            <a:pPr algn="ctr"/>
            <a:r>
              <a:rPr lang="en-US" sz="1200" dirty="0"/>
              <a:t>Tests a person’s spatial short-term memory</a:t>
            </a:r>
            <a:endParaRPr lang="en-GB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AD7C42-E5C1-7208-37E0-1C19894F7FAC}"/>
              </a:ext>
            </a:extLst>
          </p:cNvPr>
          <p:cNvSpPr txBox="1"/>
          <p:nvPr/>
        </p:nvSpPr>
        <p:spPr>
          <a:xfrm>
            <a:off x="4962641" y="4916239"/>
            <a:ext cx="389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Paired-Associations Learning</a:t>
            </a:r>
          </a:p>
          <a:p>
            <a:pPr algn="ctr"/>
            <a:r>
              <a:rPr lang="en-US" sz="1200" dirty="0"/>
              <a:t>Tests a person’s capacity for object-location associations</a:t>
            </a:r>
            <a:endParaRPr lang="en-GB" sz="1200" dirty="0"/>
          </a:p>
        </p:txBody>
      </p:sp>
      <p:pic>
        <p:nvPicPr>
          <p:cNvPr id="2" name="Picture 2" descr="Cognitron - Home">
            <a:extLst>
              <a:ext uri="{FF2B5EF4-FFF2-40B4-BE49-F238E27FC236}">
                <a16:creationId xmlns:a16="http://schemas.microsoft.com/office/drawing/2014/main" id="{B561ECEF-50B8-2304-EA63-C085C376F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90" y="166998"/>
            <a:ext cx="3628987" cy="92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57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050521" y="411163"/>
            <a:ext cx="46474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336699"/>
                </a:solidFill>
                <a:latin typeface="AvantGarde Md BT" pitchFamily="34" charset="0"/>
              </a:rPr>
              <a:t>Supporting Research 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0" y="0"/>
            <a:ext cx="9144000" cy="1443038"/>
            <a:chOff x="0" y="0"/>
            <a:chExt cx="5760" cy="909"/>
          </a:xfrm>
        </p:grpSpPr>
        <p:grpSp>
          <p:nvGrpSpPr>
            <p:cNvPr id="20791" name="Group 4"/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20793" name="Line 5"/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A5A5A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94" name="Line 6"/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DCDC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95" name="Line 7"/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B4B4B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20792" name="Picture 8" descr="pic-upar"/>
            <p:cNvPicPr preferRelativeResize="0">
              <a:picLocks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Freeform 146"/>
          <p:cNvSpPr>
            <a:spLocks noChangeAspect="1"/>
          </p:cNvSpPr>
          <p:nvPr/>
        </p:nvSpPr>
        <p:spPr bwMode="gray">
          <a:xfrm>
            <a:off x="7848600" y="3729038"/>
            <a:ext cx="196850" cy="352425"/>
          </a:xfrm>
          <a:custGeom>
            <a:avLst/>
            <a:gdLst>
              <a:gd name="T0" fmla="*/ 0 w 53"/>
              <a:gd name="T1" fmla="*/ 2147483646 h 75"/>
              <a:gd name="T2" fmla="*/ 0 w 53"/>
              <a:gd name="T3" fmla="*/ 2147483646 h 75"/>
              <a:gd name="T4" fmla="*/ 2147483646 w 53"/>
              <a:gd name="T5" fmla="*/ 2147483646 h 75"/>
              <a:gd name="T6" fmla="*/ 2147483646 w 53"/>
              <a:gd name="T7" fmla="*/ 0 h 75"/>
              <a:gd name="T8" fmla="*/ 2147483646 w 53"/>
              <a:gd name="T9" fmla="*/ 2147483646 h 75"/>
              <a:gd name="T10" fmla="*/ 2147483646 w 53"/>
              <a:gd name="T11" fmla="*/ 2147483646 h 75"/>
              <a:gd name="T12" fmla="*/ 0 w 53"/>
              <a:gd name="T13" fmla="*/ 2147483646 h 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75"/>
              <a:gd name="T23" fmla="*/ 53 w 53"/>
              <a:gd name="T24" fmla="*/ 75 h 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75">
                <a:moveTo>
                  <a:pt x="0" y="75"/>
                </a:moveTo>
                <a:lnTo>
                  <a:pt x="0" y="75"/>
                </a:lnTo>
                <a:lnTo>
                  <a:pt x="5" y="17"/>
                </a:lnTo>
                <a:lnTo>
                  <a:pt x="34" y="0"/>
                </a:lnTo>
                <a:lnTo>
                  <a:pt x="53" y="47"/>
                </a:lnTo>
                <a:lnTo>
                  <a:pt x="33" y="67"/>
                </a:lnTo>
                <a:lnTo>
                  <a:pt x="0" y="75"/>
                </a:lnTo>
                <a:close/>
              </a:path>
            </a:pathLst>
          </a:custGeom>
          <a:solidFill>
            <a:srgbClr val="7898B3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3" name="Rectangle 3" descr="Text Box: Subheading&#10;Basic text&#10;Bullet level one&#10;Bullet level two&#10;Bullet level three"/>
          <p:cNvSpPr txBox="1">
            <a:spLocks noChangeArrowheads="1"/>
          </p:cNvSpPr>
          <p:nvPr/>
        </p:nvSpPr>
        <p:spPr>
          <a:xfrm>
            <a:off x="6283325" y="1816100"/>
            <a:ext cx="2392363" cy="1612900"/>
          </a:xfrm>
          <a:prstGeom prst="rect">
            <a:avLst/>
          </a:prstGeom>
        </p:spPr>
        <p:txBody>
          <a:bodyPr/>
          <a:lstStyle/>
          <a:p>
            <a:pPr marL="90488" indent="-90488" algn="l" eaLnBrk="1" hangingPunct="1">
              <a:spcBef>
                <a:spcPct val="15000"/>
              </a:spcBef>
              <a:buClr>
                <a:srgbClr val="336699"/>
              </a:buClr>
              <a:buFont typeface="Wingdings" pitchFamily="2" charset="2"/>
              <a:buChar char="§"/>
              <a:tabLst>
                <a:tab pos="3138488" algn="r"/>
              </a:tabLst>
              <a:defRPr/>
            </a:pPr>
            <a:r>
              <a:rPr lang="en-GB" sz="1200" kern="0" dirty="0">
                <a:latin typeface="Arial Rounded MT Bold" pitchFamily="34" charset="0"/>
                <a:cs typeface="+mn-cs"/>
              </a:rPr>
              <a:t>Tissue Bank has a world-wide exposure</a:t>
            </a:r>
          </a:p>
          <a:p>
            <a:pPr marL="90488" indent="-90488" algn="l" eaLnBrk="1" hangingPunct="1">
              <a:spcBef>
                <a:spcPct val="15000"/>
              </a:spcBef>
              <a:buClr>
                <a:srgbClr val="336699"/>
              </a:buClr>
              <a:buFont typeface="Wingdings" pitchFamily="2" charset="2"/>
              <a:buChar char="§"/>
              <a:tabLst>
                <a:tab pos="3138488" algn="r"/>
              </a:tabLst>
              <a:defRPr/>
            </a:pPr>
            <a:r>
              <a:rPr lang="en-GB" sz="1200" kern="0" dirty="0">
                <a:latin typeface="Arial Rounded MT Bold" pitchFamily="34" charset="0"/>
                <a:cs typeface="+mn-cs"/>
              </a:rPr>
              <a:t>Since 2002 we were contacted by over 500 researchers from North America to Far East asking us to supply tissue for their projects</a:t>
            </a:r>
          </a:p>
          <a:p>
            <a:pPr algn="l" eaLnBrk="1" hangingPunct="1">
              <a:spcBef>
                <a:spcPct val="15000"/>
              </a:spcBef>
              <a:buClr>
                <a:srgbClr val="336699"/>
              </a:buClr>
              <a:buFont typeface="Wingdings" pitchFamily="2" charset="2"/>
              <a:buChar char="§"/>
              <a:tabLst>
                <a:tab pos="3138488" algn="r"/>
              </a:tabLst>
              <a:defRPr/>
            </a:pPr>
            <a:endParaRPr lang="en-GB" sz="1200" kern="0" dirty="0">
              <a:latin typeface="Arial Rounded MT Bold" pitchFamily="34" charset="0"/>
              <a:cs typeface="+mn-cs"/>
            </a:endParaRPr>
          </a:p>
        </p:txBody>
      </p:sp>
      <p:grpSp>
        <p:nvGrpSpPr>
          <p:cNvPr id="20486" name="Group 293"/>
          <p:cNvGrpSpPr>
            <a:grpSpLocks noChangeAspect="1"/>
          </p:cNvGrpSpPr>
          <p:nvPr/>
        </p:nvGrpSpPr>
        <p:grpSpPr bwMode="auto">
          <a:xfrm>
            <a:off x="6470650" y="3525838"/>
            <a:ext cx="2497138" cy="898525"/>
            <a:chOff x="9805" y="8755"/>
            <a:chExt cx="3324" cy="1198"/>
          </a:xfrm>
        </p:grpSpPr>
        <p:sp>
          <p:nvSpPr>
            <p:cNvPr id="20775" name="Freeform 294"/>
            <p:cNvSpPr>
              <a:spLocks noChangeAspect="1"/>
            </p:cNvSpPr>
            <p:nvPr/>
          </p:nvSpPr>
          <p:spPr bwMode="gray">
            <a:xfrm>
              <a:off x="9805" y="8755"/>
              <a:ext cx="1657" cy="1198"/>
            </a:xfrm>
            <a:custGeom>
              <a:avLst/>
              <a:gdLst>
                <a:gd name="T0" fmla="*/ 1 w 3223"/>
                <a:gd name="T1" fmla="*/ 1 h 2330"/>
                <a:gd name="T2" fmla="*/ 1 w 3223"/>
                <a:gd name="T3" fmla="*/ 1 h 2330"/>
                <a:gd name="T4" fmla="*/ 1 w 3223"/>
                <a:gd name="T5" fmla="*/ 1 h 2330"/>
                <a:gd name="T6" fmla="*/ 1 w 3223"/>
                <a:gd name="T7" fmla="*/ 1 h 2330"/>
                <a:gd name="T8" fmla="*/ 1 w 3223"/>
                <a:gd name="T9" fmla="*/ 1 h 2330"/>
                <a:gd name="T10" fmla="*/ 1 w 3223"/>
                <a:gd name="T11" fmla="*/ 1 h 2330"/>
                <a:gd name="T12" fmla="*/ 1 w 3223"/>
                <a:gd name="T13" fmla="*/ 1 h 2330"/>
                <a:gd name="T14" fmla="*/ 1 w 3223"/>
                <a:gd name="T15" fmla="*/ 1 h 2330"/>
                <a:gd name="T16" fmla="*/ 1 w 3223"/>
                <a:gd name="T17" fmla="*/ 1 h 2330"/>
                <a:gd name="T18" fmla="*/ 1 w 3223"/>
                <a:gd name="T19" fmla="*/ 1 h 2330"/>
                <a:gd name="T20" fmla="*/ 1 w 3223"/>
                <a:gd name="T21" fmla="*/ 1 h 2330"/>
                <a:gd name="T22" fmla="*/ 1 w 3223"/>
                <a:gd name="T23" fmla="*/ 1 h 2330"/>
                <a:gd name="T24" fmla="*/ 1 w 3223"/>
                <a:gd name="T25" fmla="*/ 1 h 2330"/>
                <a:gd name="T26" fmla="*/ 1 w 3223"/>
                <a:gd name="T27" fmla="*/ 1 h 2330"/>
                <a:gd name="T28" fmla="*/ 1 w 3223"/>
                <a:gd name="T29" fmla="*/ 1 h 2330"/>
                <a:gd name="T30" fmla="*/ 1 w 3223"/>
                <a:gd name="T31" fmla="*/ 1 h 2330"/>
                <a:gd name="T32" fmla="*/ 1 w 3223"/>
                <a:gd name="T33" fmla="*/ 1 h 2330"/>
                <a:gd name="T34" fmla="*/ 1 w 3223"/>
                <a:gd name="T35" fmla="*/ 1 h 2330"/>
                <a:gd name="T36" fmla="*/ 1 w 3223"/>
                <a:gd name="T37" fmla="*/ 1 h 2330"/>
                <a:gd name="T38" fmla="*/ 1 w 3223"/>
                <a:gd name="T39" fmla="*/ 1 h 2330"/>
                <a:gd name="T40" fmla="*/ 1 w 3223"/>
                <a:gd name="T41" fmla="*/ 1 h 2330"/>
                <a:gd name="T42" fmla="*/ 1 w 3223"/>
                <a:gd name="T43" fmla="*/ 1 h 2330"/>
                <a:gd name="T44" fmla="*/ 1 w 3223"/>
                <a:gd name="T45" fmla="*/ 1 h 2330"/>
                <a:gd name="T46" fmla="*/ 1 w 3223"/>
                <a:gd name="T47" fmla="*/ 1 h 2330"/>
                <a:gd name="T48" fmla="*/ 1 w 3223"/>
                <a:gd name="T49" fmla="*/ 1 h 2330"/>
                <a:gd name="T50" fmla="*/ 1 w 3223"/>
                <a:gd name="T51" fmla="*/ 1 h 2330"/>
                <a:gd name="T52" fmla="*/ 1 w 3223"/>
                <a:gd name="T53" fmla="*/ 1 h 2330"/>
                <a:gd name="T54" fmla="*/ 1 w 3223"/>
                <a:gd name="T55" fmla="*/ 1 h 2330"/>
                <a:gd name="T56" fmla="*/ 1 w 3223"/>
                <a:gd name="T57" fmla="*/ 1 h 2330"/>
                <a:gd name="T58" fmla="*/ 1 w 3223"/>
                <a:gd name="T59" fmla="*/ 1 h 2330"/>
                <a:gd name="T60" fmla="*/ 1 w 3223"/>
                <a:gd name="T61" fmla="*/ 1 h 2330"/>
                <a:gd name="T62" fmla="*/ 1 w 3223"/>
                <a:gd name="T63" fmla="*/ 1 h 2330"/>
                <a:gd name="T64" fmla="*/ 1 w 3223"/>
                <a:gd name="T65" fmla="*/ 1 h 2330"/>
                <a:gd name="T66" fmla="*/ 1 w 3223"/>
                <a:gd name="T67" fmla="*/ 1 h 2330"/>
                <a:gd name="T68" fmla="*/ 1 w 3223"/>
                <a:gd name="T69" fmla="*/ 1 h 2330"/>
                <a:gd name="T70" fmla="*/ 1 w 3223"/>
                <a:gd name="T71" fmla="*/ 1 h 2330"/>
                <a:gd name="T72" fmla="*/ 1 w 3223"/>
                <a:gd name="T73" fmla="*/ 1 h 2330"/>
                <a:gd name="T74" fmla="*/ 1 w 3223"/>
                <a:gd name="T75" fmla="*/ 1 h 2330"/>
                <a:gd name="T76" fmla="*/ 1 w 3223"/>
                <a:gd name="T77" fmla="*/ 1 h 2330"/>
                <a:gd name="T78" fmla="*/ 1 w 3223"/>
                <a:gd name="T79" fmla="*/ 1 h 2330"/>
                <a:gd name="T80" fmla="*/ 1 w 3223"/>
                <a:gd name="T81" fmla="*/ 1 h 2330"/>
                <a:gd name="T82" fmla="*/ 1 w 3223"/>
                <a:gd name="T83" fmla="*/ 1 h 2330"/>
                <a:gd name="T84" fmla="*/ 1 w 3223"/>
                <a:gd name="T85" fmla="*/ 1 h 2330"/>
                <a:gd name="T86" fmla="*/ 1 w 3223"/>
                <a:gd name="T87" fmla="*/ 1 h 2330"/>
                <a:gd name="T88" fmla="*/ 1 w 3223"/>
                <a:gd name="T89" fmla="*/ 1 h 2330"/>
                <a:gd name="T90" fmla="*/ 1 w 3223"/>
                <a:gd name="T91" fmla="*/ 1 h 2330"/>
                <a:gd name="T92" fmla="*/ 1 w 3223"/>
                <a:gd name="T93" fmla="*/ 1 h 2330"/>
                <a:gd name="T94" fmla="*/ 1 w 3223"/>
                <a:gd name="T95" fmla="*/ 1 h 2330"/>
                <a:gd name="T96" fmla="*/ 1 w 3223"/>
                <a:gd name="T97" fmla="*/ 1 h 2330"/>
                <a:gd name="T98" fmla="*/ 1 w 3223"/>
                <a:gd name="T99" fmla="*/ 1 h 2330"/>
                <a:gd name="T100" fmla="*/ 1 w 3223"/>
                <a:gd name="T101" fmla="*/ 1 h 2330"/>
                <a:gd name="T102" fmla="*/ 1 w 3223"/>
                <a:gd name="T103" fmla="*/ 1 h 2330"/>
                <a:gd name="T104" fmla="*/ 1 w 3223"/>
                <a:gd name="T105" fmla="*/ 1 h 2330"/>
                <a:gd name="T106" fmla="*/ 1 w 3223"/>
                <a:gd name="T107" fmla="*/ 0 h 2330"/>
                <a:gd name="T108" fmla="*/ 1 w 3223"/>
                <a:gd name="T109" fmla="*/ 1 h 2330"/>
                <a:gd name="T110" fmla="*/ 1 w 3223"/>
                <a:gd name="T111" fmla="*/ 1 h 2330"/>
                <a:gd name="T112" fmla="*/ 1 w 3223"/>
                <a:gd name="T113" fmla="*/ 1 h 2330"/>
                <a:gd name="T114" fmla="*/ 1 w 3223"/>
                <a:gd name="T115" fmla="*/ 1 h 2330"/>
                <a:gd name="T116" fmla="*/ 1 w 3223"/>
                <a:gd name="T117" fmla="*/ 1 h 2330"/>
                <a:gd name="T118" fmla="*/ 1 w 3223"/>
                <a:gd name="T119" fmla="*/ 1 h 2330"/>
                <a:gd name="T120" fmla="*/ 1 w 3223"/>
                <a:gd name="T121" fmla="*/ 1 h 2330"/>
                <a:gd name="T122" fmla="*/ 1 w 3223"/>
                <a:gd name="T123" fmla="*/ 1 h 23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23"/>
                <a:gd name="T187" fmla="*/ 0 h 2330"/>
                <a:gd name="T188" fmla="*/ 3223 w 3223"/>
                <a:gd name="T189" fmla="*/ 2330 h 23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23" h="2330">
                  <a:moveTo>
                    <a:pt x="1572" y="54"/>
                  </a:moveTo>
                  <a:lnTo>
                    <a:pt x="1535" y="49"/>
                  </a:lnTo>
                  <a:lnTo>
                    <a:pt x="1511" y="40"/>
                  </a:lnTo>
                  <a:lnTo>
                    <a:pt x="1504" y="51"/>
                  </a:lnTo>
                  <a:lnTo>
                    <a:pt x="1480" y="44"/>
                  </a:lnTo>
                  <a:lnTo>
                    <a:pt x="1514" y="60"/>
                  </a:lnTo>
                  <a:lnTo>
                    <a:pt x="1549" y="78"/>
                  </a:lnTo>
                  <a:lnTo>
                    <a:pt x="1538" y="111"/>
                  </a:lnTo>
                  <a:lnTo>
                    <a:pt x="1516" y="122"/>
                  </a:lnTo>
                  <a:lnTo>
                    <a:pt x="1443" y="112"/>
                  </a:lnTo>
                  <a:lnTo>
                    <a:pt x="1396" y="128"/>
                  </a:lnTo>
                  <a:lnTo>
                    <a:pt x="1399" y="151"/>
                  </a:lnTo>
                  <a:lnTo>
                    <a:pt x="1383" y="139"/>
                  </a:lnTo>
                  <a:lnTo>
                    <a:pt x="1375" y="156"/>
                  </a:lnTo>
                  <a:lnTo>
                    <a:pt x="1352" y="200"/>
                  </a:lnTo>
                  <a:lnTo>
                    <a:pt x="1348" y="219"/>
                  </a:lnTo>
                  <a:lnTo>
                    <a:pt x="1318" y="244"/>
                  </a:lnTo>
                  <a:lnTo>
                    <a:pt x="1291" y="306"/>
                  </a:lnTo>
                  <a:lnTo>
                    <a:pt x="1317" y="315"/>
                  </a:lnTo>
                  <a:lnTo>
                    <a:pt x="1331" y="329"/>
                  </a:lnTo>
                  <a:lnTo>
                    <a:pt x="1310" y="356"/>
                  </a:lnTo>
                  <a:lnTo>
                    <a:pt x="1345" y="383"/>
                  </a:lnTo>
                  <a:lnTo>
                    <a:pt x="1274" y="340"/>
                  </a:lnTo>
                  <a:lnTo>
                    <a:pt x="1269" y="353"/>
                  </a:lnTo>
                  <a:lnTo>
                    <a:pt x="1210" y="333"/>
                  </a:lnTo>
                  <a:lnTo>
                    <a:pt x="1201" y="376"/>
                  </a:lnTo>
                  <a:lnTo>
                    <a:pt x="1186" y="376"/>
                  </a:lnTo>
                  <a:lnTo>
                    <a:pt x="1174" y="387"/>
                  </a:lnTo>
                  <a:lnTo>
                    <a:pt x="1175" y="369"/>
                  </a:lnTo>
                  <a:lnTo>
                    <a:pt x="1182" y="318"/>
                  </a:lnTo>
                  <a:lnTo>
                    <a:pt x="1093" y="244"/>
                  </a:lnTo>
                  <a:lnTo>
                    <a:pt x="1087" y="260"/>
                  </a:lnTo>
                  <a:lnTo>
                    <a:pt x="1055" y="275"/>
                  </a:lnTo>
                  <a:lnTo>
                    <a:pt x="1049" y="264"/>
                  </a:lnTo>
                  <a:lnTo>
                    <a:pt x="1033" y="274"/>
                  </a:lnTo>
                  <a:lnTo>
                    <a:pt x="1015" y="271"/>
                  </a:lnTo>
                  <a:lnTo>
                    <a:pt x="1007" y="315"/>
                  </a:lnTo>
                  <a:lnTo>
                    <a:pt x="990" y="294"/>
                  </a:lnTo>
                  <a:lnTo>
                    <a:pt x="954" y="335"/>
                  </a:lnTo>
                  <a:lnTo>
                    <a:pt x="960" y="360"/>
                  </a:lnTo>
                  <a:lnTo>
                    <a:pt x="929" y="354"/>
                  </a:lnTo>
                  <a:lnTo>
                    <a:pt x="951" y="393"/>
                  </a:lnTo>
                  <a:lnTo>
                    <a:pt x="910" y="379"/>
                  </a:lnTo>
                  <a:lnTo>
                    <a:pt x="892" y="413"/>
                  </a:lnTo>
                  <a:lnTo>
                    <a:pt x="900" y="417"/>
                  </a:lnTo>
                  <a:lnTo>
                    <a:pt x="910" y="415"/>
                  </a:lnTo>
                  <a:lnTo>
                    <a:pt x="893" y="434"/>
                  </a:lnTo>
                  <a:lnTo>
                    <a:pt x="895" y="456"/>
                  </a:lnTo>
                  <a:lnTo>
                    <a:pt x="915" y="461"/>
                  </a:lnTo>
                  <a:lnTo>
                    <a:pt x="871" y="459"/>
                  </a:lnTo>
                  <a:lnTo>
                    <a:pt x="851" y="459"/>
                  </a:lnTo>
                  <a:lnTo>
                    <a:pt x="832" y="454"/>
                  </a:lnTo>
                  <a:lnTo>
                    <a:pt x="825" y="472"/>
                  </a:lnTo>
                  <a:lnTo>
                    <a:pt x="844" y="510"/>
                  </a:lnTo>
                  <a:lnTo>
                    <a:pt x="820" y="524"/>
                  </a:lnTo>
                  <a:lnTo>
                    <a:pt x="839" y="585"/>
                  </a:lnTo>
                  <a:lnTo>
                    <a:pt x="804" y="524"/>
                  </a:lnTo>
                  <a:lnTo>
                    <a:pt x="770" y="465"/>
                  </a:lnTo>
                  <a:lnTo>
                    <a:pt x="747" y="490"/>
                  </a:lnTo>
                  <a:lnTo>
                    <a:pt x="708" y="556"/>
                  </a:lnTo>
                  <a:lnTo>
                    <a:pt x="715" y="609"/>
                  </a:lnTo>
                  <a:lnTo>
                    <a:pt x="653" y="689"/>
                  </a:lnTo>
                  <a:lnTo>
                    <a:pt x="596" y="720"/>
                  </a:lnTo>
                  <a:lnTo>
                    <a:pt x="539" y="751"/>
                  </a:lnTo>
                  <a:lnTo>
                    <a:pt x="450" y="771"/>
                  </a:lnTo>
                  <a:lnTo>
                    <a:pt x="382" y="793"/>
                  </a:lnTo>
                  <a:lnTo>
                    <a:pt x="314" y="815"/>
                  </a:lnTo>
                  <a:lnTo>
                    <a:pt x="289" y="802"/>
                  </a:lnTo>
                  <a:lnTo>
                    <a:pt x="192" y="868"/>
                  </a:lnTo>
                  <a:lnTo>
                    <a:pt x="96" y="935"/>
                  </a:lnTo>
                  <a:lnTo>
                    <a:pt x="71" y="963"/>
                  </a:lnTo>
                  <a:lnTo>
                    <a:pt x="69" y="936"/>
                  </a:lnTo>
                  <a:lnTo>
                    <a:pt x="75" y="919"/>
                  </a:lnTo>
                  <a:lnTo>
                    <a:pt x="72" y="911"/>
                  </a:lnTo>
                  <a:lnTo>
                    <a:pt x="62" y="910"/>
                  </a:lnTo>
                  <a:lnTo>
                    <a:pt x="39" y="987"/>
                  </a:lnTo>
                  <a:lnTo>
                    <a:pt x="18" y="1077"/>
                  </a:lnTo>
                  <a:lnTo>
                    <a:pt x="25" y="1150"/>
                  </a:lnTo>
                  <a:lnTo>
                    <a:pt x="48" y="1208"/>
                  </a:lnTo>
                  <a:lnTo>
                    <a:pt x="72" y="1266"/>
                  </a:lnTo>
                  <a:lnTo>
                    <a:pt x="56" y="1280"/>
                  </a:lnTo>
                  <a:lnTo>
                    <a:pt x="48" y="1259"/>
                  </a:lnTo>
                  <a:lnTo>
                    <a:pt x="12" y="1220"/>
                  </a:lnTo>
                  <a:lnTo>
                    <a:pt x="39" y="1303"/>
                  </a:lnTo>
                  <a:lnTo>
                    <a:pt x="8" y="1268"/>
                  </a:lnTo>
                  <a:lnTo>
                    <a:pt x="0" y="1265"/>
                  </a:lnTo>
                  <a:lnTo>
                    <a:pt x="35" y="1343"/>
                  </a:lnTo>
                  <a:lnTo>
                    <a:pt x="71" y="1419"/>
                  </a:lnTo>
                  <a:lnTo>
                    <a:pt x="102" y="1490"/>
                  </a:lnTo>
                  <a:lnTo>
                    <a:pt x="133" y="1561"/>
                  </a:lnTo>
                  <a:lnTo>
                    <a:pt x="148" y="1620"/>
                  </a:lnTo>
                  <a:lnTo>
                    <a:pt x="165" y="1681"/>
                  </a:lnTo>
                  <a:lnTo>
                    <a:pt x="181" y="1741"/>
                  </a:lnTo>
                  <a:lnTo>
                    <a:pt x="187" y="1797"/>
                  </a:lnTo>
                  <a:lnTo>
                    <a:pt x="170" y="1884"/>
                  </a:lnTo>
                  <a:lnTo>
                    <a:pt x="136" y="1891"/>
                  </a:lnTo>
                  <a:lnTo>
                    <a:pt x="153" y="1942"/>
                  </a:lnTo>
                  <a:lnTo>
                    <a:pt x="222" y="1971"/>
                  </a:lnTo>
                  <a:lnTo>
                    <a:pt x="291" y="2001"/>
                  </a:lnTo>
                  <a:lnTo>
                    <a:pt x="393" y="1993"/>
                  </a:lnTo>
                  <a:lnTo>
                    <a:pt x="477" y="1959"/>
                  </a:lnTo>
                  <a:lnTo>
                    <a:pt x="490" y="1947"/>
                  </a:lnTo>
                  <a:lnTo>
                    <a:pt x="525" y="1913"/>
                  </a:lnTo>
                  <a:lnTo>
                    <a:pt x="614" y="1913"/>
                  </a:lnTo>
                  <a:lnTo>
                    <a:pt x="705" y="1912"/>
                  </a:lnTo>
                  <a:lnTo>
                    <a:pt x="814" y="1908"/>
                  </a:lnTo>
                  <a:lnTo>
                    <a:pt x="865" y="1843"/>
                  </a:lnTo>
                  <a:lnTo>
                    <a:pt x="954" y="1809"/>
                  </a:lnTo>
                  <a:lnTo>
                    <a:pt x="1043" y="1773"/>
                  </a:lnTo>
                  <a:lnTo>
                    <a:pt x="1137" y="1756"/>
                  </a:lnTo>
                  <a:lnTo>
                    <a:pt x="1229" y="1739"/>
                  </a:lnTo>
                  <a:lnTo>
                    <a:pt x="1325" y="1725"/>
                  </a:lnTo>
                  <a:lnTo>
                    <a:pt x="1420" y="1712"/>
                  </a:lnTo>
                  <a:lnTo>
                    <a:pt x="1484" y="1728"/>
                  </a:lnTo>
                  <a:lnTo>
                    <a:pt x="1613" y="1763"/>
                  </a:lnTo>
                  <a:lnTo>
                    <a:pt x="1648" y="1789"/>
                  </a:lnTo>
                  <a:lnTo>
                    <a:pt x="1665" y="1809"/>
                  </a:lnTo>
                  <a:lnTo>
                    <a:pt x="1693" y="1844"/>
                  </a:lnTo>
                  <a:lnTo>
                    <a:pt x="1729" y="1899"/>
                  </a:lnTo>
                  <a:lnTo>
                    <a:pt x="1766" y="1954"/>
                  </a:lnTo>
                  <a:lnTo>
                    <a:pt x="1749" y="1954"/>
                  </a:lnTo>
                  <a:lnTo>
                    <a:pt x="1801" y="1987"/>
                  </a:lnTo>
                  <a:lnTo>
                    <a:pt x="1814" y="1974"/>
                  </a:lnTo>
                  <a:lnTo>
                    <a:pt x="1872" y="1901"/>
                  </a:lnTo>
                  <a:lnTo>
                    <a:pt x="1938" y="1838"/>
                  </a:lnTo>
                  <a:lnTo>
                    <a:pt x="1955" y="1797"/>
                  </a:lnTo>
                  <a:lnTo>
                    <a:pt x="1964" y="1858"/>
                  </a:lnTo>
                  <a:lnTo>
                    <a:pt x="1938" y="1923"/>
                  </a:lnTo>
                  <a:lnTo>
                    <a:pt x="1913" y="1990"/>
                  </a:lnTo>
                  <a:lnTo>
                    <a:pt x="1885" y="2011"/>
                  </a:lnTo>
                  <a:lnTo>
                    <a:pt x="1945" y="2011"/>
                  </a:lnTo>
                  <a:lnTo>
                    <a:pt x="1975" y="1936"/>
                  </a:lnTo>
                  <a:lnTo>
                    <a:pt x="2018" y="1976"/>
                  </a:lnTo>
                  <a:lnTo>
                    <a:pt x="1986" y="2039"/>
                  </a:lnTo>
                  <a:lnTo>
                    <a:pt x="2036" y="2039"/>
                  </a:lnTo>
                  <a:lnTo>
                    <a:pt x="2053" y="2044"/>
                  </a:lnTo>
                  <a:lnTo>
                    <a:pt x="2094" y="2081"/>
                  </a:lnTo>
                  <a:lnTo>
                    <a:pt x="2107" y="2157"/>
                  </a:lnTo>
                  <a:lnTo>
                    <a:pt x="2165" y="2239"/>
                  </a:lnTo>
                  <a:lnTo>
                    <a:pt x="2261" y="2276"/>
                  </a:lnTo>
                  <a:lnTo>
                    <a:pt x="2335" y="2289"/>
                  </a:lnTo>
                  <a:lnTo>
                    <a:pt x="2406" y="2307"/>
                  </a:lnTo>
                  <a:lnTo>
                    <a:pt x="2499" y="2273"/>
                  </a:lnTo>
                  <a:lnTo>
                    <a:pt x="2491" y="2257"/>
                  </a:lnTo>
                  <a:lnTo>
                    <a:pt x="2515" y="2236"/>
                  </a:lnTo>
                  <a:lnTo>
                    <a:pt x="2527" y="2229"/>
                  </a:lnTo>
                  <a:lnTo>
                    <a:pt x="2539" y="2232"/>
                  </a:lnTo>
                  <a:lnTo>
                    <a:pt x="2544" y="2238"/>
                  </a:lnTo>
                  <a:lnTo>
                    <a:pt x="2544" y="2249"/>
                  </a:lnTo>
                  <a:lnTo>
                    <a:pt x="2539" y="2257"/>
                  </a:lnTo>
                  <a:lnTo>
                    <a:pt x="2532" y="2266"/>
                  </a:lnTo>
                  <a:lnTo>
                    <a:pt x="2530" y="2273"/>
                  </a:lnTo>
                  <a:lnTo>
                    <a:pt x="2519" y="2273"/>
                  </a:lnTo>
                  <a:lnTo>
                    <a:pt x="2537" y="2280"/>
                  </a:lnTo>
                  <a:lnTo>
                    <a:pt x="2550" y="2282"/>
                  </a:lnTo>
                  <a:lnTo>
                    <a:pt x="2560" y="2284"/>
                  </a:lnTo>
                  <a:lnTo>
                    <a:pt x="2557" y="2279"/>
                  </a:lnTo>
                  <a:lnTo>
                    <a:pt x="2556" y="2274"/>
                  </a:lnTo>
                  <a:lnTo>
                    <a:pt x="2556" y="2269"/>
                  </a:lnTo>
                  <a:lnTo>
                    <a:pt x="2564" y="2270"/>
                  </a:lnTo>
                  <a:lnTo>
                    <a:pt x="2567" y="2277"/>
                  </a:lnTo>
                  <a:lnTo>
                    <a:pt x="2570" y="2283"/>
                  </a:lnTo>
                  <a:lnTo>
                    <a:pt x="2577" y="2291"/>
                  </a:lnTo>
                  <a:lnTo>
                    <a:pt x="2583" y="2300"/>
                  </a:lnTo>
                  <a:lnTo>
                    <a:pt x="2593" y="2301"/>
                  </a:lnTo>
                  <a:lnTo>
                    <a:pt x="2612" y="2311"/>
                  </a:lnTo>
                  <a:lnTo>
                    <a:pt x="2621" y="2318"/>
                  </a:lnTo>
                  <a:lnTo>
                    <a:pt x="2638" y="2330"/>
                  </a:lnTo>
                  <a:lnTo>
                    <a:pt x="2649" y="2303"/>
                  </a:lnTo>
                  <a:lnTo>
                    <a:pt x="2760" y="2236"/>
                  </a:lnTo>
                  <a:lnTo>
                    <a:pt x="2832" y="2228"/>
                  </a:lnTo>
                  <a:lnTo>
                    <a:pt x="2923" y="2211"/>
                  </a:lnTo>
                  <a:lnTo>
                    <a:pt x="2935" y="2158"/>
                  </a:lnTo>
                  <a:lnTo>
                    <a:pt x="2961" y="2075"/>
                  </a:lnTo>
                  <a:lnTo>
                    <a:pt x="3002" y="1993"/>
                  </a:lnTo>
                  <a:lnTo>
                    <a:pt x="3023" y="1901"/>
                  </a:lnTo>
                  <a:lnTo>
                    <a:pt x="3043" y="1878"/>
                  </a:lnTo>
                  <a:lnTo>
                    <a:pt x="3101" y="1810"/>
                  </a:lnTo>
                  <a:lnTo>
                    <a:pt x="3128" y="1790"/>
                  </a:lnTo>
                  <a:lnTo>
                    <a:pt x="3152" y="1714"/>
                  </a:lnTo>
                  <a:lnTo>
                    <a:pt x="3176" y="1637"/>
                  </a:lnTo>
                  <a:lnTo>
                    <a:pt x="3199" y="1561"/>
                  </a:lnTo>
                  <a:lnTo>
                    <a:pt x="3223" y="1484"/>
                  </a:lnTo>
                  <a:lnTo>
                    <a:pt x="3203" y="1426"/>
                  </a:lnTo>
                  <a:lnTo>
                    <a:pt x="3184" y="1370"/>
                  </a:lnTo>
                  <a:lnTo>
                    <a:pt x="3179" y="1305"/>
                  </a:lnTo>
                  <a:lnTo>
                    <a:pt x="3173" y="1239"/>
                  </a:lnTo>
                  <a:lnTo>
                    <a:pt x="3169" y="1191"/>
                  </a:lnTo>
                  <a:lnTo>
                    <a:pt x="3104" y="1132"/>
                  </a:lnTo>
                  <a:lnTo>
                    <a:pt x="3041" y="1074"/>
                  </a:lnTo>
                  <a:lnTo>
                    <a:pt x="2992" y="1048"/>
                  </a:lnTo>
                  <a:lnTo>
                    <a:pt x="3002" y="983"/>
                  </a:lnTo>
                  <a:lnTo>
                    <a:pt x="2985" y="952"/>
                  </a:lnTo>
                  <a:lnTo>
                    <a:pt x="2976" y="970"/>
                  </a:lnTo>
                  <a:lnTo>
                    <a:pt x="2931" y="939"/>
                  </a:lnTo>
                  <a:lnTo>
                    <a:pt x="2931" y="973"/>
                  </a:lnTo>
                  <a:lnTo>
                    <a:pt x="2900" y="951"/>
                  </a:lnTo>
                  <a:lnTo>
                    <a:pt x="2873" y="856"/>
                  </a:lnTo>
                  <a:lnTo>
                    <a:pt x="2845" y="825"/>
                  </a:lnTo>
                  <a:lnTo>
                    <a:pt x="2835" y="796"/>
                  </a:lnTo>
                  <a:lnTo>
                    <a:pt x="2808" y="772"/>
                  </a:lnTo>
                  <a:lnTo>
                    <a:pt x="2738" y="720"/>
                  </a:lnTo>
                  <a:lnTo>
                    <a:pt x="2636" y="659"/>
                  </a:lnTo>
                  <a:lnTo>
                    <a:pt x="2624" y="554"/>
                  </a:lnTo>
                  <a:lnTo>
                    <a:pt x="2607" y="506"/>
                  </a:lnTo>
                  <a:lnTo>
                    <a:pt x="2570" y="445"/>
                  </a:lnTo>
                  <a:lnTo>
                    <a:pt x="2563" y="369"/>
                  </a:lnTo>
                  <a:lnTo>
                    <a:pt x="2540" y="333"/>
                  </a:lnTo>
                  <a:lnTo>
                    <a:pt x="2488" y="288"/>
                  </a:lnTo>
                  <a:lnTo>
                    <a:pt x="2437" y="296"/>
                  </a:lnTo>
                  <a:lnTo>
                    <a:pt x="2423" y="238"/>
                  </a:lnTo>
                  <a:lnTo>
                    <a:pt x="2407" y="180"/>
                  </a:lnTo>
                  <a:lnTo>
                    <a:pt x="2389" y="107"/>
                  </a:lnTo>
                  <a:lnTo>
                    <a:pt x="2362" y="60"/>
                  </a:lnTo>
                  <a:lnTo>
                    <a:pt x="2341" y="19"/>
                  </a:lnTo>
                  <a:lnTo>
                    <a:pt x="2329" y="0"/>
                  </a:lnTo>
                  <a:lnTo>
                    <a:pt x="2298" y="68"/>
                  </a:lnTo>
                  <a:lnTo>
                    <a:pt x="2285" y="102"/>
                  </a:lnTo>
                  <a:lnTo>
                    <a:pt x="2273" y="149"/>
                  </a:lnTo>
                  <a:lnTo>
                    <a:pt x="2285" y="153"/>
                  </a:lnTo>
                  <a:lnTo>
                    <a:pt x="2284" y="163"/>
                  </a:lnTo>
                  <a:lnTo>
                    <a:pt x="2264" y="197"/>
                  </a:lnTo>
                  <a:lnTo>
                    <a:pt x="2268" y="230"/>
                  </a:lnTo>
                  <a:lnTo>
                    <a:pt x="2257" y="231"/>
                  </a:lnTo>
                  <a:lnTo>
                    <a:pt x="2258" y="298"/>
                  </a:lnTo>
                  <a:lnTo>
                    <a:pt x="2260" y="366"/>
                  </a:lnTo>
                  <a:lnTo>
                    <a:pt x="2226" y="459"/>
                  </a:lnTo>
                  <a:lnTo>
                    <a:pt x="2190" y="554"/>
                  </a:lnTo>
                  <a:lnTo>
                    <a:pt x="2130" y="564"/>
                  </a:lnTo>
                  <a:lnTo>
                    <a:pt x="2067" y="523"/>
                  </a:lnTo>
                  <a:lnTo>
                    <a:pt x="1972" y="473"/>
                  </a:lnTo>
                  <a:lnTo>
                    <a:pt x="1879" y="422"/>
                  </a:lnTo>
                  <a:lnTo>
                    <a:pt x="1824" y="374"/>
                  </a:lnTo>
                  <a:lnTo>
                    <a:pt x="1768" y="326"/>
                  </a:lnTo>
                  <a:lnTo>
                    <a:pt x="1809" y="245"/>
                  </a:lnTo>
                  <a:lnTo>
                    <a:pt x="1826" y="197"/>
                  </a:lnTo>
                  <a:lnTo>
                    <a:pt x="1842" y="206"/>
                  </a:lnTo>
                  <a:lnTo>
                    <a:pt x="1859" y="177"/>
                  </a:lnTo>
                  <a:lnTo>
                    <a:pt x="1889" y="129"/>
                  </a:lnTo>
                  <a:lnTo>
                    <a:pt x="1848" y="102"/>
                  </a:lnTo>
                  <a:lnTo>
                    <a:pt x="1821" y="139"/>
                  </a:lnTo>
                  <a:lnTo>
                    <a:pt x="1809" y="117"/>
                  </a:lnTo>
                  <a:lnTo>
                    <a:pt x="1788" y="117"/>
                  </a:lnTo>
                  <a:lnTo>
                    <a:pt x="1795" y="105"/>
                  </a:lnTo>
                  <a:lnTo>
                    <a:pt x="1727" y="117"/>
                  </a:lnTo>
                  <a:lnTo>
                    <a:pt x="1672" y="108"/>
                  </a:lnTo>
                  <a:lnTo>
                    <a:pt x="1630" y="88"/>
                  </a:lnTo>
                  <a:lnTo>
                    <a:pt x="1572" y="54"/>
                  </a:lnTo>
                  <a:close/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776" name="Group 295"/>
            <p:cNvGrpSpPr>
              <a:grpSpLocks noChangeAspect="1"/>
            </p:cNvGrpSpPr>
            <p:nvPr/>
          </p:nvGrpSpPr>
          <p:grpSpPr bwMode="auto">
            <a:xfrm>
              <a:off x="11734" y="8766"/>
              <a:ext cx="1355" cy="1132"/>
              <a:chOff x="4608" y="683"/>
              <a:chExt cx="669" cy="558"/>
            </a:xfrm>
          </p:grpSpPr>
          <p:sp>
            <p:nvSpPr>
              <p:cNvPr id="20777" name="Freeform 296"/>
              <p:cNvSpPr>
                <a:spLocks noChangeAspect="1"/>
              </p:cNvSpPr>
              <p:nvPr/>
            </p:nvSpPr>
            <p:spPr bwMode="gray">
              <a:xfrm>
                <a:off x="4608" y="1150"/>
                <a:ext cx="71" cy="91"/>
              </a:xfrm>
              <a:custGeom>
                <a:avLst/>
                <a:gdLst>
                  <a:gd name="T0" fmla="*/ 0 w 143"/>
                  <a:gd name="T1" fmla="*/ 1 h 182"/>
                  <a:gd name="T2" fmla="*/ 0 w 143"/>
                  <a:gd name="T3" fmla="*/ 1 h 182"/>
                  <a:gd name="T4" fmla="*/ 0 w 143"/>
                  <a:gd name="T5" fmla="*/ 1 h 182"/>
                  <a:gd name="T6" fmla="*/ 0 w 143"/>
                  <a:gd name="T7" fmla="*/ 1 h 182"/>
                  <a:gd name="T8" fmla="*/ 0 w 143"/>
                  <a:gd name="T9" fmla="*/ 1 h 182"/>
                  <a:gd name="T10" fmla="*/ 0 w 143"/>
                  <a:gd name="T11" fmla="*/ 1 h 182"/>
                  <a:gd name="T12" fmla="*/ 0 w 143"/>
                  <a:gd name="T13" fmla="*/ 1 h 182"/>
                  <a:gd name="T14" fmla="*/ 0 w 143"/>
                  <a:gd name="T15" fmla="*/ 1 h 182"/>
                  <a:gd name="T16" fmla="*/ 0 w 143"/>
                  <a:gd name="T17" fmla="*/ 1 h 182"/>
                  <a:gd name="T18" fmla="*/ 0 w 143"/>
                  <a:gd name="T19" fmla="*/ 1 h 182"/>
                  <a:gd name="T20" fmla="*/ 0 w 143"/>
                  <a:gd name="T21" fmla="*/ 1 h 182"/>
                  <a:gd name="T22" fmla="*/ 0 w 143"/>
                  <a:gd name="T23" fmla="*/ 1 h 182"/>
                  <a:gd name="T24" fmla="*/ 0 w 143"/>
                  <a:gd name="T25" fmla="*/ 1 h 182"/>
                  <a:gd name="T26" fmla="*/ 0 w 143"/>
                  <a:gd name="T27" fmla="*/ 1 h 182"/>
                  <a:gd name="T28" fmla="*/ 0 w 143"/>
                  <a:gd name="T29" fmla="*/ 1 h 182"/>
                  <a:gd name="T30" fmla="*/ 0 w 143"/>
                  <a:gd name="T31" fmla="*/ 0 h 182"/>
                  <a:gd name="T32" fmla="*/ 0 w 143"/>
                  <a:gd name="T33" fmla="*/ 1 h 182"/>
                  <a:gd name="T34" fmla="*/ 0 w 143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182"/>
                  <a:gd name="T56" fmla="*/ 143 w 143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182">
                    <a:moveTo>
                      <a:pt x="0" y="42"/>
                    </a:moveTo>
                    <a:lnTo>
                      <a:pt x="14" y="73"/>
                    </a:lnTo>
                    <a:lnTo>
                      <a:pt x="39" y="73"/>
                    </a:lnTo>
                    <a:lnTo>
                      <a:pt x="44" y="52"/>
                    </a:lnTo>
                    <a:lnTo>
                      <a:pt x="58" y="73"/>
                    </a:lnTo>
                    <a:lnTo>
                      <a:pt x="58" y="102"/>
                    </a:lnTo>
                    <a:lnTo>
                      <a:pt x="39" y="117"/>
                    </a:lnTo>
                    <a:lnTo>
                      <a:pt x="39" y="173"/>
                    </a:lnTo>
                    <a:lnTo>
                      <a:pt x="73" y="182"/>
                    </a:lnTo>
                    <a:lnTo>
                      <a:pt x="108" y="159"/>
                    </a:lnTo>
                    <a:lnTo>
                      <a:pt x="114" y="129"/>
                    </a:lnTo>
                    <a:lnTo>
                      <a:pt x="143" y="69"/>
                    </a:lnTo>
                    <a:lnTo>
                      <a:pt x="127" y="42"/>
                    </a:lnTo>
                    <a:lnTo>
                      <a:pt x="123" y="16"/>
                    </a:lnTo>
                    <a:lnTo>
                      <a:pt x="93" y="16"/>
                    </a:lnTo>
                    <a:lnTo>
                      <a:pt x="83" y="0"/>
                    </a:lnTo>
                    <a:lnTo>
                      <a:pt x="54" y="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7898B3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78" name="Freeform 297"/>
              <p:cNvSpPr>
                <a:spLocks noChangeAspect="1"/>
              </p:cNvSpPr>
              <p:nvPr/>
            </p:nvSpPr>
            <p:spPr bwMode="gray">
              <a:xfrm>
                <a:off x="4608" y="1150"/>
                <a:ext cx="71" cy="91"/>
              </a:xfrm>
              <a:custGeom>
                <a:avLst/>
                <a:gdLst>
                  <a:gd name="T0" fmla="*/ 0 w 143"/>
                  <a:gd name="T1" fmla="*/ 1 h 182"/>
                  <a:gd name="T2" fmla="*/ 0 w 143"/>
                  <a:gd name="T3" fmla="*/ 1 h 182"/>
                  <a:gd name="T4" fmla="*/ 0 w 143"/>
                  <a:gd name="T5" fmla="*/ 1 h 182"/>
                  <a:gd name="T6" fmla="*/ 0 w 143"/>
                  <a:gd name="T7" fmla="*/ 1 h 182"/>
                  <a:gd name="T8" fmla="*/ 0 w 143"/>
                  <a:gd name="T9" fmla="*/ 1 h 182"/>
                  <a:gd name="T10" fmla="*/ 0 w 143"/>
                  <a:gd name="T11" fmla="*/ 1 h 182"/>
                  <a:gd name="T12" fmla="*/ 0 w 143"/>
                  <a:gd name="T13" fmla="*/ 1 h 182"/>
                  <a:gd name="T14" fmla="*/ 0 w 143"/>
                  <a:gd name="T15" fmla="*/ 1 h 182"/>
                  <a:gd name="T16" fmla="*/ 0 w 143"/>
                  <a:gd name="T17" fmla="*/ 1 h 182"/>
                  <a:gd name="T18" fmla="*/ 0 w 143"/>
                  <a:gd name="T19" fmla="*/ 1 h 182"/>
                  <a:gd name="T20" fmla="*/ 0 w 143"/>
                  <a:gd name="T21" fmla="*/ 1 h 182"/>
                  <a:gd name="T22" fmla="*/ 0 w 143"/>
                  <a:gd name="T23" fmla="*/ 1 h 182"/>
                  <a:gd name="T24" fmla="*/ 0 w 143"/>
                  <a:gd name="T25" fmla="*/ 1 h 182"/>
                  <a:gd name="T26" fmla="*/ 0 w 143"/>
                  <a:gd name="T27" fmla="*/ 1 h 182"/>
                  <a:gd name="T28" fmla="*/ 0 w 143"/>
                  <a:gd name="T29" fmla="*/ 1 h 182"/>
                  <a:gd name="T30" fmla="*/ 0 w 143"/>
                  <a:gd name="T31" fmla="*/ 0 h 182"/>
                  <a:gd name="T32" fmla="*/ 0 w 143"/>
                  <a:gd name="T33" fmla="*/ 1 h 182"/>
                  <a:gd name="T34" fmla="*/ 0 w 143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182"/>
                  <a:gd name="T56" fmla="*/ 143 w 143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182">
                    <a:moveTo>
                      <a:pt x="0" y="42"/>
                    </a:moveTo>
                    <a:lnTo>
                      <a:pt x="14" y="73"/>
                    </a:lnTo>
                    <a:lnTo>
                      <a:pt x="39" y="73"/>
                    </a:lnTo>
                    <a:lnTo>
                      <a:pt x="44" y="52"/>
                    </a:lnTo>
                    <a:lnTo>
                      <a:pt x="58" y="73"/>
                    </a:lnTo>
                    <a:lnTo>
                      <a:pt x="58" y="102"/>
                    </a:lnTo>
                    <a:lnTo>
                      <a:pt x="39" y="117"/>
                    </a:lnTo>
                    <a:lnTo>
                      <a:pt x="39" y="173"/>
                    </a:lnTo>
                    <a:lnTo>
                      <a:pt x="73" y="182"/>
                    </a:lnTo>
                    <a:lnTo>
                      <a:pt x="108" y="159"/>
                    </a:lnTo>
                    <a:lnTo>
                      <a:pt x="114" y="129"/>
                    </a:lnTo>
                    <a:lnTo>
                      <a:pt x="143" y="69"/>
                    </a:lnTo>
                    <a:lnTo>
                      <a:pt x="127" y="42"/>
                    </a:lnTo>
                    <a:lnTo>
                      <a:pt x="123" y="16"/>
                    </a:lnTo>
                    <a:lnTo>
                      <a:pt x="93" y="16"/>
                    </a:lnTo>
                    <a:lnTo>
                      <a:pt x="83" y="0"/>
                    </a:lnTo>
                    <a:lnTo>
                      <a:pt x="54" y="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7898B3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79" name="Freeform 298"/>
              <p:cNvSpPr>
                <a:spLocks noChangeAspect="1"/>
              </p:cNvSpPr>
              <p:nvPr/>
            </p:nvSpPr>
            <p:spPr bwMode="gray">
              <a:xfrm>
                <a:off x="4689" y="1135"/>
                <a:ext cx="70" cy="52"/>
              </a:xfrm>
              <a:custGeom>
                <a:avLst/>
                <a:gdLst>
                  <a:gd name="T0" fmla="*/ 0 w 140"/>
                  <a:gd name="T1" fmla="*/ 1 h 104"/>
                  <a:gd name="T2" fmla="*/ 1 w 140"/>
                  <a:gd name="T3" fmla="*/ 1 h 104"/>
                  <a:gd name="T4" fmla="*/ 1 w 140"/>
                  <a:gd name="T5" fmla="*/ 1 h 104"/>
                  <a:gd name="T6" fmla="*/ 1 w 140"/>
                  <a:gd name="T7" fmla="*/ 1 h 104"/>
                  <a:gd name="T8" fmla="*/ 1 w 140"/>
                  <a:gd name="T9" fmla="*/ 1 h 104"/>
                  <a:gd name="T10" fmla="*/ 1 w 140"/>
                  <a:gd name="T11" fmla="*/ 1 h 104"/>
                  <a:gd name="T12" fmla="*/ 1 w 140"/>
                  <a:gd name="T13" fmla="*/ 1 h 104"/>
                  <a:gd name="T14" fmla="*/ 1 w 140"/>
                  <a:gd name="T15" fmla="*/ 1 h 104"/>
                  <a:gd name="T16" fmla="*/ 1 w 140"/>
                  <a:gd name="T17" fmla="*/ 0 h 104"/>
                  <a:gd name="T18" fmla="*/ 1 w 140"/>
                  <a:gd name="T19" fmla="*/ 1 h 104"/>
                  <a:gd name="T20" fmla="*/ 1 w 140"/>
                  <a:gd name="T21" fmla="*/ 1 h 104"/>
                  <a:gd name="T22" fmla="*/ 1 w 140"/>
                  <a:gd name="T23" fmla="*/ 1 h 104"/>
                  <a:gd name="T24" fmla="*/ 1 w 140"/>
                  <a:gd name="T25" fmla="*/ 1 h 104"/>
                  <a:gd name="T26" fmla="*/ 0 w 140"/>
                  <a:gd name="T27" fmla="*/ 1 h 1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0"/>
                  <a:gd name="T43" fmla="*/ 0 h 104"/>
                  <a:gd name="T44" fmla="*/ 140 w 140"/>
                  <a:gd name="T45" fmla="*/ 104 h 1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0" h="104">
                    <a:moveTo>
                      <a:pt x="0" y="60"/>
                    </a:moveTo>
                    <a:lnTo>
                      <a:pt x="8" y="94"/>
                    </a:lnTo>
                    <a:lnTo>
                      <a:pt x="40" y="104"/>
                    </a:lnTo>
                    <a:lnTo>
                      <a:pt x="59" y="68"/>
                    </a:lnTo>
                    <a:lnTo>
                      <a:pt x="88" y="54"/>
                    </a:lnTo>
                    <a:lnTo>
                      <a:pt x="108" y="73"/>
                    </a:lnTo>
                    <a:lnTo>
                      <a:pt x="140" y="33"/>
                    </a:lnTo>
                    <a:lnTo>
                      <a:pt x="136" y="10"/>
                    </a:lnTo>
                    <a:lnTo>
                      <a:pt x="108" y="0"/>
                    </a:lnTo>
                    <a:lnTo>
                      <a:pt x="77" y="6"/>
                    </a:lnTo>
                    <a:lnTo>
                      <a:pt x="63" y="27"/>
                    </a:lnTo>
                    <a:lnTo>
                      <a:pt x="36" y="24"/>
                    </a:lnTo>
                    <a:lnTo>
                      <a:pt x="25" y="47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7898B3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80" name="Freeform 299"/>
              <p:cNvSpPr>
                <a:spLocks noChangeAspect="1"/>
              </p:cNvSpPr>
              <p:nvPr/>
            </p:nvSpPr>
            <p:spPr bwMode="gray">
              <a:xfrm>
                <a:off x="4689" y="1135"/>
                <a:ext cx="70" cy="52"/>
              </a:xfrm>
              <a:custGeom>
                <a:avLst/>
                <a:gdLst>
                  <a:gd name="T0" fmla="*/ 0 w 140"/>
                  <a:gd name="T1" fmla="*/ 1 h 104"/>
                  <a:gd name="T2" fmla="*/ 1 w 140"/>
                  <a:gd name="T3" fmla="*/ 1 h 104"/>
                  <a:gd name="T4" fmla="*/ 1 w 140"/>
                  <a:gd name="T5" fmla="*/ 1 h 104"/>
                  <a:gd name="T6" fmla="*/ 1 w 140"/>
                  <a:gd name="T7" fmla="*/ 1 h 104"/>
                  <a:gd name="T8" fmla="*/ 1 w 140"/>
                  <a:gd name="T9" fmla="*/ 1 h 104"/>
                  <a:gd name="T10" fmla="*/ 1 w 140"/>
                  <a:gd name="T11" fmla="*/ 1 h 104"/>
                  <a:gd name="T12" fmla="*/ 1 w 140"/>
                  <a:gd name="T13" fmla="*/ 1 h 104"/>
                  <a:gd name="T14" fmla="*/ 1 w 140"/>
                  <a:gd name="T15" fmla="*/ 1 h 104"/>
                  <a:gd name="T16" fmla="*/ 1 w 140"/>
                  <a:gd name="T17" fmla="*/ 0 h 104"/>
                  <a:gd name="T18" fmla="*/ 1 w 140"/>
                  <a:gd name="T19" fmla="*/ 1 h 104"/>
                  <a:gd name="T20" fmla="*/ 1 w 140"/>
                  <a:gd name="T21" fmla="*/ 1 h 104"/>
                  <a:gd name="T22" fmla="*/ 1 w 140"/>
                  <a:gd name="T23" fmla="*/ 1 h 104"/>
                  <a:gd name="T24" fmla="*/ 1 w 140"/>
                  <a:gd name="T25" fmla="*/ 1 h 104"/>
                  <a:gd name="T26" fmla="*/ 0 w 140"/>
                  <a:gd name="T27" fmla="*/ 1 h 1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0"/>
                  <a:gd name="T43" fmla="*/ 0 h 104"/>
                  <a:gd name="T44" fmla="*/ 140 w 140"/>
                  <a:gd name="T45" fmla="*/ 104 h 1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0" h="104">
                    <a:moveTo>
                      <a:pt x="0" y="60"/>
                    </a:moveTo>
                    <a:lnTo>
                      <a:pt x="8" y="94"/>
                    </a:lnTo>
                    <a:lnTo>
                      <a:pt x="40" y="104"/>
                    </a:lnTo>
                    <a:lnTo>
                      <a:pt x="59" y="68"/>
                    </a:lnTo>
                    <a:lnTo>
                      <a:pt x="88" y="54"/>
                    </a:lnTo>
                    <a:lnTo>
                      <a:pt x="108" y="73"/>
                    </a:lnTo>
                    <a:lnTo>
                      <a:pt x="140" y="33"/>
                    </a:lnTo>
                    <a:lnTo>
                      <a:pt x="136" y="10"/>
                    </a:lnTo>
                    <a:lnTo>
                      <a:pt x="108" y="0"/>
                    </a:lnTo>
                    <a:lnTo>
                      <a:pt x="77" y="6"/>
                    </a:lnTo>
                    <a:lnTo>
                      <a:pt x="63" y="27"/>
                    </a:lnTo>
                    <a:lnTo>
                      <a:pt x="36" y="24"/>
                    </a:lnTo>
                    <a:lnTo>
                      <a:pt x="25" y="47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7898B3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81" name="Freeform 300"/>
              <p:cNvSpPr>
                <a:spLocks noChangeAspect="1"/>
              </p:cNvSpPr>
              <p:nvPr/>
            </p:nvSpPr>
            <p:spPr bwMode="gray">
              <a:xfrm>
                <a:off x="4649" y="890"/>
                <a:ext cx="325" cy="274"/>
              </a:xfrm>
              <a:custGeom>
                <a:avLst/>
                <a:gdLst>
                  <a:gd name="T0" fmla="*/ 1 w 648"/>
                  <a:gd name="T1" fmla="*/ 1 h 548"/>
                  <a:gd name="T2" fmla="*/ 1 w 648"/>
                  <a:gd name="T3" fmla="*/ 1 h 548"/>
                  <a:gd name="T4" fmla="*/ 1 w 648"/>
                  <a:gd name="T5" fmla="*/ 1 h 548"/>
                  <a:gd name="T6" fmla="*/ 1 w 648"/>
                  <a:gd name="T7" fmla="*/ 1 h 548"/>
                  <a:gd name="T8" fmla="*/ 1 w 648"/>
                  <a:gd name="T9" fmla="*/ 1 h 548"/>
                  <a:gd name="T10" fmla="*/ 1 w 648"/>
                  <a:gd name="T11" fmla="*/ 1 h 548"/>
                  <a:gd name="T12" fmla="*/ 1 w 648"/>
                  <a:gd name="T13" fmla="*/ 1 h 548"/>
                  <a:gd name="T14" fmla="*/ 1 w 648"/>
                  <a:gd name="T15" fmla="*/ 1 h 548"/>
                  <a:gd name="T16" fmla="*/ 1 w 648"/>
                  <a:gd name="T17" fmla="*/ 1 h 548"/>
                  <a:gd name="T18" fmla="*/ 1 w 648"/>
                  <a:gd name="T19" fmla="*/ 1 h 548"/>
                  <a:gd name="T20" fmla="*/ 1 w 648"/>
                  <a:gd name="T21" fmla="*/ 1 h 548"/>
                  <a:gd name="T22" fmla="*/ 1 w 648"/>
                  <a:gd name="T23" fmla="*/ 1 h 548"/>
                  <a:gd name="T24" fmla="*/ 1 w 648"/>
                  <a:gd name="T25" fmla="*/ 1 h 548"/>
                  <a:gd name="T26" fmla="*/ 1 w 648"/>
                  <a:gd name="T27" fmla="*/ 1 h 548"/>
                  <a:gd name="T28" fmla="*/ 1 w 648"/>
                  <a:gd name="T29" fmla="*/ 1 h 548"/>
                  <a:gd name="T30" fmla="*/ 1 w 648"/>
                  <a:gd name="T31" fmla="*/ 1 h 548"/>
                  <a:gd name="T32" fmla="*/ 1 w 648"/>
                  <a:gd name="T33" fmla="*/ 1 h 548"/>
                  <a:gd name="T34" fmla="*/ 1 w 648"/>
                  <a:gd name="T35" fmla="*/ 1 h 548"/>
                  <a:gd name="T36" fmla="*/ 1 w 648"/>
                  <a:gd name="T37" fmla="*/ 1 h 548"/>
                  <a:gd name="T38" fmla="*/ 1 w 648"/>
                  <a:gd name="T39" fmla="*/ 1 h 548"/>
                  <a:gd name="T40" fmla="*/ 1 w 648"/>
                  <a:gd name="T41" fmla="*/ 0 h 548"/>
                  <a:gd name="T42" fmla="*/ 1 w 648"/>
                  <a:gd name="T43" fmla="*/ 1 h 548"/>
                  <a:gd name="T44" fmla="*/ 1 w 648"/>
                  <a:gd name="T45" fmla="*/ 1 h 548"/>
                  <a:gd name="T46" fmla="*/ 1 w 648"/>
                  <a:gd name="T47" fmla="*/ 1 h 548"/>
                  <a:gd name="T48" fmla="*/ 1 w 648"/>
                  <a:gd name="T49" fmla="*/ 1 h 548"/>
                  <a:gd name="T50" fmla="*/ 1 w 648"/>
                  <a:gd name="T51" fmla="*/ 1 h 548"/>
                  <a:gd name="T52" fmla="*/ 1 w 648"/>
                  <a:gd name="T53" fmla="*/ 1 h 548"/>
                  <a:gd name="T54" fmla="*/ 1 w 648"/>
                  <a:gd name="T55" fmla="*/ 1 h 548"/>
                  <a:gd name="T56" fmla="*/ 1 w 648"/>
                  <a:gd name="T57" fmla="*/ 1 h 548"/>
                  <a:gd name="T58" fmla="*/ 1 w 648"/>
                  <a:gd name="T59" fmla="*/ 1 h 548"/>
                  <a:gd name="T60" fmla="*/ 1 w 648"/>
                  <a:gd name="T61" fmla="*/ 1 h 548"/>
                  <a:gd name="T62" fmla="*/ 1 w 648"/>
                  <a:gd name="T63" fmla="*/ 1 h 548"/>
                  <a:gd name="T64" fmla="*/ 1 w 648"/>
                  <a:gd name="T65" fmla="*/ 1 h 548"/>
                  <a:gd name="T66" fmla="*/ 0 w 648"/>
                  <a:gd name="T67" fmla="*/ 1 h 5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48"/>
                  <a:gd name="T103" fmla="*/ 0 h 548"/>
                  <a:gd name="T104" fmla="*/ 648 w 648"/>
                  <a:gd name="T105" fmla="*/ 548 h 5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48" h="548">
                    <a:moveTo>
                      <a:pt x="0" y="488"/>
                    </a:moveTo>
                    <a:lnTo>
                      <a:pt x="2" y="515"/>
                    </a:lnTo>
                    <a:lnTo>
                      <a:pt x="35" y="512"/>
                    </a:lnTo>
                    <a:lnTo>
                      <a:pt x="65" y="515"/>
                    </a:lnTo>
                    <a:lnTo>
                      <a:pt x="85" y="494"/>
                    </a:lnTo>
                    <a:lnTo>
                      <a:pt x="175" y="471"/>
                    </a:lnTo>
                    <a:lnTo>
                      <a:pt x="212" y="454"/>
                    </a:lnTo>
                    <a:lnTo>
                      <a:pt x="271" y="462"/>
                    </a:lnTo>
                    <a:lnTo>
                      <a:pt x="250" y="488"/>
                    </a:lnTo>
                    <a:lnTo>
                      <a:pt x="250" y="515"/>
                    </a:lnTo>
                    <a:lnTo>
                      <a:pt x="265" y="542"/>
                    </a:lnTo>
                    <a:lnTo>
                      <a:pt x="285" y="548"/>
                    </a:lnTo>
                    <a:lnTo>
                      <a:pt x="310" y="515"/>
                    </a:lnTo>
                    <a:lnTo>
                      <a:pt x="344" y="488"/>
                    </a:lnTo>
                    <a:lnTo>
                      <a:pt x="329" y="467"/>
                    </a:lnTo>
                    <a:lnTo>
                      <a:pt x="344" y="444"/>
                    </a:lnTo>
                    <a:lnTo>
                      <a:pt x="373" y="471"/>
                    </a:lnTo>
                    <a:lnTo>
                      <a:pt x="423" y="471"/>
                    </a:lnTo>
                    <a:lnTo>
                      <a:pt x="458" y="441"/>
                    </a:lnTo>
                    <a:lnTo>
                      <a:pt x="466" y="471"/>
                    </a:lnTo>
                    <a:lnTo>
                      <a:pt x="483" y="427"/>
                    </a:lnTo>
                    <a:lnTo>
                      <a:pt x="512" y="427"/>
                    </a:lnTo>
                    <a:lnTo>
                      <a:pt x="525" y="410"/>
                    </a:lnTo>
                    <a:lnTo>
                      <a:pt x="519" y="450"/>
                    </a:lnTo>
                    <a:lnTo>
                      <a:pt x="554" y="433"/>
                    </a:lnTo>
                    <a:lnTo>
                      <a:pt x="560" y="410"/>
                    </a:lnTo>
                    <a:lnTo>
                      <a:pt x="579" y="393"/>
                    </a:lnTo>
                    <a:lnTo>
                      <a:pt x="569" y="366"/>
                    </a:lnTo>
                    <a:lnTo>
                      <a:pt x="575" y="326"/>
                    </a:lnTo>
                    <a:lnTo>
                      <a:pt x="591" y="312"/>
                    </a:lnTo>
                    <a:lnTo>
                      <a:pt x="594" y="272"/>
                    </a:lnTo>
                    <a:lnTo>
                      <a:pt x="591" y="237"/>
                    </a:lnTo>
                    <a:lnTo>
                      <a:pt x="600" y="220"/>
                    </a:lnTo>
                    <a:lnTo>
                      <a:pt x="623" y="220"/>
                    </a:lnTo>
                    <a:lnTo>
                      <a:pt x="623" y="191"/>
                    </a:lnTo>
                    <a:lnTo>
                      <a:pt x="644" y="168"/>
                    </a:lnTo>
                    <a:lnTo>
                      <a:pt x="648" y="128"/>
                    </a:lnTo>
                    <a:lnTo>
                      <a:pt x="639" y="94"/>
                    </a:lnTo>
                    <a:lnTo>
                      <a:pt x="619" y="65"/>
                    </a:lnTo>
                    <a:lnTo>
                      <a:pt x="614" y="34"/>
                    </a:lnTo>
                    <a:lnTo>
                      <a:pt x="619" y="11"/>
                    </a:lnTo>
                    <a:lnTo>
                      <a:pt x="585" y="0"/>
                    </a:lnTo>
                    <a:lnTo>
                      <a:pt x="579" y="23"/>
                    </a:lnTo>
                    <a:lnTo>
                      <a:pt x="600" y="23"/>
                    </a:lnTo>
                    <a:lnTo>
                      <a:pt x="600" y="40"/>
                    </a:lnTo>
                    <a:lnTo>
                      <a:pt x="575" y="40"/>
                    </a:lnTo>
                    <a:lnTo>
                      <a:pt x="554" y="23"/>
                    </a:lnTo>
                    <a:lnTo>
                      <a:pt x="535" y="57"/>
                    </a:lnTo>
                    <a:lnTo>
                      <a:pt x="535" y="147"/>
                    </a:lnTo>
                    <a:lnTo>
                      <a:pt x="525" y="174"/>
                    </a:lnTo>
                    <a:lnTo>
                      <a:pt x="506" y="203"/>
                    </a:lnTo>
                    <a:lnTo>
                      <a:pt x="498" y="237"/>
                    </a:lnTo>
                    <a:lnTo>
                      <a:pt x="466" y="253"/>
                    </a:lnTo>
                    <a:lnTo>
                      <a:pt x="454" y="281"/>
                    </a:lnTo>
                    <a:lnTo>
                      <a:pt x="429" y="299"/>
                    </a:lnTo>
                    <a:lnTo>
                      <a:pt x="360" y="326"/>
                    </a:lnTo>
                    <a:lnTo>
                      <a:pt x="360" y="304"/>
                    </a:lnTo>
                    <a:lnTo>
                      <a:pt x="369" y="278"/>
                    </a:lnTo>
                    <a:lnTo>
                      <a:pt x="344" y="295"/>
                    </a:lnTo>
                    <a:lnTo>
                      <a:pt x="340" y="322"/>
                    </a:lnTo>
                    <a:lnTo>
                      <a:pt x="300" y="372"/>
                    </a:lnTo>
                    <a:lnTo>
                      <a:pt x="300" y="400"/>
                    </a:lnTo>
                    <a:lnTo>
                      <a:pt x="281" y="410"/>
                    </a:lnTo>
                    <a:lnTo>
                      <a:pt x="256" y="393"/>
                    </a:lnTo>
                    <a:lnTo>
                      <a:pt x="110" y="410"/>
                    </a:lnTo>
                    <a:lnTo>
                      <a:pt x="85" y="441"/>
                    </a:lnTo>
                    <a:lnTo>
                      <a:pt x="56" y="462"/>
                    </a:lnTo>
                    <a:lnTo>
                      <a:pt x="0" y="488"/>
                    </a:lnTo>
                    <a:close/>
                  </a:path>
                </a:pathLst>
              </a:custGeom>
              <a:solidFill>
                <a:srgbClr val="7898B3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82" name="Freeform 301"/>
              <p:cNvSpPr>
                <a:spLocks noChangeAspect="1"/>
              </p:cNvSpPr>
              <p:nvPr/>
            </p:nvSpPr>
            <p:spPr bwMode="gray">
              <a:xfrm>
                <a:off x="4649" y="890"/>
                <a:ext cx="325" cy="274"/>
              </a:xfrm>
              <a:custGeom>
                <a:avLst/>
                <a:gdLst>
                  <a:gd name="T0" fmla="*/ 1 w 648"/>
                  <a:gd name="T1" fmla="*/ 1 h 548"/>
                  <a:gd name="T2" fmla="*/ 1 w 648"/>
                  <a:gd name="T3" fmla="*/ 1 h 548"/>
                  <a:gd name="T4" fmla="*/ 1 w 648"/>
                  <a:gd name="T5" fmla="*/ 1 h 548"/>
                  <a:gd name="T6" fmla="*/ 1 w 648"/>
                  <a:gd name="T7" fmla="*/ 1 h 548"/>
                  <a:gd name="T8" fmla="*/ 1 w 648"/>
                  <a:gd name="T9" fmla="*/ 1 h 548"/>
                  <a:gd name="T10" fmla="*/ 1 w 648"/>
                  <a:gd name="T11" fmla="*/ 1 h 548"/>
                  <a:gd name="T12" fmla="*/ 1 w 648"/>
                  <a:gd name="T13" fmla="*/ 1 h 548"/>
                  <a:gd name="T14" fmla="*/ 1 w 648"/>
                  <a:gd name="T15" fmla="*/ 1 h 548"/>
                  <a:gd name="T16" fmla="*/ 1 w 648"/>
                  <a:gd name="T17" fmla="*/ 1 h 548"/>
                  <a:gd name="T18" fmla="*/ 1 w 648"/>
                  <a:gd name="T19" fmla="*/ 1 h 548"/>
                  <a:gd name="T20" fmla="*/ 1 w 648"/>
                  <a:gd name="T21" fmla="*/ 1 h 548"/>
                  <a:gd name="T22" fmla="*/ 1 w 648"/>
                  <a:gd name="T23" fmla="*/ 1 h 548"/>
                  <a:gd name="T24" fmla="*/ 1 w 648"/>
                  <a:gd name="T25" fmla="*/ 1 h 548"/>
                  <a:gd name="T26" fmla="*/ 1 w 648"/>
                  <a:gd name="T27" fmla="*/ 1 h 548"/>
                  <a:gd name="T28" fmla="*/ 1 w 648"/>
                  <a:gd name="T29" fmla="*/ 1 h 548"/>
                  <a:gd name="T30" fmla="*/ 1 w 648"/>
                  <a:gd name="T31" fmla="*/ 1 h 548"/>
                  <a:gd name="T32" fmla="*/ 1 w 648"/>
                  <a:gd name="T33" fmla="*/ 1 h 548"/>
                  <a:gd name="T34" fmla="*/ 1 w 648"/>
                  <a:gd name="T35" fmla="*/ 1 h 548"/>
                  <a:gd name="T36" fmla="*/ 1 w 648"/>
                  <a:gd name="T37" fmla="*/ 1 h 548"/>
                  <a:gd name="T38" fmla="*/ 1 w 648"/>
                  <a:gd name="T39" fmla="*/ 1 h 548"/>
                  <a:gd name="T40" fmla="*/ 1 w 648"/>
                  <a:gd name="T41" fmla="*/ 0 h 548"/>
                  <a:gd name="T42" fmla="*/ 1 w 648"/>
                  <a:gd name="T43" fmla="*/ 1 h 548"/>
                  <a:gd name="T44" fmla="*/ 1 w 648"/>
                  <a:gd name="T45" fmla="*/ 1 h 548"/>
                  <a:gd name="T46" fmla="*/ 1 w 648"/>
                  <a:gd name="T47" fmla="*/ 1 h 548"/>
                  <a:gd name="T48" fmla="*/ 1 w 648"/>
                  <a:gd name="T49" fmla="*/ 1 h 548"/>
                  <a:gd name="T50" fmla="*/ 1 w 648"/>
                  <a:gd name="T51" fmla="*/ 1 h 548"/>
                  <a:gd name="T52" fmla="*/ 1 w 648"/>
                  <a:gd name="T53" fmla="*/ 1 h 548"/>
                  <a:gd name="T54" fmla="*/ 1 w 648"/>
                  <a:gd name="T55" fmla="*/ 1 h 548"/>
                  <a:gd name="T56" fmla="*/ 1 w 648"/>
                  <a:gd name="T57" fmla="*/ 1 h 548"/>
                  <a:gd name="T58" fmla="*/ 1 w 648"/>
                  <a:gd name="T59" fmla="*/ 1 h 548"/>
                  <a:gd name="T60" fmla="*/ 1 w 648"/>
                  <a:gd name="T61" fmla="*/ 1 h 548"/>
                  <a:gd name="T62" fmla="*/ 1 w 648"/>
                  <a:gd name="T63" fmla="*/ 1 h 548"/>
                  <a:gd name="T64" fmla="*/ 1 w 648"/>
                  <a:gd name="T65" fmla="*/ 1 h 548"/>
                  <a:gd name="T66" fmla="*/ 0 w 648"/>
                  <a:gd name="T67" fmla="*/ 1 h 5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48"/>
                  <a:gd name="T103" fmla="*/ 0 h 548"/>
                  <a:gd name="T104" fmla="*/ 648 w 648"/>
                  <a:gd name="T105" fmla="*/ 548 h 5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48" h="548">
                    <a:moveTo>
                      <a:pt x="0" y="488"/>
                    </a:moveTo>
                    <a:lnTo>
                      <a:pt x="2" y="515"/>
                    </a:lnTo>
                    <a:lnTo>
                      <a:pt x="35" y="512"/>
                    </a:lnTo>
                    <a:lnTo>
                      <a:pt x="65" y="515"/>
                    </a:lnTo>
                    <a:lnTo>
                      <a:pt x="85" y="494"/>
                    </a:lnTo>
                    <a:lnTo>
                      <a:pt x="175" y="471"/>
                    </a:lnTo>
                    <a:lnTo>
                      <a:pt x="212" y="454"/>
                    </a:lnTo>
                    <a:lnTo>
                      <a:pt x="271" y="462"/>
                    </a:lnTo>
                    <a:lnTo>
                      <a:pt x="250" y="488"/>
                    </a:lnTo>
                    <a:lnTo>
                      <a:pt x="250" y="515"/>
                    </a:lnTo>
                    <a:lnTo>
                      <a:pt x="265" y="542"/>
                    </a:lnTo>
                    <a:lnTo>
                      <a:pt x="285" y="548"/>
                    </a:lnTo>
                    <a:lnTo>
                      <a:pt x="310" y="515"/>
                    </a:lnTo>
                    <a:lnTo>
                      <a:pt x="344" y="488"/>
                    </a:lnTo>
                    <a:lnTo>
                      <a:pt x="329" y="467"/>
                    </a:lnTo>
                    <a:lnTo>
                      <a:pt x="344" y="444"/>
                    </a:lnTo>
                    <a:lnTo>
                      <a:pt x="373" y="471"/>
                    </a:lnTo>
                    <a:lnTo>
                      <a:pt x="423" y="471"/>
                    </a:lnTo>
                    <a:lnTo>
                      <a:pt x="458" y="441"/>
                    </a:lnTo>
                    <a:lnTo>
                      <a:pt x="466" y="471"/>
                    </a:lnTo>
                    <a:lnTo>
                      <a:pt x="483" y="427"/>
                    </a:lnTo>
                    <a:lnTo>
                      <a:pt x="512" y="427"/>
                    </a:lnTo>
                    <a:lnTo>
                      <a:pt x="525" y="410"/>
                    </a:lnTo>
                    <a:lnTo>
                      <a:pt x="519" y="450"/>
                    </a:lnTo>
                    <a:lnTo>
                      <a:pt x="554" y="433"/>
                    </a:lnTo>
                    <a:lnTo>
                      <a:pt x="560" y="410"/>
                    </a:lnTo>
                    <a:lnTo>
                      <a:pt x="579" y="393"/>
                    </a:lnTo>
                    <a:lnTo>
                      <a:pt x="569" y="366"/>
                    </a:lnTo>
                    <a:lnTo>
                      <a:pt x="575" y="326"/>
                    </a:lnTo>
                    <a:lnTo>
                      <a:pt x="591" y="312"/>
                    </a:lnTo>
                    <a:lnTo>
                      <a:pt x="594" y="272"/>
                    </a:lnTo>
                    <a:lnTo>
                      <a:pt x="591" y="237"/>
                    </a:lnTo>
                    <a:lnTo>
                      <a:pt x="600" y="220"/>
                    </a:lnTo>
                    <a:lnTo>
                      <a:pt x="623" y="220"/>
                    </a:lnTo>
                    <a:lnTo>
                      <a:pt x="623" y="191"/>
                    </a:lnTo>
                    <a:lnTo>
                      <a:pt x="644" y="168"/>
                    </a:lnTo>
                    <a:lnTo>
                      <a:pt x="648" y="128"/>
                    </a:lnTo>
                    <a:lnTo>
                      <a:pt x="639" y="94"/>
                    </a:lnTo>
                    <a:lnTo>
                      <a:pt x="619" y="65"/>
                    </a:lnTo>
                    <a:lnTo>
                      <a:pt x="614" y="34"/>
                    </a:lnTo>
                    <a:lnTo>
                      <a:pt x="619" y="11"/>
                    </a:lnTo>
                    <a:lnTo>
                      <a:pt x="585" y="0"/>
                    </a:lnTo>
                    <a:lnTo>
                      <a:pt x="579" y="23"/>
                    </a:lnTo>
                    <a:lnTo>
                      <a:pt x="600" y="23"/>
                    </a:lnTo>
                    <a:lnTo>
                      <a:pt x="600" y="40"/>
                    </a:lnTo>
                    <a:lnTo>
                      <a:pt x="575" y="40"/>
                    </a:lnTo>
                    <a:lnTo>
                      <a:pt x="554" y="23"/>
                    </a:lnTo>
                    <a:lnTo>
                      <a:pt x="535" y="57"/>
                    </a:lnTo>
                    <a:lnTo>
                      <a:pt x="535" y="147"/>
                    </a:lnTo>
                    <a:lnTo>
                      <a:pt x="525" y="174"/>
                    </a:lnTo>
                    <a:lnTo>
                      <a:pt x="506" y="203"/>
                    </a:lnTo>
                    <a:lnTo>
                      <a:pt x="498" y="237"/>
                    </a:lnTo>
                    <a:lnTo>
                      <a:pt x="466" y="253"/>
                    </a:lnTo>
                    <a:lnTo>
                      <a:pt x="454" y="281"/>
                    </a:lnTo>
                    <a:lnTo>
                      <a:pt x="429" y="299"/>
                    </a:lnTo>
                    <a:lnTo>
                      <a:pt x="360" y="326"/>
                    </a:lnTo>
                    <a:lnTo>
                      <a:pt x="360" y="304"/>
                    </a:lnTo>
                    <a:lnTo>
                      <a:pt x="369" y="278"/>
                    </a:lnTo>
                    <a:lnTo>
                      <a:pt x="344" y="295"/>
                    </a:lnTo>
                    <a:lnTo>
                      <a:pt x="340" y="322"/>
                    </a:lnTo>
                    <a:lnTo>
                      <a:pt x="300" y="372"/>
                    </a:lnTo>
                    <a:lnTo>
                      <a:pt x="300" y="400"/>
                    </a:lnTo>
                    <a:lnTo>
                      <a:pt x="281" y="410"/>
                    </a:lnTo>
                    <a:lnTo>
                      <a:pt x="256" y="393"/>
                    </a:lnTo>
                    <a:lnTo>
                      <a:pt x="110" y="410"/>
                    </a:lnTo>
                    <a:lnTo>
                      <a:pt x="85" y="441"/>
                    </a:lnTo>
                    <a:lnTo>
                      <a:pt x="56" y="462"/>
                    </a:lnTo>
                    <a:lnTo>
                      <a:pt x="0" y="488"/>
                    </a:lnTo>
                    <a:close/>
                  </a:path>
                </a:pathLst>
              </a:custGeom>
              <a:solidFill>
                <a:srgbClr val="7898B3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83" name="Freeform 302"/>
              <p:cNvSpPr>
                <a:spLocks noChangeAspect="1"/>
              </p:cNvSpPr>
              <p:nvPr/>
            </p:nvSpPr>
            <p:spPr bwMode="gray">
              <a:xfrm>
                <a:off x="4909" y="747"/>
                <a:ext cx="180" cy="146"/>
              </a:xfrm>
              <a:custGeom>
                <a:avLst/>
                <a:gdLst>
                  <a:gd name="T0" fmla="*/ 1 w 360"/>
                  <a:gd name="T1" fmla="*/ 0 h 293"/>
                  <a:gd name="T2" fmla="*/ 0 w 360"/>
                  <a:gd name="T3" fmla="*/ 0 h 293"/>
                  <a:gd name="T4" fmla="*/ 1 w 360"/>
                  <a:gd name="T5" fmla="*/ 0 h 293"/>
                  <a:gd name="T6" fmla="*/ 1 w 360"/>
                  <a:gd name="T7" fmla="*/ 0 h 293"/>
                  <a:gd name="T8" fmla="*/ 1 w 360"/>
                  <a:gd name="T9" fmla="*/ 0 h 293"/>
                  <a:gd name="T10" fmla="*/ 1 w 360"/>
                  <a:gd name="T11" fmla="*/ 0 h 293"/>
                  <a:gd name="T12" fmla="*/ 1 w 360"/>
                  <a:gd name="T13" fmla="*/ 0 h 293"/>
                  <a:gd name="T14" fmla="*/ 1 w 360"/>
                  <a:gd name="T15" fmla="*/ 0 h 293"/>
                  <a:gd name="T16" fmla="*/ 1 w 360"/>
                  <a:gd name="T17" fmla="*/ 0 h 293"/>
                  <a:gd name="T18" fmla="*/ 1 w 360"/>
                  <a:gd name="T19" fmla="*/ 0 h 293"/>
                  <a:gd name="T20" fmla="*/ 1 w 360"/>
                  <a:gd name="T21" fmla="*/ 0 h 293"/>
                  <a:gd name="T22" fmla="*/ 1 w 360"/>
                  <a:gd name="T23" fmla="*/ 0 h 293"/>
                  <a:gd name="T24" fmla="*/ 1 w 360"/>
                  <a:gd name="T25" fmla="*/ 0 h 293"/>
                  <a:gd name="T26" fmla="*/ 1 w 360"/>
                  <a:gd name="T27" fmla="*/ 0 h 293"/>
                  <a:gd name="T28" fmla="*/ 1 w 360"/>
                  <a:gd name="T29" fmla="*/ 0 h 293"/>
                  <a:gd name="T30" fmla="*/ 1 w 360"/>
                  <a:gd name="T31" fmla="*/ 0 h 293"/>
                  <a:gd name="T32" fmla="*/ 1 w 360"/>
                  <a:gd name="T33" fmla="*/ 0 h 293"/>
                  <a:gd name="T34" fmla="*/ 1 w 360"/>
                  <a:gd name="T35" fmla="*/ 0 h 293"/>
                  <a:gd name="T36" fmla="*/ 1 w 360"/>
                  <a:gd name="T37" fmla="*/ 0 h 293"/>
                  <a:gd name="T38" fmla="*/ 1 w 360"/>
                  <a:gd name="T39" fmla="*/ 0 h 293"/>
                  <a:gd name="T40" fmla="*/ 1 w 360"/>
                  <a:gd name="T41" fmla="*/ 0 h 293"/>
                  <a:gd name="T42" fmla="*/ 1 w 360"/>
                  <a:gd name="T43" fmla="*/ 0 h 293"/>
                  <a:gd name="T44" fmla="*/ 1 w 360"/>
                  <a:gd name="T45" fmla="*/ 0 h 293"/>
                  <a:gd name="T46" fmla="*/ 1 w 360"/>
                  <a:gd name="T47" fmla="*/ 0 h 293"/>
                  <a:gd name="T48" fmla="*/ 1 w 360"/>
                  <a:gd name="T49" fmla="*/ 0 h 293"/>
                  <a:gd name="T50" fmla="*/ 1 w 360"/>
                  <a:gd name="T51" fmla="*/ 0 h 293"/>
                  <a:gd name="T52" fmla="*/ 1 w 360"/>
                  <a:gd name="T53" fmla="*/ 0 h 293"/>
                  <a:gd name="T54" fmla="*/ 1 w 360"/>
                  <a:gd name="T55" fmla="*/ 0 h 293"/>
                  <a:gd name="T56" fmla="*/ 1 w 360"/>
                  <a:gd name="T57" fmla="*/ 0 h 293"/>
                  <a:gd name="T58" fmla="*/ 1 w 360"/>
                  <a:gd name="T59" fmla="*/ 0 h 293"/>
                  <a:gd name="T60" fmla="*/ 1 w 360"/>
                  <a:gd name="T61" fmla="*/ 0 h 293"/>
                  <a:gd name="T62" fmla="*/ 1 w 360"/>
                  <a:gd name="T63" fmla="*/ 0 h 293"/>
                  <a:gd name="T64" fmla="*/ 1 w 360"/>
                  <a:gd name="T65" fmla="*/ 0 h 293"/>
                  <a:gd name="T66" fmla="*/ 1 w 360"/>
                  <a:gd name="T67" fmla="*/ 0 h 2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0"/>
                  <a:gd name="T103" fmla="*/ 0 h 293"/>
                  <a:gd name="T104" fmla="*/ 360 w 360"/>
                  <a:gd name="T105" fmla="*/ 293 h 29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0" h="293">
                    <a:moveTo>
                      <a:pt x="6" y="213"/>
                    </a:moveTo>
                    <a:lnTo>
                      <a:pt x="0" y="234"/>
                    </a:lnTo>
                    <a:lnTo>
                      <a:pt x="16" y="255"/>
                    </a:lnTo>
                    <a:lnTo>
                      <a:pt x="16" y="293"/>
                    </a:lnTo>
                    <a:lnTo>
                      <a:pt x="81" y="265"/>
                    </a:lnTo>
                    <a:lnTo>
                      <a:pt x="31" y="234"/>
                    </a:lnTo>
                    <a:lnTo>
                      <a:pt x="35" y="217"/>
                    </a:lnTo>
                    <a:lnTo>
                      <a:pt x="56" y="217"/>
                    </a:lnTo>
                    <a:lnTo>
                      <a:pt x="72" y="228"/>
                    </a:lnTo>
                    <a:lnTo>
                      <a:pt x="125" y="213"/>
                    </a:lnTo>
                    <a:lnTo>
                      <a:pt x="166" y="234"/>
                    </a:lnTo>
                    <a:lnTo>
                      <a:pt x="210" y="255"/>
                    </a:lnTo>
                    <a:lnTo>
                      <a:pt x="214" y="228"/>
                    </a:lnTo>
                    <a:lnTo>
                      <a:pt x="264" y="182"/>
                    </a:lnTo>
                    <a:lnTo>
                      <a:pt x="299" y="188"/>
                    </a:lnTo>
                    <a:lnTo>
                      <a:pt x="360" y="153"/>
                    </a:lnTo>
                    <a:lnTo>
                      <a:pt x="326" y="157"/>
                    </a:lnTo>
                    <a:lnTo>
                      <a:pt x="326" y="140"/>
                    </a:lnTo>
                    <a:lnTo>
                      <a:pt x="312" y="128"/>
                    </a:lnTo>
                    <a:lnTo>
                      <a:pt x="329" y="90"/>
                    </a:lnTo>
                    <a:lnTo>
                      <a:pt x="293" y="117"/>
                    </a:lnTo>
                    <a:lnTo>
                      <a:pt x="229" y="98"/>
                    </a:lnTo>
                    <a:lnTo>
                      <a:pt x="174" y="58"/>
                    </a:lnTo>
                    <a:lnTo>
                      <a:pt x="154" y="27"/>
                    </a:lnTo>
                    <a:lnTo>
                      <a:pt x="129" y="0"/>
                    </a:lnTo>
                    <a:lnTo>
                      <a:pt x="104" y="19"/>
                    </a:lnTo>
                    <a:lnTo>
                      <a:pt x="120" y="58"/>
                    </a:lnTo>
                    <a:lnTo>
                      <a:pt x="110" y="111"/>
                    </a:lnTo>
                    <a:lnTo>
                      <a:pt x="91" y="128"/>
                    </a:lnTo>
                    <a:lnTo>
                      <a:pt x="95" y="153"/>
                    </a:lnTo>
                    <a:lnTo>
                      <a:pt x="91" y="171"/>
                    </a:lnTo>
                    <a:lnTo>
                      <a:pt x="35" y="163"/>
                    </a:lnTo>
                    <a:lnTo>
                      <a:pt x="41" y="188"/>
                    </a:lnTo>
                    <a:lnTo>
                      <a:pt x="6" y="213"/>
                    </a:lnTo>
                    <a:close/>
                  </a:path>
                </a:pathLst>
              </a:custGeom>
              <a:solidFill>
                <a:srgbClr val="7898B3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84" name="Freeform 303"/>
              <p:cNvSpPr>
                <a:spLocks noChangeAspect="1"/>
              </p:cNvSpPr>
              <p:nvPr/>
            </p:nvSpPr>
            <p:spPr bwMode="gray">
              <a:xfrm>
                <a:off x="4909" y="747"/>
                <a:ext cx="180" cy="146"/>
              </a:xfrm>
              <a:custGeom>
                <a:avLst/>
                <a:gdLst>
                  <a:gd name="T0" fmla="*/ 1 w 360"/>
                  <a:gd name="T1" fmla="*/ 0 h 293"/>
                  <a:gd name="T2" fmla="*/ 0 w 360"/>
                  <a:gd name="T3" fmla="*/ 0 h 293"/>
                  <a:gd name="T4" fmla="*/ 1 w 360"/>
                  <a:gd name="T5" fmla="*/ 0 h 293"/>
                  <a:gd name="T6" fmla="*/ 1 w 360"/>
                  <a:gd name="T7" fmla="*/ 0 h 293"/>
                  <a:gd name="T8" fmla="*/ 1 w 360"/>
                  <a:gd name="T9" fmla="*/ 0 h 293"/>
                  <a:gd name="T10" fmla="*/ 1 w 360"/>
                  <a:gd name="T11" fmla="*/ 0 h 293"/>
                  <a:gd name="T12" fmla="*/ 1 w 360"/>
                  <a:gd name="T13" fmla="*/ 0 h 293"/>
                  <a:gd name="T14" fmla="*/ 1 w 360"/>
                  <a:gd name="T15" fmla="*/ 0 h 293"/>
                  <a:gd name="T16" fmla="*/ 1 w 360"/>
                  <a:gd name="T17" fmla="*/ 0 h 293"/>
                  <a:gd name="T18" fmla="*/ 1 w 360"/>
                  <a:gd name="T19" fmla="*/ 0 h 293"/>
                  <a:gd name="T20" fmla="*/ 1 w 360"/>
                  <a:gd name="T21" fmla="*/ 0 h 293"/>
                  <a:gd name="T22" fmla="*/ 1 w 360"/>
                  <a:gd name="T23" fmla="*/ 0 h 293"/>
                  <a:gd name="T24" fmla="*/ 1 w 360"/>
                  <a:gd name="T25" fmla="*/ 0 h 293"/>
                  <a:gd name="T26" fmla="*/ 1 w 360"/>
                  <a:gd name="T27" fmla="*/ 0 h 293"/>
                  <a:gd name="T28" fmla="*/ 1 w 360"/>
                  <a:gd name="T29" fmla="*/ 0 h 293"/>
                  <a:gd name="T30" fmla="*/ 1 w 360"/>
                  <a:gd name="T31" fmla="*/ 0 h 293"/>
                  <a:gd name="T32" fmla="*/ 1 w 360"/>
                  <a:gd name="T33" fmla="*/ 0 h 293"/>
                  <a:gd name="T34" fmla="*/ 1 w 360"/>
                  <a:gd name="T35" fmla="*/ 0 h 293"/>
                  <a:gd name="T36" fmla="*/ 1 w 360"/>
                  <a:gd name="T37" fmla="*/ 0 h 293"/>
                  <a:gd name="T38" fmla="*/ 1 w 360"/>
                  <a:gd name="T39" fmla="*/ 0 h 293"/>
                  <a:gd name="T40" fmla="*/ 1 w 360"/>
                  <a:gd name="T41" fmla="*/ 0 h 293"/>
                  <a:gd name="T42" fmla="*/ 1 w 360"/>
                  <a:gd name="T43" fmla="*/ 0 h 293"/>
                  <a:gd name="T44" fmla="*/ 1 w 360"/>
                  <a:gd name="T45" fmla="*/ 0 h 293"/>
                  <a:gd name="T46" fmla="*/ 1 w 360"/>
                  <a:gd name="T47" fmla="*/ 0 h 293"/>
                  <a:gd name="T48" fmla="*/ 1 w 360"/>
                  <a:gd name="T49" fmla="*/ 0 h 293"/>
                  <a:gd name="T50" fmla="*/ 1 w 360"/>
                  <a:gd name="T51" fmla="*/ 0 h 293"/>
                  <a:gd name="T52" fmla="*/ 1 w 360"/>
                  <a:gd name="T53" fmla="*/ 0 h 293"/>
                  <a:gd name="T54" fmla="*/ 1 w 360"/>
                  <a:gd name="T55" fmla="*/ 0 h 293"/>
                  <a:gd name="T56" fmla="*/ 1 w 360"/>
                  <a:gd name="T57" fmla="*/ 0 h 293"/>
                  <a:gd name="T58" fmla="*/ 1 w 360"/>
                  <a:gd name="T59" fmla="*/ 0 h 293"/>
                  <a:gd name="T60" fmla="*/ 1 w 360"/>
                  <a:gd name="T61" fmla="*/ 0 h 293"/>
                  <a:gd name="T62" fmla="*/ 1 w 360"/>
                  <a:gd name="T63" fmla="*/ 0 h 293"/>
                  <a:gd name="T64" fmla="*/ 1 w 360"/>
                  <a:gd name="T65" fmla="*/ 0 h 293"/>
                  <a:gd name="T66" fmla="*/ 1 w 360"/>
                  <a:gd name="T67" fmla="*/ 0 h 2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0"/>
                  <a:gd name="T103" fmla="*/ 0 h 293"/>
                  <a:gd name="T104" fmla="*/ 360 w 360"/>
                  <a:gd name="T105" fmla="*/ 293 h 29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0" h="293">
                    <a:moveTo>
                      <a:pt x="6" y="213"/>
                    </a:moveTo>
                    <a:lnTo>
                      <a:pt x="0" y="234"/>
                    </a:lnTo>
                    <a:lnTo>
                      <a:pt x="16" y="255"/>
                    </a:lnTo>
                    <a:lnTo>
                      <a:pt x="16" y="293"/>
                    </a:lnTo>
                    <a:lnTo>
                      <a:pt x="81" y="265"/>
                    </a:lnTo>
                    <a:lnTo>
                      <a:pt x="31" y="234"/>
                    </a:lnTo>
                    <a:lnTo>
                      <a:pt x="35" y="217"/>
                    </a:lnTo>
                    <a:lnTo>
                      <a:pt x="56" y="217"/>
                    </a:lnTo>
                    <a:lnTo>
                      <a:pt x="72" y="228"/>
                    </a:lnTo>
                    <a:lnTo>
                      <a:pt x="125" y="213"/>
                    </a:lnTo>
                    <a:lnTo>
                      <a:pt x="166" y="234"/>
                    </a:lnTo>
                    <a:lnTo>
                      <a:pt x="210" y="255"/>
                    </a:lnTo>
                    <a:lnTo>
                      <a:pt x="214" y="228"/>
                    </a:lnTo>
                    <a:lnTo>
                      <a:pt x="264" y="182"/>
                    </a:lnTo>
                    <a:lnTo>
                      <a:pt x="299" y="188"/>
                    </a:lnTo>
                    <a:lnTo>
                      <a:pt x="360" y="153"/>
                    </a:lnTo>
                    <a:lnTo>
                      <a:pt x="326" y="157"/>
                    </a:lnTo>
                    <a:lnTo>
                      <a:pt x="326" y="140"/>
                    </a:lnTo>
                    <a:lnTo>
                      <a:pt x="312" y="128"/>
                    </a:lnTo>
                    <a:lnTo>
                      <a:pt x="329" y="90"/>
                    </a:lnTo>
                    <a:lnTo>
                      <a:pt x="293" y="117"/>
                    </a:lnTo>
                    <a:lnTo>
                      <a:pt x="229" y="98"/>
                    </a:lnTo>
                    <a:lnTo>
                      <a:pt x="174" y="58"/>
                    </a:lnTo>
                    <a:lnTo>
                      <a:pt x="154" y="27"/>
                    </a:lnTo>
                    <a:lnTo>
                      <a:pt x="129" y="0"/>
                    </a:lnTo>
                    <a:lnTo>
                      <a:pt x="104" y="19"/>
                    </a:lnTo>
                    <a:lnTo>
                      <a:pt x="120" y="58"/>
                    </a:lnTo>
                    <a:lnTo>
                      <a:pt x="110" y="111"/>
                    </a:lnTo>
                    <a:lnTo>
                      <a:pt x="91" y="128"/>
                    </a:lnTo>
                    <a:lnTo>
                      <a:pt x="95" y="153"/>
                    </a:lnTo>
                    <a:lnTo>
                      <a:pt x="91" y="171"/>
                    </a:lnTo>
                    <a:lnTo>
                      <a:pt x="35" y="163"/>
                    </a:lnTo>
                    <a:lnTo>
                      <a:pt x="41" y="188"/>
                    </a:lnTo>
                    <a:lnTo>
                      <a:pt x="6" y="213"/>
                    </a:lnTo>
                    <a:close/>
                  </a:path>
                </a:pathLst>
              </a:custGeom>
              <a:solidFill>
                <a:srgbClr val="7898B3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85" name="Freeform 304"/>
              <p:cNvSpPr>
                <a:spLocks noChangeAspect="1"/>
              </p:cNvSpPr>
              <p:nvPr/>
            </p:nvSpPr>
            <p:spPr bwMode="gray">
              <a:xfrm>
                <a:off x="5079" y="786"/>
                <a:ext cx="20" cy="23"/>
              </a:xfrm>
              <a:custGeom>
                <a:avLst/>
                <a:gdLst>
                  <a:gd name="T0" fmla="*/ 1 w 40"/>
                  <a:gd name="T1" fmla="*/ 1 h 46"/>
                  <a:gd name="T2" fmla="*/ 1 w 40"/>
                  <a:gd name="T3" fmla="*/ 1 h 46"/>
                  <a:gd name="T4" fmla="*/ 1 w 40"/>
                  <a:gd name="T5" fmla="*/ 1 h 46"/>
                  <a:gd name="T6" fmla="*/ 1 w 40"/>
                  <a:gd name="T7" fmla="*/ 0 h 46"/>
                  <a:gd name="T8" fmla="*/ 1 w 40"/>
                  <a:gd name="T9" fmla="*/ 1 h 46"/>
                  <a:gd name="T10" fmla="*/ 1 w 40"/>
                  <a:gd name="T11" fmla="*/ 1 h 46"/>
                  <a:gd name="T12" fmla="*/ 1 w 40"/>
                  <a:gd name="T13" fmla="*/ 1 h 46"/>
                  <a:gd name="T14" fmla="*/ 1 w 40"/>
                  <a:gd name="T15" fmla="*/ 1 h 46"/>
                  <a:gd name="T16" fmla="*/ 1 w 40"/>
                  <a:gd name="T17" fmla="*/ 1 h 46"/>
                  <a:gd name="T18" fmla="*/ 1 w 40"/>
                  <a:gd name="T19" fmla="*/ 1 h 46"/>
                  <a:gd name="T20" fmla="*/ 1 w 40"/>
                  <a:gd name="T21" fmla="*/ 1 h 46"/>
                  <a:gd name="T22" fmla="*/ 1 w 40"/>
                  <a:gd name="T23" fmla="*/ 1 h 46"/>
                  <a:gd name="T24" fmla="*/ 1 w 40"/>
                  <a:gd name="T25" fmla="*/ 1 h 46"/>
                  <a:gd name="T26" fmla="*/ 1 w 40"/>
                  <a:gd name="T27" fmla="*/ 1 h 46"/>
                  <a:gd name="T28" fmla="*/ 1 w 40"/>
                  <a:gd name="T29" fmla="*/ 1 h 46"/>
                  <a:gd name="T30" fmla="*/ 1 w 40"/>
                  <a:gd name="T31" fmla="*/ 1 h 46"/>
                  <a:gd name="T32" fmla="*/ 1 w 40"/>
                  <a:gd name="T33" fmla="*/ 1 h 46"/>
                  <a:gd name="T34" fmla="*/ 0 w 40"/>
                  <a:gd name="T35" fmla="*/ 1 h 46"/>
                  <a:gd name="T36" fmla="*/ 0 w 40"/>
                  <a:gd name="T37" fmla="*/ 1 h 46"/>
                  <a:gd name="T38" fmla="*/ 1 w 40"/>
                  <a:gd name="T39" fmla="*/ 1 h 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"/>
                  <a:gd name="T61" fmla="*/ 0 h 46"/>
                  <a:gd name="T62" fmla="*/ 40 w 40"/>
                  <a:gd name="T63" fmla="*/ 46 h 4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" h="46">
                    <a:moveTo>
                      <a:pt x="4" y="46"/>
                    </a:moveTo>
                    <a:lnTo>
                      <a:pt x="40" y="7"/>
                    </a:lnTo>
                    <a:lnTo>
                      <a:pt x="40" y="3"/>
                    </a:lnTo>
                    <a:lnTo>
                      <a:pt x="21" y="0"/>
                    </a:lnTo>
                    <a:lnTo>
                      <a:pt x="17" y="17"/>
                    </a:lnTo>
                    <a:lnTo>
                      <a:pt x="14" y="19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7898B3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86" name="Freeform 305"/>
              <p:cNvSpPr>
                <a:spLocks noChangeAspect="1"/>
              </p:cNvSpPr>
              <p:nvPr/>
            </p:nvSpPr>
            <p:spPr bwMode="gray">
              <a:xfrm>
                <a:off x="5121" y="747"/>
                <a:ext cx="58" cy="41"/>
              </a:xfrm>
              <a:custGeom>
                <a:avLst/>
                <a:gdLst>
                  <a:gd name="T0" fmla="*/ 0 w 115"/>
                  <a:gd name="T1" fmla="*/ 1 h 82"/>
                  <a:gd name="T2" fmla="*/ 1 w 115"/>
                  <a:gd name="T3" fmla="*/ 0 h 82"/>
                  <a:gd name="T4" fmla="*/ 1 w 115"/>
                  <a:gd name="T5" fmla="*/ 1 h 82"/>
                  <a:gd name="T6" fmla="*/ 1 w 115"/>
                  <a:gd name="T7" fmla="*/ 1 h 82"/>
                  <a:gd name="T8" fmla="*/ 1 w 115"/>
                  <a:gd name="T9" fmla="*/ 1 h 82"/>
                  <a:gd name="T10" fmla="*/ 0 w 115"/>
                  <a:gd name="T11" fmla="*/ 1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"/>
                  <a:gd name="T19" fmla="*/ 0 h 82"/>
                  <a:gd name="T20" fmla="*/ 115 w 115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82">
                    <a:moveTo>
                      <a:pt x="0" y="82"/>
                    </a:moveTo>
                    <a:lnTo>
                      <a:pt x="115" y="0"/>
                    </a:lnTo>
                    <a:lnTo>
                      <a:pt x="84" y="15"/>
                    </a:lnTo>
                    <a:lnTo>
                      <a:pt x="59" y="15"/>
                    </a:lnTo>
                    <a:lnTo>
                      <a:pt x="30" y="3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7898B3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87" name="Freeform 306"/>
              <p:cNvSpPr>
                <a:spLocks noChangeAspect="1"/>
              </p:cNvSpPr>
              <p:nvPr/>
            </p:nvSpPr>
            <p:spPr bwMode="gray">
              <a:xfrm>
                <a:off x="5121" y="747"/>
                <a:ext cx="58" cy="41"/>
              </a:xfrm>
              <a:custGeom>
                <a:avLst/>
                <a:gdLst>
                  <a:gd name="T0" fmla="*/ 0 w 115"/>
                  <a:gd name="T1" fmla="*/ 1 h 82"/>
                  <a:gd name="T2" fmla="*/ 1 w 115"/>
                  <a:gd name="T3" fmla="*/ 0 h 82"/>
                  <a:gd name="T4" fmla="*/ 1 w 115"/>
                  <a:gd name="T5" fmla="*/ 1 h 82"/>
                  <a:gd name="T6" fmla="*/ 1 w 115"/>
                  <a:gd name="T7" fmla="*/ 1 h 82"/>
                  <a:gd name="T8" fmla="*/ 1 w 115"/>
                  <a:gd name="T9" fmla="*/ 1 h 82"/>
                  <a:gd name="T10" fmla="*/ 0 w 115"/>
                  <a:gd name="T11" fmla="*/ 1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"/>
                  <a:gd name="T19" fmla="*/ 0 h 82"/>
                  <a:gd name="T20" fmla="*/ 115 w 115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82">
                    <a:moveTo>
                      <a:pt x="0" y="82"/>
                    </a:moveTo>
                    <a:lnTo>
                      <a:pt x="115" y="0"/>
                    </a:lnTo>
                    <a:lnTo>
                      <a:pt x="84" y="15"/>
                    </a:lnTo>
                    <a:lnTo>
                      <a:pt x="59" y="15"/>
                    </a:lnTo>
                    <a:lnTo>
                      <a:pt x="30" y="3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7898B3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88" name="Freeform 307"/>
              <p:cNvSpPr>
                <a:spLocks noChangeAspect="1"/>
              </p:cNvSpPr>
              <p:nvPr/>
            </p:nvSpPr>
            <p:spPr bwMode="gray">
              <a:xfrm>
                <a:off x="5198" y="720"/>
                <a:ext cx="30" cy="22"/>
              </a:xfrm>
              <a:custGeom>
                <a:avLst/>
                <a:gdLst>
                  <a:gd name="T0" fmla="*/ 0 w 59"/>
                  <a:gd name="T1" fmla="*/ 1 h 44"/>
                  <a:gd name="T2" fmla="*/ 1 w 59"/>
                  <a:gd name="T3" fmla="*/ 1 h 44"/>
                  <a:gd name="T4" fmla="*/ 1 w 59"/>
                  <a:gd name="T5" fmla="*/ 0 h 44"/>
                  <a:gd name="T6" fmla="*/ 1 w 59"/>
                  <a:gd name="T7" fmla="*/ 1 h 44"/>
                  <a:gd name="T8" fmla="*/ 0 w 59"/>
                  <a:gd name="T9" fmla="*/ 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0" y="44"/>
                    </a:moveTo>
                    <a:lnTo>
                      <a:pt x="19" y="37"/>
                    </a:lnTo>
                    <a:lnTo>
                      <a:pt x="59" y="0"/>
                    </a:lnTo>
                    <a:lnTo>
                      <a:pt x="30" y="1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7898B3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89" name="Freeform 308"/>
              <p:cNvSpPr>
                <a:spLocks noChangeAspect="1"/>
              </p:cNvSpPr>
              <p:nvPr/>
            </p:nvSpPr>
            <p:spPr bwMode="gray">
              <a:xfrm>
                <a:off x="5198" y="720"/>
                <a:ext cx="30" cy="22"/>
              </a:xfrm>
              <a:custGeom>
                <a:avLst/>
                <a:gdLst>
                  <a:gd name="T0" fmla="*/ 0 w 59"/>
                  <a:gd name="T1" fmla="*/ 1 h 44"/>
                  <a:gd name="T2" fmla="*/ 1 w 59"/>
                  <a:gd name="T3" fmla="*/ 1 h 44"/>
                  <a:gd name="T4" fmla="*/ 1 w 59"/>
                  <a:gd name="T5" fmla="*/ 0 h 44"/>
                  <a:gd name="T6" fmla="*/ 1 w 59"/>
                  <a:gd name="T7" fmla="*/ 1 h 44"/>
                  <a:gd name="T8" fmla="*/ 0 w 59"/>
                  <a:gd name="T9" fmla="*/ 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44"/>
                  <a:gd name="T17" fmla="*/ 59 w 5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44">
                    <a:moveTo>
                      <a:pt x="0" y="44"/>
                    </a:moveTo>
                    <a:lnTo>
                      <a:pt x="19" y="37"/>
                    </a:lnTo>
                    <a:lnTo>
                      <a:pt x="59" y="0"/>
                    </a:lnTo>
                    <a:lnTo>
                      <a:pt x="30" y="1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7898B3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90" name="Freeform 309"/>
              <p:cNvSpPr>
                <a:spLocks noChangeAspect="1"/>
              </p:cNvSpPr>
              <p:nvPr/>
            </p:nvSpPr>
            <p:spPr bwMode="gray">
              <a:xfrm>
                <a:off x="5261" y="683"/>
                <a:ext cx="16" cy="16"/>
              </a:xfrm>
              <a:custGeom>
                <a:avLst/>
                <a:gdLst>
                  <a:gd name="T0" fmla="*/ 1 w 30"/>
                  <a:gd name="T1" fmla="*/ 1 h 31"/>
                  <a:gd name="T2" fmla="*/ 1 w 30"/>
                  <a:gd name="T3" fmla="*/ 1 h 31"/>
                  <a:gd name="T4" fmla="*/ 1 w 30"/>
                  <a:gd name="T5" fmla="*/ 0 h 31"/>
                  <a:gd name="T6" fmla="*/ 1 w 30"/>
                  <a:gd name="T7" fmla="*/ 0 h 31"/>
                  <a:gd name="T8" fmla="*/ 1 w 30"/>
                  <a:gd name="T9" fmla="*/ 1 h 31"/>
                  <a:gd name="T10" fmla="*/ 1 w 30"/>
                  <a:gd name="T11" fmla="*/ 1 h 31"/>
                  <a:gd name="T12" fmla="*/ 1 w 30"/>
                  <a:gd name="T13" fmla="*/ 1 h 31"/>
                  <a:gd name="T14" fmla="*/ 1 w 30"/>
                  <a:gd name="T15" fmla="*/ 1 h 31"/>
                  <a:gd name="T16" fmla="*/ 1 w 30"/>
                  <a:gd name="T17" fmla="*/ 1 h 31"/>
                  <a:gd name="T18" fmla="*/ 1 w 30"/>
                  <a:gd name="T19" fmla="*/ 1 h 31"/>
                  <a:gd name="T20" fmla="*/ 1 w 30"/>
                  <a:gd name="T21" fmla="*/ 1 h 31"/>
                  <a:gd name="T22" fmla="*/ 1 w 30"/>
                  <a:gd name="T23" fmla="*/ 1 h 31"/>
                  <a:gd name="T24" fmla="*/ 1 w 30"/>
                  <a:gd name="T25" fmla="*/ 1 h 31"/>
                  <a:gd name="T26" fmla="*/ 1 w 30"/>
                  <a:gd name="T27" fmla="*/ 1 h 31"/>
                  <a:gd name="T28" fmla="*/ 1 w 30"/>
                  <a:gd name="T29" fmla="*/ 1 h 31"/>
                  <a:gd name="T30" fmla="*/ 1 w 30"/>
                  <a:gd name="T31" fmla="*/ 1 h 31"/>
                  <a:gd name="T32" fmla="*/ 0 w 30"/>
                  <a:gd name="T33" fmla="*/ 1 h 31"/>
                  <a:gd name="T34" fmla="*/ 0 w 30"/>
                  <a:gd name="T35" fmla="*/ 1 h 31"/>
                  <a:gd name="T36" fmla="*/ 1 w 30"/>
                  <a:gd name="T37" fmla="*/ 1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31"/>
                  <a:gd name="T59" fmla="*/ 30 w 30"/>
                  <a:gd name="T60" fmla="*/ 31 h 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31">
                    <a:moveTo>
                      <a:pt x="3" y="31"/>
                    </a:moveTo>
                    <a:lnTo>
                      <a:pt x="28" y="6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14"/>
                    </a:lnTo>
                    <a:lnTo>
                      <a:pt x="11" y="14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7898B3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0487" name="Group 326"/>
          <p:cNvGrpSpPr>
            <a:grpSpLocks/>
          </p:cNvGrpSpPr>
          <p:nvPr/>
        </p:nvGrpSpPr>
        <p:grpSpPr bwMode="auto">
          <a:xfrm>
            <a:off x="3059113" y="1884363"/>
            <a:ext cx="3135312" cy="2797175"/>
            <a:chOff x="1916" y="2046"/>
            <a:chExt cx="1975" cy="1762"/>
          </a:xfrm>
        </p:grpSpPr>
        <p:sp>
          <p:nvSpPr>
            <p:cNvPr id="20616" name="Freeform 134"/>
            <p:cNvSpPr>
              <a:spLocks noChangeAspect="1"/>
            </p:cNvSpPr>
            <p:nvPr/>
          </p:nvSpPr>
          <p:spPr bwMode="gray">
            <a:xfrm>
              <a:off x="2071" y="2748"/>
              <a:ext cx="139" cy="149"/>
            </a:xfrm>
            <a:custGeom>
              <a:avLst/>
              <a:gdLst>
                <a:gd name="T0" fmla="*/ 1540357737 w 41"/>
                <a:gd name="T1" fmla="*/ 2147483646 h 44"/>
                <a:gd name="T2" fmla="*/ 265184875 w 41"/>
                <a:gd name="T3" fmla="*/ 2147483646 h 44"/>
                <a:gd name="T4" fmla="*/ 1805537693 w 41"/>
                <a:gd name="T5" fmla="*/ 2147483646 h 44"/>
                <a:gd name="T6" fmla="*/ 899041151 w 41"/>
                <a:gd name="T7" fmla="*/ 2147483646 h 44"/>
                <a:gd name="T8" fmla="*/ 1540357737 w 41"/>
                <a:gd name="T9" fmla="*/ 2147483646 h 44"/>
                <a:gd name="T10" fmla="*/ 2147483646 w 41"/>
                <a:gd name="T11" fmla="*/ 2147483646 h 44"/>
                <a:gd name="T12" fmla="*/ 2147483646 w 41"/>
                <a:gd name="T13" fmla="*/ 2147483646 h 44"/>
                <a:gd name="T14" fmla="*/ 2147483646 w 41"/>
                <a:gd name="T15" fmla="*/ 2147483646 h 44"/>
                <a:gd name="T16" fmla="*/ 2147483646 w 41"/>
                <a:gd name="T17" fmla="*/ 2147483646 h 44"/>
                <a:gd name="T18" fmla="*/ 2147483646 w 41"/>
                <a:gd name="T19" fmla="*/ 2147483646 h 44"/>
                <a:gd name="T20" fmla="*/ 2147483646 w 41"/>
                <a:gd name="T21" fmla="*/ 2147483646 h 44"/>
                <a:gd name="T22" fmla="*/ 2147483646 w 41"/>
                <a:gd name="T23" fmla="*/ 2147483646 h 44"/>
                <a:gd name="T24" fmla="*/ 2147483646 w 41"/>
                <a:gd name="T25" fmla="*/ 2147483646 h 44"/>
                <a:gd name="T26" fmla="*/ 2147483646 w 41"/>
                <a:gd name="T27" fmla="*/ 2147483646 h 44"/>
                <a:gd name="T28" fmla="*/ 2147483646 w 41"/>
                <a:gd name="T29" fmla="*/ 2147483646 h 44"/>
                <a:gd name="T30" fmla="*/ 2147483646 w 41"/>
                <a:gd name="T31" fmla="*/ 2147483646 h 44"/>
                <a:gd name="T32" fmla="*/ 2147483646 w 41"/>
                <a:gd name="T33" fmla="*/ 2147483646 h 44"/>
                <a:gd name="T34" fmla="*/ 2147483646 w 41"/>
                <a:gd name="T35" fmla="*/ 2147483646 h 44"/>
                <a:gd name="T36" fmla="*/ 2147483646 w 41"/>
                <a:gd name="T37" fmla="*/ 2147483646 h 44"/>
                <a:gd name="T38" fmla="*/ 2147483646 w 41"/>
                <a:gd name="T39" fmla="*/ 2147483646 h 44"/>
                <a:gd name="T40" fmla="*/ 2147483646 w 41"/>
                <a:gd name="T41" fmla="*/ 1771435277 h 44"/>
                <a:gd name="T42" fmla="*/ 2147483646 w 41"/>
                <a:gd name="T43" fmla="*/ 1223558898 h 44"/>
                <a:gd name="T44" fmla="*/ 2147483646 w 41"/>
                <a:gd name="T45" fmla="*/ 0 h 44"/>
                <a:gd name="T46" fmla="*/ 2147483646 w 41"/>
                <a:gd name="T47" fmla="*/ 0 h 44"/>
                <a:gd name="T48" fmla="*/ 2147483646 w 41"/>
                <a:gd name="T49" fmla="*/ 261173563 h 44"/>
                <a:gd name="T50" fmla="*/ 2147483646 w 41"/>
                <a:gd name="T51" fmla="*/ 884428382 h 44"/>
                <a:gd name="T52" fmla="*/ 2147483646 w 41"/>
                <a:gd name="T53" fmla="*/ 1510328595 h 44"/>
                <a:gd name="T54" fmla="*/ 2147483646 w 41"/>
                <a:gd name="T55" fmla="*/ 1771435277 h 44"/>
                <a:gd name="T56" fmla="*/ 2147483646 w 41"/>
                <a:gd name="T57" fmla="*/ 2147483646 h 44"/>
                <a:gd name="T58" fmla="*/ 2147483646 w 41"/>
                <a:gd name="T59" fmla="*/ 2147483646 h 44"/>
                <a:gd name="T60" fmla="*/ 2147483646 w 41"/>
                <a:gd name="T61" fmla="*/ 2147483646 h 44"/>
                <a:gd name="T62" fmla="*/ 2147483646 w 41"/>
                <a:gd name="T63" fmla="*/ 2147483646 h 44"/>
                <a:gd name="T64" fmla="*/ 2147483646 w 41"/>
                <a:gd name="T65" fmla="*/ 2147483646 h 44"/>
                <a:gd name="T66" fmla="*/ 2147483646 w 41"/>
                <a:gd name="T67" fmla="*/ 2147483646 h 44"/>
                <a:gd name="T68" fmla="*/ 2147483646 w 41"/>
                <a:gd name="T69" fmla="*/ 2147483646 h 44"/>
                <a:gd name="T70" fmla="*/ 2147483646 w 41"/>
                <a:gd name="T71" fmla="*/ 2147483646 h 44"/>
                <a:gd name="T72" fmla="*/ 2147483646 w 41"/>
                <a:gd name="T73" fmla="*/ 2147483646 h 44"/>
                <a:gd name="T74" fmla="*/ 2147483646 w 41"/>
                <a:gd name="T75" fmla="*/ 2147483646 h 44"/>
                <a:gd name="T76" fmla="*/ 2147483646 w 41"/>
                <a:gd name="T77" fmla="*/ 2147483646 h 44"/>
                <a:gd name="T78" fmla="*/ 2147483646 w 41"/>
                <a:gd name="T79" fmla="*/ 2147483646 h 44"/>
                <a:gd name="T80" fmla="*/ 2147483646 w 41"/>
                <a:gd name="T81" fmla="*/ 2147483646 h 44"/>
                <a:gd name="T82" fmla="*/ 2147483646 w 41"/>
                <a:gd name="T83" fmla="*/ 2147483646 h 44"/>
                <a:gd name="T84" fmla="*/ 1540357737 w 41"/>
                <a:gd name="T85" fmla="*/ 2147483646 h 44"/>
                <a:gd name="T86" fmla="*/ 899041151 w 41"/>
                <a:gd name="T87" fmla="*/ 2147483646 h 44"/>
                <a:gd name="T88" fmla="*/ 1540357737 w 41"/>
                <a:gd name="T89" fmla="*/ 2147483646 h 44"/>
                <a:gd name="T90" fmla="*/ 265184875 w 41"/>
                <a:gd name="T91" fmla="*/ 2147483646 h 44"/>
                <a:gd name="T92" fmla="*/ 265184875 w 41"/>
                <a:gd name="T93" fmla="*/ 2147483646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"/>
                <a:gd name="T142" fmla="*/ 0 h 44"/>
                <a:gd name="T143" fmla="*/ 41 w 41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" h="44">
                  <a:moveTo>
                    <a:pt x="1" y="38"/>
                  </a:moveTo>
                  <a:lnTo>
                    <a:pt x="2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6" y="41"/>
                  </a:lnTo>
                  <a:lnTo>
                    <a:pt x="5" y="42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6" y="42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0" y="42"/>
                  </a:lnTo>
                  <a:lnTo>
                    <a:pt x="21" y="43"/>
                  </a:lnTo>
                  <a:lnTo>
                    <a:pt x="22" y="42"/>
                  </a:lnTo>
                  <a:lnTo>
                    <a:pt x="23" y="41"/>
                  </a:lnTo>
                  <a:lnTo>
                    <a:pt x="26" y="42"/>
                  </a:lnTo>
                  <a:lnTo>
                    <a:pt x="28" y="41"/>
                  </a:lnTo>
                  <a:lnTo>
                    <a:pt x="30" y="42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4" y="39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7" y="34"/>
                  </a:lnTo>
                  <a:lnTo>
                    <a:pt x="38" y="31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6"/>
                  </a:lnTo>
                  <a:lnTo>
                    <a:pt x="39" y="21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0" y="13"/>
                  </a:lnTo>
                  <a:lnTo>
                    <a:pt x="36" y="13"/>
                  </a:lnTo>
                  <a:lnTo>
                    <a:pt x="34" y="14"/>
                  </a:lnTo>
                  <a:lnTo>
                    <a:pt x="32" y="15"/>
                  </a:lnTo>
                  <a:lnTo>
                    <a:pt x="31" y="14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3" y="7"/>
                  </a:lnTo>
                  <a:lnTo>
                    <a:pt x="34" y="6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28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4" y="11"/>
                  </a:lnTo>
                  <a:lnTo>
                    <a:pt x="22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3" y="25"/>
                  </a:lnTo>
                  <a:lnTo>
                    <a:pt x="12" y="26"/>
                  </a:lnTo>
                  <a:lnTo>
                    <a:pt x="11" y="28"/>
                  </a:lnTo>
                  <a:lnTo>
                    <a:pt x="8" y="29"/>
                  </a:lnTo>
                  <a:lnTo>
                    <a:pt x="13" y="30"/>
                  </a:lnTo>
                  <a:lnTo>
                    <a:pt x="16" y="28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1" y="38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7" name="Freeform 135"/>
            <p:cNvSpPr>
              <a:spLocks noChangeAspect="1"/>
            </p:cNvSpPr>
            <p:nvPr/>
          </p:nvSpPr>
          <p:spPr bwMode="gray">
            <a:xfrm>
              <a:off x="2170" y="2748"/>
              <a:ext cx="64" cy="68"/>
            </a:xfrm>
            <a:custGeom>
              <a:avLst/>
              <a:gdLst>
                <a:gd name="T0" fmla="*/ 1064719572 w 19"/>
                <a:gd name="T1" fmla="*/ 2147483646 h 20"/>
                <a:gd name="T2" fmla="*/ 582769691 w 19"/>
                <a:gd name="T3" fmla="*/ 1873422246 h 20"/>
                <a:gd name="T4" fmla="*/ 582769691 w 19"/>
                <a:gd name="T5" fmla="*/ 2147483646 h 20"/>
                <a:gd name="T6" fmla="*/ 0 w 19"/>
                <a:gd name="T7" fmla="*/ 2147483646 h 20"/>
                <a:gd name="T8" fmla="*/ 582769691 w 19"/>
                <a:gd name="T9" fmla="*/ 2147483646 h 20"/>
                <a:gd name="T10" fmla="*/ 582769691 w 19"/>
                <a:gd name="T11" fmla="*/ 2147483646 h 20"/>
                <a:gd name="T12" fmla="*/ 825882833 w 19"/>
                <a:gd name="T13" fmla="*/ 2147483646 h 20"/>
                <a:gd name="T14" fmla="*/ 1380243439 w 19"/>
                <a:gd name="T15" fmla="*/ 2147483646 h 20"/>
                <a:gd name="T16" fmla="*/ 1963012369 w 19"/>
                <a:gd name="T17" fmla="*/ 2147483646 h 20"/>
                <a:gd name="T18" fmla="*/ 2147483646 w 19"/>
                <a:gd name="T19" fmla="*/ 2147483646 h 20"/>
                <a:gd name="T20" fmla="*/ 2147483646 w 19"/>
                <a:gd name="T21" fmla="*/ 2147483646 h 20"/>
                <a:gd name="T22" fmla="*/ 2147483646 w 19"/>
                <a:gd name="T23" fmla="*/ 2147483646 h 20"/>
                <a:gd name="T24" fmla="*/ 2147483646 w 19"/>
                <a:gd name="T25" fmla="*/ 2147483646 h 20"/>
                <a:gd name="T26" fmla="*/ 2147483646 w 19"/>
                <a:gd name="T27" fmla="*/ 2147483646 h 20"/>
                <a:gd name="T28" fmla="*/ 2147483646 w 19"/>
                <a:gd name="T29" fmla="*/ 2147483646 h 20"/>
                <a:gd name="T30" fmla="*/ 2147483646 w 19"/>
                <a:gd name="T31" fmla="*/ 2147483646 h 20"/>
                <a:gd name="T32" fmla="*/ 2147483646 w 19"/>
                <a:gd name="T33" fmla="*/ 2147483646 h 20"/>
                <a:gd name="T34" fmla="*/ 2147483646 w 19"/>
                <a:gd name="T35" fmla="*/ 2147483646 h 20"/>
                <a:gd name="T36" fmla="*/ 2147483646 w 19"/>
                <a:gd name="T37" fmla="*/ 2147483646 h 20"/>
                <a:gd name="T38" fmla="*/ 2147483646 w 19"/>
                <a:gd name="T39" fmla="*/ 2147483646 h 20"/>
                <a:gd name="T40" fmla="*/ 2147483646 w 19"/>
                <a:gd name="T41" fmla="*/ 2147483646 h 20"/>
                <a:gd name="T42" fmla="*/ 2147483646 w 19"/>
                <a:gd name="T43" fmla="*/ 2147483646 h 20"/>
                <a:gd name="T44" fmla="*/ 2147483646 w 19"/>
                <a:gd name="T45" fmla="*/ 2147483646 h 20"/>
                <a:gd name="T46" fmla="*/ 2147483646 w 19"/>
                <a:gd name="T47" fmla="*/ 2147483646 h 20"/>
                <a:gd name="T48" fmla="*/ 2147483646 w 19"/>
                <a:gd name="T49" fmla="*/ 2147483646 h 20"/>
                <a:gd name="T50" fmla="*/ 2147483646 w 19"/>
                <a:gd name="T51" fmla="*/ 2147483646 h 20"/>
                <a:gd name="T52" fmla="*/ 2147483646 w 19"/>
                <a:gd name="T53" fmla="*/ 2147483646 h 20"/>
                <a:gd name="T54" fmla="*/ 2147483646 w 19"/>
                <a:gd name="T55" fmla="*/ 2147483646 h 20"/>
                <a:gd name="T56" fmla="*/ 2147483646 w 19"/>
                <a:gd name="T57" fmla="*/ 1873422246 h 20"/>
                <a:gd name="T58" fmla="*/ 2147483646 w 19"/>
                <a:gd name="T59" fmla="*/ 1598856548 h 20"/>
                <a:gd name="T60" fmla="*/ 2147483646 w 19"/>
                <a:gd name="T61" fmla="*/ 940503798 h 20"/>
                <a:gd name="T62" fmla="*/ 2147483646 w 19"/>
                <a:gd name="T63" fmla="*/ 940503798 h 20"/>
                <a:gd name="T64" fmla="*/ 2147483646 w 19"/>
                <a:gd name="T65" fmla="*/ 1322416845 h 20"/>
                <a:gd name="T66" fmla="*/ 2147483646 w 19"/>
                <a:gd name="T67" fmla="*/ 1322416845 h 20"/>
                <a:gd name="T68" fmla="*/ 2147483646 w 19"/>
                <a:gd name="T69" fmla="*/ 940503798 h 20"/>
                <a:gd name="T70" fmla="*/ 2147483646 w 19"/>
                <a:gd name="T71" fmla="*/ 666190281 h 20"/>
                <a:gd name="T72" fmla="*/ 2147483646 w 19"/>
                <a:gd name="T73" fmla="*/ 276618846 h 20"/>
                <a:gd name="T74" fmla="*/ 2147483646 w 19"/>
                <a:gd name="T75" fmla="*/ 0 h 20"/>
                <a:gd name="T76" fmla="*/ 2147483646 w 19"/>
                <a:gd name="T77" fmla="*/ 0 h 20"/>
                <a:gd name="T78" fmla="*/ 2147483646 w 19"/>
                <a:gd name="T79" fmla="*/ 0 h 20"/>
                <a:gd name="T80" fmla="*/ 2147483646 w 19"/>
                <a:gd name="T81" fmla="*/ 0 h 20"/>
                <a:gd name="T82" fmla="*/ 2147483646 w 19"/>
                <a:gd name="T83" fmla="*/ 276618846 h 20"/>
                <a:gd name="T84" fmla="*/ 1963012369 w 19"/>
                <a:gd name="T85" fmla="*/ 666190281 h 20"/>
                <a:gd name="T86" fmla="*/ 1963012369 w 19"/>
                <a:gd name="T87" fmla="*/ 940503798 h 20"/>
                <a:gd name="T88" fmla="*/ 1963012369 w 19"/>
                <a:gd name="T89" fmla="*/ 1322416845 h 20"/>
                <a:gd name="T90" fmla="*/ 1623426146 w 19"/>
                <a:gd name="T91" fmla="*/ 1322416845 h 20"/>
                <a:gd name="T92" fmla="*/ 1380243439 w 19"/>
                <a:gd name="T93" fmla="*/ 1873422246 h 20"/>
                <a:gd name="T94" fmla="*/ 1064719572 w 19"/>
                <a:gd name="T95" fmla="*/ 2147483646 h 20"/>
                <a:gd name="T96" fmla="*/ 1064719572 w 19"/>
                <a:gd name="T97" fmla="*/ 2147483646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0"/>
                <a:gd name="T149" fmla="*/ 19 w 19"/>
                <a:gd name="T150" fmla="*/ 20 h 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0">
                  <a:moveTo>
                    <a:pt x="4" y="7"/>
                  </a:moveTo>
                  <a:lnTo>
                    <a:pt x="2" y="6"/>
                  </a:lnTo>
                  <a:lnTo>
                    <a:pt x="2" y="8"/>
                  </a:lnTo>
                  <a:lnTo>
                    <a:pt x="0" y="9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0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5" y="6"/>
                  </a:lnTo>
                  <a:lnTo>
                    <a:pt x="4" y="7"/>
                  </a:lnTo>
                </a:path>
              </a:pathLst>
            </a:custGeom>
            <a:solidFill>
              <a:srgbClr val="255B89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8" name="Freeform 136"/>
            <p:cNvSpPr>
              <a:spLocks noChangeAspect="1"/>
            </p:cNvSpPr>
            <p:nvPr/>
          </p:nvSpPr>
          <p:spPr bwMode="gray">
            <a:xfrm>
              <a:off x="2537" y="2107"/>
              <a:ext cx="473" cy="601"/>
            </a:xfrm>
            <a:custGeom>
              <a:avLst/>
              <a:gdLst>
                <a:gd name="T0" fmla="*/ 2147483646 w 140"/>
                <a:gd name="T1" fmla="*/ 2147483646 h 178"/>
                <a:gd name="T2" fmla="*/ 2147483646 w 140"/>
                <a:gd name="T3" fmla="*/ 2147483646 h 178"/>
                <a:gd name="T4" fmla="*/ 2147483646 w 140"/>
                <a:gd name="T5" fmla="*/ 2147483646 h 178"/>
                <a:gd name="T6" fmla="*/ 2147483646 w 140"/>
                <a:gd name="T7" fmla="*/ 2147483646 h 178"/>
                <a:gd name="T8" fmla="*/ 2147483646 w 140"/>
                <a:gd name="T9" fmla="*/ 2147483646 h 178"/>
                <a:gd name="T10" fmla="*/ 2147483646 w 140"/>
                <a:gd name="T11" fmla="*/ 2147483646 h 178"/>
                <a:gd name="T12" fmla="*/ 2147483646 w 140"/>
                <a:gd name="T13" fmla="*/ 2147483646 h 178"/>
                <a:gd name="T14" fmla="*/ 2147483646 w 140"/>
                <a:gd name="T15" fmla="*/ 2147483646 h 178"/>
                <a:gd name="T16" fmla="*/ 2147483646 w 140"/>
                <a:gd name="T17" fmla="*/ 2147483646 h 178"/>
                <a:gd name="T18" fmla="*/ 2147483646 w 140"/>
                <a:gd name="T19" fmla="*/ 2147483646 h 178"/>
                <a:gd name="T20" fmla="*/ 2147483646 w 140"/>
                <a:gd name="T21" fmla="*/ 2147483646 h 178"/>
                <a:gd name="T22" fmla="*/ 2147483646 w 140"/>
                <a:gd name="T23" fmla="*/ 2147483646 h 178"/>
                <a:gd name="T24" fmla="*/ 2147483646 w 140"/>
                <a:gd name="T25" fmla="*/ 2147483646 h 178"/>
                <a:gd name="T26" fmla="*/ 2147483646 w 140"/>
                <a:gd name="T27" fmla="*/ 1422561226 h 178"/>
                <a:gd name="T28" fmla="*/ 2147483646 w 140"/>
                <a:gd name="T29" fmla="*/ 851653374 h 178"/>
                <a:gd name="T30" fmla="*/ 2147483646 w 140"/>
                <a:gd name="T31" fmla="*/ 1705203599 h 178"/>
                <a:gd name="T32" fmla="*/ 2147483646 w 140"/>
                <a:gd name="T33" fmla="*/ 599416868 h 178"/>
                <a:gd name="T34" fmla="*/ 2147483646 w 140"/>
                <a:gd name="T35" fmla="*/ 2147483646 h 178"/>
                <a:gd name="T36" fmla="*/ 2147483646 w 140"/>
                <a:gd name="T37" fmla="*/ 2147483646 h 178"/>
                <a:gd name="T38" fmla="*/ 2147483646 w 140"/>
                <a:gd name="T39" fmla="*/ 1705203599 h 178"/>
                <a:gd name="T40" fmla="*/ 2147483646 w 140"/>
                <a:gd name="T41" fmla="*/ 2147483646 h 178"/>
                <a:gd name="T42" fmla="*/ 2147483646 w 140"/>
                <a:gd name="T43" fmla="*/ 2147483646 h 178"/>
                <a:gd name="T44" fmla="*/ 2147483646 w 140"/>
                <a:gd name="T45" fmla="*/ 2147483646 h 178"/>
                <a:gd name="T46" fmla="*/ 2147483646 w 140"/>
                <a:gd name="T47" fmla="*/ 2147483646 h 178"/>
                <a:gd name="T48" fmla="*/ 2147483646 w 140"/>
                <a:gd name="T49" fmla="*/ 2147483646 h 178"/>
                <a:gd name="T50" fmla="*/ 2147483646 w 140"/>
                <a:gd name="T51" fmla="*/ 2147483646 h 178"/>
                <a:gd name="T52" fmla="*/ 2147483646 w 140"/>
                <a:gd name="T53" fmla="*/ 2147483646 h 178"/>
                <a:gd name="T54" fmla="*/ 2147483646 w 140"/>
                <a:gd name="T55" fmla="*/ 2147483646 h 178"/>
                <a:gd name="T56" fmla="*/ 2147483646 w 140"/>
                <a:gd name="T57" fmla="*/ 2147483646 h 178"/>
                <a:gd name="T58" fmla="*/ 2147483646 w 140"/>
                <a:gd name="T59" fmla="*/ 2147483646 h 178"/>
                <a:gd name="T60" fmla="*/ 2147483646 w 140"/>
                <a:gd name="T61" fmla="*/ 2147483646 h 178"/>
                <a:gd name="T62" fmla="*/ 2147483646 w 140"/>
                <a:gd name="T63" fmla="*/ 2147483646 h 178"/>
                <a:gd name="T64" fmla="*/ 2147483646 w 140"/>
                <a:gd name="T65" fmla="*/ 2147483646 h 178"/>
                <a:gd name="T66" fmla="*/ 2147483646 w 140"/>
                <a:gd name="T67" fmla="*/ 2147483646 h 178"/>
                <a:gd name="T68" fmla="*/ 2147483646 w 140"/>
                <a:gd name="T69" fmla="*/ 2147483646 h 178"/>
                <a:gd name="T70" fmla="*/ 2147483646 w 140"/>
                <a:gd name="T71" fmla="*/ 2147483646 h 178"/>
                <a:gd name="T72" fmla="*/ 2147483646 w 140"/>
                <a:gd name="T73" fmla="*/ 2147483646 h 178"/>
                <a:gd name="T74" fmla="*/ 2147483646 w 140"/>
                <a:gd name="T75" fmla="*/ 2147483646 h 178"/>
                <a:gd name="T76" fmla="*/ 2147483646 w 140"/>
                <a:gd name="T77" fmla="*/ 2147483646 h 178"/>
                <a:gd name="T78" fmla="*/ 2147483646 w 140"/>
                <a:gd name="T79" fmla="*/ 2147483646 h 178"/>
                <a:gd name="T80" fmla="*/ 2147483646 w 140"/>
                <a:gd name="T81" fmla="*/ 2147483646 h 178"/>
                <a:gd name="T82" fmla="*/ 2147483646 w 140"/>
                <a:gd name="T83" fmla="*/ 2147483646 h 178"/>
                <a:gd name="T84" fmla="*/ 2147483646 w 140"/>
                <a:gd name="T85" fmla="*/ 2147483646 h 178"/>
                <a:gd name="T86" fmla="*/ 2147483646 w 140"/>
                <a:gd name="T87" fmla="*/ 2147483646 h 178"/>
                <a:gd name="T88" fmla="*/ 2147483646 w 140"/>
                <a:gd name="T89" fmla="*/ 2147483646 h 178"/>
                <a:gd name="T90" fmla="*/ 2147483646 w 140"/>
                <a:gd name="T91" fmla="*/ 2147483646 h 178"/>
                <a:gd name="T92" fmla="*/ 1718747725 w 140"/>
                <a:gd name="T93" fmla="*/ 2147483646 h 178"/>
                <a:gd name="T94" fmla="*/ 1718747725 w 140"/>
                <a:gd name="T95" fmla="*/ 2147483646 h 178"/>
                <a:gd name="T96" fmla="*/ 860195769 w 140"/>
                <a:gd name="T97" fmla="*/ 2147483646 h 178"/>
                <a:gd name="T98" fmla="*/ 2147483646 w 140"/>
                <a:gd name="T99" fmla="*/ 2147483646 h 178"/>
                <a:gd name="T100" fmla="*/ 2147483646 w 140"/>
                <a:gd name="T101" fmla="*/ 2147483646 h 178"/>
                <a:gd name="T102" fmla="*/ 1187721271 w 140"/>
                <a:gd name="T103" fmla="*/ 2147483646 h 178"/>
                <a:gd name="T104" fmla="*/ 606389798 w 140"/>
                <a:gd name="T105" fmla="*/ 2147483646 h 178"/>
                <a:gd name="T106" fmla="*/ 1442395279 w 140"/>
                <a:gd name="T107" fmla="*/ 2147483646 h 178"/>
                <a:gd name="T108" fmla="*/ 2147483646 w 140"/>
                <a:gd name="T109" fmla="*/ 2147483646 h 178"/>
                <a:gd name="T110" fmla="*/ 1187721271 w 140"/>
                <a:gd name="T111" fmla="*/ 2147483646 h 178"/>
                <a:gd name="T112" fmla="*/ 1442395279 w 140"/>
                <a:gd name="T113" fmla="*/ 2147483646 h 178"/>
                <a:gd name="T114" fmla="*/ 606389798 w 140"/>
                <a:gd name="T115" fmla="*/ 2147483646 h 178"/>
                <a:gd name="T116" fmla="*/ 2147483646 w 140"/>
                <a:gd name="T117" fmla="*/ 2147483646 h 178"/>
                <a:gd name="T118" fmla="*/ 2147483646 w 140"/>
                <a:gd name="T119" fmla="*/ 2147483646 h 178"/>
                <a:gd name="T120" fmla="*/ 2147483646 w 140"/>
                <a:gd name="T121" fmla="*/ 2147483646 h 178"/>
                <a:gd name="T122" fmla="*/ 2147483646 w 140"/>
                <a:gd name="T123" fmla="*/ 2147483646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0"/>
                <a:gd name="T187" fmla="*/ 0 h 178"/>
                <a:gd name="T188" fmla="*/ 140 w 140"/>
                <a:gd name="T189" fmla="*/ 178 h 1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0" h="178">
                  <a:moveTo>
                    <a:pt x="40" y="169"/>
                  </a:moveTo>
                  <a:lnTo>
                    <a:pt x="41" y="167"/>
                  </a:lnTo>
                  <a:lnTo>
                    <a:pt x="41" y="168"/>
                  </a:lnTo>
                  <a:lnTo>
                    <a:pt x="42" y="168"/>
                  </a:lnTo>
                  <a:lnTo>
                    <a:pt x="44" y="163"/>
                  </a:lnTo>
                  <a:lnTo>
                    <a:pt x="43" y="161"/>
                  </a:lnTo>
                  <a:lnTo>
                    <a:pt x="43" y="159"/>
                  </a:lnTo>
                  <a:lnTo>
                    <a:pt x="45" y="157"/>
                  </a:lnTo>
                  <a:lnTo>
                    <a:pt x="45" y="155"/>
                  </a:lnTo>
                  <a:lnTo>
                    <a:pt x="48" y="154"/>
                  </a:lnTo>
                  <a:lnTo>
                    <a:pt x="49" y="153"/>
                  </a:lnTo>
                  <a:lnTo>
                    <a:pt x="49" y="151"/>
                  </a:lnTo>
                  <a:lnTo>
                    <a:pt x="49" y="150"/>
                  </a:lnTo>
                  <a:lnTo>
                    <a:pt x="50" y="146"/>
                  </a:lnTo>
                  <a:lnTo>
                    <a:pt x="49" y="142"/>
                  </a:lnTo>
                  <a:lnTo>
                    <a:pt x="48" y="141"/>
                  </a:lnTo>
                  <a:lnTo>
                    <a:pt x="48" y="140"/>
                  </a:lnTo>
                  <a:lnTo>
                    <a:pt x="50" y="139"/>
                  </a:lnTo>
                  <a:lnTo>
                    <a:pt x="51" y="138"/>
                  </a:lnTo>
                  <a:lnTo>
                    <a:pt x="52" y="136"/>
                  </a:lnTo>
                  <a:lnTo>
                    <a:pt x="52" y="134"/>
                  </a:lnTo>
                  <a:lnTo>
                    <a:pt x="49" y="132"/>
                  </a:lnTo>
                  <a:lnTo>
                    <a:pt x="48" y="130"/>
                  </a:lnTo>
                  <a:lnTo>
                    <a:pt x="48" y="127"/>
                  </a:lnTo>
                  <a:lnTo>
                    <a:pt x="49" y="123"/>
                  </a:lnTo>
                  <a:lnTo>
                    <a:pt x="48" y="121"/>
                  </a:lnTo>
                  <a:lnTo>
                    <a:pt x="48" y="119"/>
                  </a:lnTo>
                  <a:lnTo>
                    <a:pt x="49" y="118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50" y="113"/>
                  </a:lnTo>
                  <a:lnTo>
                    <a:pt x="49" y="112"/>
                  </a:lnTo>
                  <a:lnTo>
                    <a:pt x="49" y="110"/>
                  </a:lnTo>
                  <a:lnTo>
                    <a:pt x="49" y="108"/>
                  </a:lnTo>
                  <a:lnTo>
                    <a:pt x="49" y="106"/>
                  </a:lnTo>
                  <a:lnTo>
                    <a:pt x="50" y="105"/>
                  </a:lnTo>
                  <a:lnTo>
                    <a:pt x="53" y="102"/>
                  </a:lnTo>
                  <a:lnTo>
                    <a:pt x="55" y="100"/>
                  </a:lnTo>
                  <a:lnTo>
                    <a:pt x="57" y="100"/>
                  </a:lnTo>
                  <a:lnTo>
                    <a:pt x="59" y="100"/>
                  </a:lnTo>
                  <a:lnTo>
                    <a:pt x="60" y="100"/>
                  </a:lnTo>
                  <a:lnTo>
                    <a:pt x="61" y="99"/>
                  </a:lnTo>
                  <a:lnTo>
                    <a:pt x="62" y="98"/>
                  </a:lnTo>
                  <a:lnTo>
                    <a:pt x="62" y="96"/>
                  </a:lnTo>
                  <a:lnTo>
                    <a:pt x="61" y="95"/>
                  </a:lnTo>
                  <a:lnTo>
                    <a:pt x="59" y="93"/>
                  </a:lnTo>
                  <a:lnTo>
                    <a:pt x="59" y="92"/>
                  </a:lnTo>
                  <a:lnTo>
                    <a:pt x="62" y="89"/>
                  </a:lnTo>
                  <a:lnTo>
                    <a:pt x="63" y="85"/>
                  </a:lnTo>
                  <a:lnTo>
                    <a:pt x="64" y="80"/>
                  </a:lnTo>
                  <a:lnTo>
                    <a:pt x="64" y="77"/>
                  </a:lnTo>
                  <a:lnTo>
                    <a:pt x="64" y="75"/>
                  </a:lnTo>
                  <a:lnTo>
                    <a:pt x="64" y="73"/>
                  </a:lnTo>
                  <a:lnTo>
                    <a:pt x="65" y="73"/>
                  </a:lnTo>
                  <a:lnTo>
                    <a:pt x="66" y="73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8" y="68"/>
                  </a:lnTo>
                  <a:lnTo>
                    <a:pt x="69" y="67"/>
                  </a:lnTo>
                  <a:lnTo>
                    <a:pt x="71" y="64"/>
                  </a:lnTo>
                  <a:lnTo>
                    <a:pt x="72" y="62"/>
                  </a:lnTo>
                  <a:lnTo>
                    <a:pt x="73" y="61"/>
                  </a:lnTo>
                  <a:lnTo>
                    <a:pt x="74" y="60"/>
                  </a:lnTo>
                  <a:lnTo>
                    <a:pt x="74" y="59"/>
                  </a:lnTo>
                  <a:lnTo>
                    <a:pt x="74" y="58"/>
                  </a:lnTo>
                  <a:lnTo>
                    <a:pt x="73" y="56"/>
                  </a:lnTo>
                  <a:lnTo>
                    <a:pt x="73" y="55"/>
                  </a:lnTo>
                  <a:lnTo>
                    <a:pt x="74" y="53"/>
                  </a:lnTo>
                  <a:lnTo>
                    <a:pt x="75" y="52"/>
                  </a:lnTo>
                  <a:lnTo>
                    <a:pt x="75" y="51"/>
                  </a:lnTo>
                  <a:lnTo>
                    <a:pt x="75" y="49"/>
                  </a:lnTo>
                  <a:lnTo>
                    <a:pt x="76" y="48"/>
                  </a:lnTo>
                  <a:lnTo>
                    <a:pt x="77" y="46"/>
                  </a:lnTo>
                  <a:lnTo>
                    <a:pt x="79" y="46"/>
                  </a:lnTo>
                  <a:lnTo>
                    <a:pt x="80" y="46"/>
                  </a:lnTo>
                  <a:lnTo>
                    <a:pt x="81" y="48"/>
                  </a:lnTo>
                  <a:lnTo>
                    <a:pt x="82" y="46"/>
                  </a:lnTo>
                  <a:lnTo>
                    <a:pt x="82" y="44"/>
                  </a:lnTo>
                  <a:lnTo>
                    <a:pt x="82" y="43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4" y="40"/>
                  </a:lnTo>
                  <a:lnTo>
                    <a:pt x="86" y="40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2" y="40"/>
                  </a:lnTo>
                  <a:lnTo>
                    <a:pt x="91" y="39"/>
                  </a:lnTo>
                  <a:lnTo>
                    <a:pt x="91" y="38"/>
                  </a:lnTo>
                  <a:lnTo>
                    <a:pt x="91" y="37"/>
                  </a:lnTo>
                  <a:lnTo>
                    <a:pt x="91" y="36"/>
                  </a:lnTo>
                  <a:lnTo>
                    <a:pt x="92" y="35"/>
                  </a:lnTo>
                  <a:lnTo>
                    <a:pt x="92" y="34"/>
                  </a:lnTo>
                  <a:lnTo>
                    <a:pt x="91" y="33"/>
                  </a:lnTo>
                  <a:lnTo>
                    <a:pt x="91" y="32"/>
                  </a:lnTo>
                  <a:lnTo>
                    <a:pt x="93" y="32"/>
                  </a:lnTo>
                  <a:lnTo>
                    <a:pt x="94" y="31"/>
                  </a:lnTo>
                  <a:lnTo>
                    <a:pt x="95" y="31"/>
                  </a:lnTo>
                  <a:lnTo>
                    <a:pt x="96" y="31"/>
                  </a:lnTo>
                  <a:lnTo>
                    <a:pt x="95" y="30"/>
                  </a:lnTo>
                  <a:lnTo>
                    <a:pt x="95" y="29"/>
                  </a:lnTo>
                  <a:lnTo>
                    <a:pt x="96" y="28"/>
                  </a:lnTo>
                  <a:lnTo>
                    <a:pt x="98" y="29"/>
                  </a:lnTo>
                  <a:lnTo>
                    <a:pt x="99" y="29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3" y="35"/>
                  </a:lnTo>
                  <a:lnTo>
                    <a:pt x="105" y="35"/>
                  </a:lnTo>
                  <a:lnTo>
                    <a:pt x="107" y="36"/>
                  </a:lnTo>
                  <a:lnTo>
                    <a:pt x="108" y="36"/>
                  </a:lnTo>
                  <a:lnTo>
                    <a:pt x="109" y="35"/>
                  </a:lnTo>
                  <a:lnTo>
                    <a:pt x="110" y="33"/>
                  </a:lnTo>
                  <a:lnTo>
                    <a:pt x="111" y="33"/>
                  </a:lnTo>
                  <a:lnTo>
                    <a:pt x="112" y="34"/>
                  </a:lnTo>
                  <a:lnTo>
                    <a:pt x="112" y="35"/>
                  </a:lnTo>
                  <a:lnTo>
                    <a:pt x="113" y="35"/>
                  </a:lnTo>
                  <a:lnTo>
                    <a:pt x="115" y="34"/>
                  </a:lnTo>
                  <a:lnTo>
                    <a:pt x="116" y="33"/>
                  </a:lnTo>
                  <a:lnTo>
                    <a:pt x="116" y="32"/>
                  </a:lnTo>
                  <a:lnTo>
                    <a:pt x="118" y="30"/>
                  </a:lnTo>
                  <a:lnTo>
                    <a:pt x="118" y="29"/>
                  </a:lnTo>
                  <a:lnTo>
                    <a:pt x="117" y="27"/>
                  </a:lnTo>
                  <a:lnTo>
                    <a:pt x="117" y="26"/>
                  </a:lnTo>
                  <a:lnTo>
                    <a:pt x="117" y="22"/>
                  </a:lnTo>
                  <a:lnTo>
                    <a:pt x="118" y="19"/>
                  </a:lnTo>
                  <a:lnTo>
                    <a:pt x="118" y="18"/>
                  </a:lnTo>
                  <a:lnTo>
                    <a:pt x="119" y="17"/>
                  </a:lnTo>
                  <a:lnTo>
                    <a:pt x="121" y="16"/>
                  </a:lnTo>
                  <a:lnTo>
                    <a:pt x="124" y="14"/>
                  </a:lnTo>
                  <a:lnTo>
                    <a:pt x="126" y="14"/>
                  </a:lnTo>
                  <a:lnTo>
                    <a:pt x="128" y="15"/>
                  </a:lnTo>
                  <a:lnTo>
                    <a:pt x="129" y="16"/>
                  </a:lnTo>
                  <a:lnTo>
                    <a:pt x="130" y="16"/>
                  </a:lnTo>
                  <a:lnTo>
                    <a:pt x="132" y="17"/>
                  </a:lnTo>
                  <a:lnTo>
                    <a:pt x="133" y="19"/>
                  </a:lnTo>
                  <a:lnTo>
                    <a:pt x="134" y="21"/>
                  </a:lnTo>
                  <a:lnTo>
                    <a:pt x="132" y="23"/>
                  </a:lnTo>
                  <a:lnTo>
                    <a:pt x="132" y="24"/>
                  </a:lnTo>
                  <a:lnTo>
                    <a:pt x="133" y="25"/>
                  </a:lnTo>
                  <a:lnTo>
                    <a:pt x="134" y="26"/>
                  </a:lnTo>
                  <a:lnTo>
                    <a:pt x="134" y="25"/>
                  </a:lnTo>
                  <a:lnTo>
                    <a:pt x="134" y="24"/>
                  </a:lnTo>
                  <a:lnTo>
                    <a:pt x="134" y="23"/>
                  </a:lnTo>
                  <a:lnTo>
                    <a:pt x="137" y="21"/>
                  </a:lnTo>
                  <a:lnTo>
                    <a:pt x="137" y="20"/>
                  </a:lnTo>
                  <a:lnTo>
                    <a:pt x="137" y="17"/>
                  </a:lnTo>
                  <a:lnTo>
                    <a:pt x="139" y="18"/>
                  </a:lnTo>
                  <a:lnTo>
                    <a:pt x="140" y="17"/>
                  </a:lnTo>
                  <a:lnTo>
                    <a:pt x="140" y="16"/>
                  </a:lnTo>
                  <a:lnTo>
                    <a:pt x="140" y="15"/>
                  </a:lnTo>
                  <a:lnTo>
                    <a:pt x="140" y="14"/>
                  </a:lnTo>
                  <a:lnTo>
                    <a:pt x="138" y="15"/>
                  </a:lnTo>
                  <a:lnTo>
                    <a:pt x="138" y="16"/>
                  </a:lnTo>
                  <a:lnTo>
                    <a:pt x="137" y="16"/>
                  </a:lnTo>
                  <a:lnTo>
                    <a:pt x="136" y="16"/>
                  </a:lnTo>
                  <a:lnTo>
                    <a:pt x="136" y="17"/>
                  </a:lnTo>
                  <a:lnTo>
                    <a:pt x="136" y="16"/>
                  </a:lnTo>
                  <a:lnTo>
                    <a:pt x="135" y="17"/>
                  </a:lnTo>
                  <a:lnTo>
                    <a:pt x="134" y="17"/>
                  </a:lnTo>
                  <a:lnTo>
                    <a:pt x="134" y="16"/>
                  </a:lnTo>
                  <a:lnTo>
                    <a:pt x="135" y="15"/>
                  </a:lnTo>
                  <a:lnTo>
                    <a:pt x="135" y="14"/>
                  </a:lnTo>
                  <a:lnTo>
                    <a:pt x="134" y="14"/>
                  </a:lnTo>
                  <a:lnTo>
                    <a:pt x="133" y="14"/>
                  </a:lnTo>
                  <a:lnTo>
                    <a:pt x="132" y="14"/>
                  </a:lnTo>
                  <a:lnTo>
                    <a:pt x="131" y="13"/>
                  </a:lnTo>
                  <a:lnTo>
                    <a:pt x="130" y="13"/>
                  </a:lnTo>
                  <a:lnTo>
                    <a:pt x="129" y="13"/>
                  </a:lnTo>
                  <a:lnTo>
                    <a:pt x="128" y="12"/>
                  </a:lnTo>
                  <a:lnTo>
                    <a:pt x="128" y="11"/>
                  </a:lnTo>
                  <a:lnTo>
                    <a:pt x="130" y="12"/>
                  </a:lnTo>
                  <a:lnTo>
                    <a:pt x="135" y="11"/>
                  </a:lnTo>
                  <a:lnTo>
                    <a:pt x="137" y="8"/>
                  </a:lnTo>
                  <a:lnTo>
                    <a:pt x="138" y="8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37" y="6"/>
                  </a:lnTo>
                  <a:lnTo>
                    <a:pt x="136" y="5"/>
                  </a:lnTo>
                  <a:lnTo>
                    <a:pt x="134" y="5"/>
                  </a:lnTo>
                  <a:lnTo>
                    <a:pt x="134" y="4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2" y="4"/>
                  </a:lnTo>
                  <a:lnTo>
                    <a:pt x="131" y="4"/>
                  </a:lnTo>
                  <a:lnTo>
                    <a:pt x="130" y="5"/>
                  </a:lnTo>
                  <a:lnTo>
                    <a:pt x="130" y="4"/>
                  </a:lnTo>
                  <a:lnTo>
                    <a:pt x="129" y="4"/>
                  </a:lnTo>
                  <a:lnTo>
                    <a:pt x="129" y="3"/>
                  </a:lnTo>
                  <a:lnTo>
                    <a:pt x="128" y="2"/>
                  </a:lnTo>
                  <a:lnTo>
                    <a:pt x="128" y="3"/>
                  </a:lnTo>
                  <a:lnTo>
                    <a:pt x="127" y="2"/>
                  </a:lnTo>
                  <a:lnTo>
                    <a:pt x="127" y="3"/>
                  </a:lnTo>
                  <a:lnTo>
                    <a:pt x="126" y="4"/>
                  </a:lnTo>
                  <a:lnTo>
                    <a:pt x="126" y="5"/>
                  </a:lnTo>
                  <a:lnTo>
                    <a:pt x="127" y="7"/>
                  </a:lnTo>
                  <a:lnTo>
                    <a:pt x="127" y="8"/>
                  </a:lnTo>
                  <a:lnTo>
                    <a:pt x="126" y="9"/>
                  </a:lnTo>
                  <a:lnTo>
                    <a:pt x="125" y="8"/>
                  </a:lnTo>
                  <a:lnTo>
                    <a:pt x="124" y="9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5" y="6"/>
                  </a:lnTo>
                  <a:lnTo>
                    <a:pt x="125" y="5"/>
                  </a:lnTo>
                  <a:lnTo>
                    <a:pt x="124" y="7"/>
                  </a:lnTo>
                  <a:lnTo>
                    <a:pt x="123" y="7"/>
                  </a:lnTo>
                  <a:lnTo>
                    <a:pt x="124" y="5"/>
                  </a:lnTo>
                  <a:lnTo>
                    <a:pt x="123" y="5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3"/>
                  </a:lnTo>
                  <a:lnTo>
                    <a:pt x="125" y="1"/>
                  </a:lnTo>
                  <a:lnTo>
                    <a:pt x="124" y="2"/>
                  </a:lnTo>
                  <a:lnTo>
                    <a:pt x="124" y="1"/>
                  </a:lnTo>
                  <a:lnTo>
                    <a:pt x="123" y="0"/>
                  </a:lnTo>
                  <a:lnTo>
                    <a:pt x="123" y="1"/>
                  </a:lnTo>
                  <a:lnTo>
                    <a:pt x="122" y="2"/>
                  </a:lnTo>
                  <a:lnTo>
                    <a:pt x="121" y="1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1" y="5"/>
                  </a:lnTo>
                  <a:lnTo>
                    <a:pt x="121" y="6"/>
                  </a:lnTo>
                  <a:lnTo>
                    <a:pt x="120" y="6"/>
                  </a:lnTo>
                  <a:lnTo>
                    <a:pt x="121" y="7"/>
                  </a:lnTo>
                  <a:lnTo>
                    <a:pt x="120" y="7"/>
                  </a:lnTo>
                  <a:lnTo>
                    <a:pt x="120" y="8"/>
                  </a:lnTo>
                  <a:lnTo>
                    <a:pt x="120" y="9"/>
                  </a:lnTo>
                  <a:lnTo>
                    <a:pt x="119" y="10"/>
                  </a:lnTo>
                  <a:lnTo>
                    <a:pt x="118" y="11"/>
                  </a:lnTo>
                  <a:lnTo>
                    <a:pt x="118" y="10"/>
                  </a:lnTo>
                  <a:lnTo>
                    <a:pt x="118" y="8"/>
                  </a:lnTo>
                  <a:lnTo>
                    <a:pt x="117" y="7"/>
                  </a:lnTo>
                  <a:lnTo>
                    <a:pt x="118" y="6"/>
                  </a:lnTo>
                  <a:lnTo>
                    <a:pt x="118" y="5"/>
                  </a:lnTo>
                  <a:lnTo>
                    <a:pt x="117" y="4"/>
                  </a:lnTo>
                  <a:lnTo>
                    <a:pt x="115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4" y="12"/>
                  </a:lnTo>
                  <a:lnTo>
                    <a:pt x="113" y="14"/>
                  </a:lnTo>
                  <a:lnTo>
                    <a:pt x="114" y="13"/>
                  </a:lnTo>
                  <a:lnTo>
                    <a:pt x="113" y="16"/>
                  </a:lnTo>
                  <a:lnTo>
                    <a:pt x="112" y="17"/>
                  </a:lnTo>
                  <a:lnTo>
                    <a:pt x="112" y="16"/>
                  </a:lnTo>
                  <a:lnTo>
                    <a:pt x="112" y="15"/>
                  </a:lnTo>
                  <a:lnTo>
                    <a:pt x="112" y="14"/>
                  </a:lnTo>
                  <a:lnTo>
                    <a:pt x="112" y="13"/>
                  </a:lnTo>
                  <a:lnTo>
                    <a:pt x="112" y="12"/>
                  </a:lnTo>
                  <a:lnTo>
                    <a:pt x="112" y="11"/>
                  </a:lnTo>
                  <a:lnTo>
                    <a:pt x="112" y="9"/>
                  </a:lnTo>
                  <a:lnTo>
                    <a:pt x="114" y="7"/>
                  </a:lnTo>
                  <a:lnTo>
                    <a:pt x="114" y="6"/>
                  </a:lnTo>
                  <a:lnTo>
                    <a:pt x="113" y="5"/>
                  </a:lnTo>
                  <a:lnTo>
                    <a:pt x="112" y="6"/>
                  </a:lnTo>
                  <a:lnTo>
                    <a:pt x="111" y="7"/>
                  </a:lnTo>
                  <a:lnTo>
                    <a:pt x="111" y="6"/>
                  </a:lnTo>
                  <a:lnTo>
                    <a:pt x="111" y="5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8" y="7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9" y="9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5" y="13"/>
                  </a:lnTo>
                  <a:lnTo>
                    <a:pt x="105" y="14"/>
                  </a:lnTo>
                  <a:lnTo>
                    <a:pt x="104" y="15"/>
                  </a:lnTo>
                  <a:lnTo>
                    <a:pt x="104" y="16"/>
                  </a:lnTo>
                  <a:lnTo>
                    <a:pt x="104" y="17"/>
                  </a:lnTo>
                  <a:lnTo>
                    <a:pt x="104" y="18"/>
                  </a:lnTo>
                  <a:lnTo>
                    <a:pt x="104" y="19"/>
                  </a:lnTo>
                  <a:lnTo>
                    <a:pt x="103" y="19"/>
                  </a:lnTo>
                  <a:lnTo>
                    <a:pt x="103" y="18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3" y="16"/>
                  </a:lnTo>
                  <a:lnTo>
                    <a:pt x="100" y="16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99" y="17"/>
                  </a:lnTo>
                  <a:lnTo>
                    <a:pt x="99" y="16"/>
                  </a:lnTo>
                  <a:lnTo>
                    <a:pt x="99" y="15"/>
                  </a:lnTo>
                  <a:lnTo>
                    <a:pt x="98" y="16"/>
                  </a:lnTo>
                  <a:lnTo>
                    <a:pt x="98" y="15"/>
                  </a:lnTo>
                  <a:lnTo>
                    <a:pt x="97" y="16"/>
                  </a:lnTo>
                  <a:lnTo>
                    <a:pt x="98" y="17"/>
                  </a:lnTo>
                  <a:lnTo>
                    <a:pt x="97" y="17"/>
                  </a:lnTo>
                  <a:lnTo>
                    <a:pt x="97" y="16"/>
                  </a:lnTo>
                  <a:lnTo>
                    <a:pt x="96" y="15"/>
                  </a:lnTo>
                  <a:lnTo>
                    <a:pt x="96" y="18"/>
                  </a:lnTo>
                  <a:lnTo>
                    <a:pt x="98" y="18"/>
                  </a:lnTo>
                  <a:lnTo>
                    <a:pt x="99" y="18"/>
                  </a:lnTo>
                  <a:lnTo>
                    <a:pt x="99" y="19"/>
                  </a:lnTo>
                  <a:lnTo>
                    <a:pt x="99" y="20"/>
                  </a:lnTo>
                  <a:lnTo>
                    <a:pt x="99" y="21"/>
                  </a:lnTo>
                  <a:lnTo>
                    <a:pt x="99" y="22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7" y="20"/>
                  </a:lnTo>
                  <a:lnTo>
                    <a:pt x="95" y="19"/>
                  </a:lnTo>
                  <a:lnTo>
                    <a:pt x="96" y="21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2" y="23"/>
                  </a:lnTo>
                  <a:lnTo>
                    <a:pt x="93" y="24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1" y="28"/>
                  </a:lnTo>
                  <a:lnTo>
                    <a:pt x="91" y="29"/>
                  </a:lnTo>
                  <a:lnTo>
                    <a:pt x="91" y="27"/>
                  </a:lnTo>
                  <a:lnTo>
                    <a:pt x="92" y="26"/>
                  </a:lnTo>
                  <a:lnTo>
                    <a:pt x="91" y="24"/>
                  </a:lnTo>
                  <a:lnTo>
                    <a:pt x="91" y="23"/>
                  </a:lnTo>
                  <a:lnTo>
                    <a:pt x="91" y="21"/>
                  </a:lnTo>
                  <a:lnTo>
                    <a:pt x="90" y="21"/>
                  </a:lnTo>
                  <a:lnTo>
                    <a:pt x="90" y="22"/>
                  </a:lnTo>
                  <a:lnTo>
                    <a:pt x="89" y="24"/>
                  </a:lnTo>
                  <a:lnTo>
                    <a:pt x="89" y="26"/>
                  </a:lnTo>
                  <a:lnTo>
                    <a:pt x="89" y="27"/>
                  </a:lnTo>
                  <a:lnTo>
                    <a:pt x="88" y="23"/>
                  </a:lnTo>
                  <a:lnTo>
                    <a:pt x="86" y="23"/>
                  </a:lnTo>
                  <a:lnTo>
                    <a:pt x="85" y="25"/>
                  </a:lnTo>
                  <a:lnTo>
                    <a:pt x="86" y="27"/>
                  </a:lnTo>
                  <a:lnTo>
                    <a:pt x="87" y="28"/>
                  </a:lnTo>
                  <a:lnTo>
                    <a:pt x="87" y="29"/>
                  </a:lnTo>
                  <a:lnTo>
                    <a:pt x="88" y="30"/>
                  </a:lnTo>
                  <a:lnTo>
                    <a:pt x="88" y="31"/>
                  </a:lnTo>
                  <a:lnTo>
                    <a:pt x="87" y="31"/>
                  </a:lnTo>
                  <a:lnTo>
                    <a:pt x="87" y="29"/>
                  </a:lnTo>
                  <a:lnTo>
                    <a:pt x="86" y="29"/>
                  </a:lnTo>
                  <a:lnTo>
                    <a:pt x="85" y="27"/>
                  </a:lnTo>
                  <a:lnTo>
                    <a:pt x="84" y="27"/>
                  </a:lnTo>
                  <a:lnTo>
                    <a:pt x="83" y="27"/>
                  </a:lnTo>
                  <a:lnTo>
                    <a:pt x="84" y="28"/>
                  </a:lnTo>
                  <a:lnTo>
                    <a:pt x="85" y="29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3" y="29"/>
                  </a:lnTo>
                  <a:lnTo>
                    <a:pt x="82" y="30"/>
                  </a:lnTo>
                  <a:lnTo>
                    <a:pt x="82" y="29"/>
                  </a:lnTo>
                  <a:lnTo>
                    <a:pt x="82" y="28"/>
                  </a:lnTo>
                  <a:lnTo>
                    <a:pt x="82" y="27"/>
                  </a:lnTo>
                  <a:lnTo>
                    <a:pt x="82" y="28"/>
                  </a:lnTo>
                  <a:lnTo>
                    <a:pt x="81" y="30"/>
                  </a:lnTo>
                  <a:lnTo>
                    <a:pt x="81" y="31"/>
                  </a:lnTo>
                  <a:lnTo>
                    <a:pt x="82" y="31"/>
                  </a:lnTo>
                  <a:lnTo>
                    <a:pt x="80" y="33"/>
                  </a:lnTo>
                  <a:lnTo>
                    <a:pt x="79" y="33"/>
                  </a:lnTo>
                  <a:lnTo>
                    <a:pt x="79" y="34"/>
                  </a:lnTo>
                  <a:lnTo>
                    <a:pt x="79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79" y="36"/>
                  </a:lnTo>
                  <a:lnTo>
                    <a:pt x="80" y="37"/>
                  </a:lnTo>
                  <a:lnTo>
                    <a:pt x="79" y="37"/>
                  </a:lnTo>
                  <a:lnTo>
                    <a:pt x="78" y="37"/>
                  </a:lnTo>
                  <a:lnTo>
                    <a:pt x="79" y="38"/>
                  </a:lnTo>
                  <a:lnTo>
                    <a:pt x="78" y="38"/>
                  </a:lnTo>
                  <a:lnTo>
                    <a:pt x="77" y="38"/>
                  </a:lnTo>
                  <a:lnTo>
                    <a:pt x="77" y="39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0"/>
                  </a:lnTo>
                  <a:lnTo>
                    <a:pt x="74" y="40"/>
                  </a:lnTo>
                  <a:lnTo>
                    <a:pt x="75" y="41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78" y="41"/>
                  </a:lnTo>
                  <a:lnTo>
                    <a:pt x="79" y="40"/>
                  </a:lnTo>
                  <a:lnTo>
                    <a:pt x="79" y="41"/>
                  </a:lnTo>
                  <a:lnTo>
                    <a:pt x="78" y="42"/>
                  </a:lnTo>
                  <a:lnTo>
                    <a:pt x="78" y="43"/>
                  </a:lnTo>
                  <a:lnTo>
                    <a:pt x="77" y="42"/>
                  </a:lnTo>
                  <a:lnTo>
                    <a:pt x="76" y="42"/>
                  </a:lnTo>
                  <a:lnTo>
                    <a:pt x="75" y="42"/>
                  </a:lnTo>
                  <a:lnTo>
                    <a:pt x="74" y="42"/>
                  </a:lnTo>
                  <a:lnTo>
                    <a:pt x="73" y="43"/>
                  </a:lnTo>
                  <a:lnTo>
                    <a:pt x="74" y="45"/>
                  </a:lnTo>
                  <a:lnTo>
                    <a:pt x="73" y="45"/>
                  </a:lnTo>
                  <a:lnTo>
                    <a:pt x="74" y="47"/>
                  </a:lnTo>
                  <a:lnTo>
                    <a:pt x="74" y="48"/>
                  </a:lnTo>
                  <a:lnTo>
                    <a:pt x="73" y="47"/>
                  </a:lnTo>
                  <a:lnTo>
                    <a:pt x="73" y="48"/>
                  </a:lnTo>
                  <a:lnTo>
                    <a:pt x="72" y="49"/>
                  </a:lnTo>
                  <a:lnTo>
                    <a:pt x="72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70" y="46"/>
                  </a:lnTo>
                  <a:lnTo>
                    <a:pt x="70" y="47"/>
                  </a:lnTo>
                  <a:lnTo>
                    <a:pt x="71" y="47"/>
                  </a:lnTo>
                  <a:lnTo>
                    <a:pt x="70" y="48"/>
                  </a:lnTo>
                  <a:lnTo>
                    <a:pt x="69" y="48"/>
                  </a:lnTo>
                  <a:lnTo>
                    <a:pt x="69" y="49"/>
                  </a:lnTo>
                  <a:lnTo>
                    <a:pt x="69" y="50"/>
                  </a:lnTo>
                  <a:lnTo>
                    <a:pt x="70" y="50"/>
                  </a:lnTo>
                  <a:lnTo>
                    <a:pt x="69" y="51"/>
                  </a:lnTo>
                  <a:lnTo>
                    <a:pt x="70" y="51"/>
                  </a:lnTo>
                  <a:lnTo>
                    <a:pt x="69" y="52"/>
                  </a:lnTo>
                  <a:lnTo>
                    <a:pt x="69" y="53"/>
                  </a:lnTo>
                  <a:lnTo>
                    <a:pt x="68" y="53"/>
                  </a:lnTo>
                  <a:lnTo>
                    <a:pt x="69" y="54"/>
                  </a:lnTo>
                  <a:lnTo>
                    <a:pt x="71" y="53"/>
                  </a:lnTo>
                  <a:lnTo>
                    <a:pt x="69" y="54"/>
                  </a:lnTo>
                  <a:lnTo>
                    <a:pt x="69" y="55"/>
                  </a:lnTo>
                  <a:lnTo>
                    <a:pt x="67" y="54"/>
                  </a:lnTo>
                  <a:lnTo>
                    <a:pt x="67" y="53"/>
                  </a:lnTo>
                  <a:lnTo>
                    <a:pt x="66" y="53"/>
                  </a:lnTo>
                  <a:lnTo>
                    <a:pt x="65" y="54"/>
                  </a:lnTo>
                  <a:lnTo>
                    <a:pt x="64" y="56"/>
                  </a:lnTo>
                  <a:lnTo>
                    <a:pt x="63" y="57"/>
                  </a:lnTo>
                  <a:lnTo>
                    <a:pt x="64" y="57"/>
                  </a:lnTo>
                  <a:lnTo>
                    <a:pt x="64" y="58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3" y="61"/>
                  </a:lnTo>
                  <a:lnTo>
                    <a:pt x="62" y="61"/>
                  </a:lnTo>
                  <a:lnTo>
                    <a:pt x="61" y="61"/>
                  </a:lnTo>
                  <a:lnTo>
                    <a:pt x="60" y="62"/>
                  </a:lnTo>
                  <a:lnTo>
                    <a:pt x="60" y="63"/>
                  </a:lnTo>
                  <a:lnTo>
                    <a:pt x="59" y="64"/>
                  </a:lnTo>
                  <a:lnTo>
                    <a:pt x="59" y="65"/>
                  </a:lnTo>
                  <a:lnTo>
                    <a:pt x="58" y="65"/>
                  </a:lnTo>
                  <a:lnTo>
                    <a:pt x="58" y="66"/>
                  </a:lnTo>
                  <a:lnTo>
                    <a:pt x="57" y="66"/>
                  </a:lnTo>
                  <a:lnTo>
                    <a:pt x="59" y="67"/>
                  </a:lnTo>
                  <a:lnTo>
                    <a:pt x="58" y="67"/>
                  </a:lnTo>
                  <a:lnTo>
                    <a:pt x="57" y="68"/>
                  </a:lnTo>
                  <a:lnTo>
                    <a:pt x="57" y="67"/>
                  </a:lnTo>
                  <a:lnTo>
                    <a:pt x="57" y="69"/>
                  </a:lnTo>
                  <a:lnTo>
                    <a:pt x="57" y="70"/>
                  </a:lnTo>
                  <a:lnTo>
                    <a:pt x="58" y="69"/>
                  </a:lnTo>
                  <a:lnTo>
                    <a:pt x="58" y="70"/>
                  </a:lnTo>
                  <a:lnTo>
                    <a:pt x="56" y="71"/>
                  </a:lnTo>
                  <a:lnTo>
                    <a:pt x="55" y="72"/>
                  </a:lnTo>
                  <a:lnTo>
                    <a:pt x="55" y="73"/>
                  </a:lnTo>
                  <a:lnTo>
                    <a:pt x="54" y="73"/>
                  </a:lnTo>
                  <a:lnTo>
                    <a:pt x="53" y="75"/>
                  </a:lnTo>
                  <a:lnTo>
                    <a:pt x="54" y="75"/>
                  </a:lnTo>
                  <a:lnTo>
                    <a:pt x="55" y="74"/>
                  </a:lnTo>
                  <a:lnTo>
                    <a:pt x="56" y="73"/>
                  </a:lnTo>
                  <a:lnTo>
                    <a:pt x="56" y="74"/>
                  </a:lnTo>
                  <a:lnTo>
                    <a:pt x="57" y="76"/>
                  </a:lnTo>
                  <a:lnTo>
                    <a:pt x="55" y="75"/>
                  </a:lnTo>
                  <a:lnTo>
                    <a:pt x="54" y="76"/>
                  </a:lnTo>
                  <a:lnTo>
                    <a:pt x="55" y="76"/>
                  </a:lnTo>
                  <a:lnTo>
                    <a:pt x="54" y="77"/>
                  </a:lnTo>
                  <a:lnTo>
                    <a:pt x="54" y="78"/>
                  </a:lnTo>
                  <a:lnTo>
                    <a:pt x="53" y="78"/>
                  </a:lnTo>
                  <a:lnTo>
                    <a:pt x="53" y="79"/>
                  </a:lnTo>
                  <a:lnTo>
                    <a:pt x="53" y="80"/>
                  </a:lnTo>
                  <a:lnTo>
                    <a:pt x="54" y="82"/>
                  </a:lnTo>
                  <a:lnTo>
                    <a:pt x="53" y="81"/>
                  </a:lnTo>
                  <a:lnTo>
                    <a:pt x="52" y="81"/>
                  </a:lnTo>
                  <a:lnTo>
                    <a:pt x="52" y="80"/>
                  </a:lnTo>
                  <a:lnTo>
                    <a:pt x="52" y="81"/>
                  </a:lnTo>
                  <a:lnTo>
                    <a:pt x="51" y="82"/>
                  </a:lnTo>
                  <a:lnTo>
                    <a:pt x="50" y="83"/>
                  </a:lnTo>
                  <a:lnTo>
                    <a:pt x="51" y="83"/>
                  </a:lnTo>
                  <a:lnTo>
                    <a:pt x="52" y="82"/>
                  </a:lnTo>
                  <a:lnTo>
                    <a:pt x="52" y="83"/>
                  </a:lnTo>
                  <a:lnTo>
                    <a:pt x="52" y="84"/>
                  </a:lnTo>
                  <a:lnTo>
                    <a:pt x="52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49" y="85"/>
                  </a:lnTo>
                  <a:lnTo>
                    <a:pt x="48" y="86"/>
                  </a:lnTo>
                  <a:lnTo>
                    <a:pt x="48" y="87"/>
                  </a:lnTo>
                  <a:lnTo>
                    <a:pt x="47" y="88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7" y="90"/>
                  </a:lnTo>
                  <a:lnTo>
                    <a:pt x="48" y="89"/>
                  </a:lnTo>
                  <a:lnTo>
                    <a:pt x="46" y="90"/>
                  </a:lnTo>
                  <a:lnTo>
                    <a:pt x="46" y="91"/>
                  </a:lnTo>
                  <a:lnTo>
                    <a:pt x="47" y="92"/>
                  </a:lnTo>
                  <a:lnTo>
                    <a:pt x="46" y="93"/>
                  </a:lnTo>
                  <a:lnTo>
                    <a:pt x="45" y="93"/>
                  </a:lnTo>
                  <a:lnTo>
                    <a:pt x="44" y="92"/>
                  </a:lnTo>
                  <a:lnTo>
                    <a:pt x="43" y="92"/>
                  </a:lnTo>
                  <a:lnTo>
                    <a:pt x="42" y="94"/>
                  </a:lnTo>
                  <a:lnTo>
                    <a:pt x="41" y="94"/>
                  </a:lnTo>
                  <a:lnTo>
                    <a:pt x="41" y="95"/>
                  </a:lnTo>
                  <a:lnTo>
                    <a:pt x="40" y="95"/>
                  </a:lnTo>
                  <a:lnTo>
                    <a:pt x="38" y="98"/>
                  </a:lnTo>
                  <a:lnTo>
                    <a:pt x="38" y="99"/>
                  </a:lnTo>
                  <a:lnTo>
                    <a:pt x="38" y="100"/>
                  </a:lnTo>
                  <a:lnTo>
                    <a:pt x="36" y="101"/>
                  </a:lnTo>
                  <a:lnTo>
                    <a:pt x="35" y="102"/>
                  </a:lnTo>
                  <a:lnTo>
                    <a:pt x="36" y="103"/>
                  </a:lnTo>
                  <a:lnTo>
                    <a:pt x="37" y="102"/>
                  </a:lnTo>
                  <a:lnTo>
                    <a:pt x="37" y="104"/>
                  </a:lnTo>
                  <a:lnTo>
                    <a:pt x="37" y="105"/>
                  </a:lnTo>
                  <a:lnTo>
                    <a:pt x="38" y="106"/>
                  </a:lnTo>
                  <a:lnTo>
                    <a:pt x="42" y="103"/>
                  </a:lnTo>
                  <a:lnTo>
                    <a:pt x="44" y="102"/>
                  </a:lnTo>
                  <a:lnTo>
                    <a:pt x="45" y="102"/>
                  </a:lnTo>
                  <a:lnTo>
                    <a:pt x="46" y="102"/>
                  </a:lnTo>
                  <a:lnTo>
                    <a:pt x="45" y="103"/>
                  </a:lnTo>
                  <a:lnTo>
                    <a:pt x="44" y="103"/>
                  </a:lnTo>
                  <a:lnTo>
                    <a:pt x="43" y="103"/>
                  </a:lnTo>
                  <a:lnTo>
                    <a:pt x="42" y="104"/>
                  </a:lnTo>
                  <a:lnTo>
                    <a:pt x="41" y="105"/>
                  </a:lnTo>
                  <a:lnTo>
                    <a:pt x="41" y="106"/>
                  </a:lnTo>
                  <a:lnTo>
                    <a:pt x="39" y="107"/>
                  </a:lnTo>
                  <a:lnTo>
                    <a:pt x="38" y="107"/>
                  </a:lnTo>
                  <a:lnTo>
                    <a:pt x="38" y="108"/>
                  </a:lnTo>
                  <a:lnTo>
                    <a:pt x="37" y="108"/>
                  </a:lnTo>
                  <a:lnTo>
                    <a:pt x="36" y="108"/>
                  </a:lnTo>
                  <a:lnTo>
                    <a:pt x="36" y="107"/>
                  </a:lnTo>
                  <a:lnTo>
                    <a:pt x="36" y="105"/>
                  </a:lnTo>
                  <a:lnTo>
                    <a:pt x="35" y="104"/>
                  </a:lnTo>
                  <a:lnTo>
                    <a:pt x="34" y="105"/>
                  </a:lnTo>
                  <a:lnTo>
                    <a:pt x="33" y="105"/>
                  </a:lnTo>
                  <a:lnTo>
                    <a:pt x="33" y="106"/>
                  </a:lnTo>
                  <a:lnTo>
                    <a:pt x="33" y="107"/>
                  </a:lnTo>
                  <a:lnTo>
                    <a:pt x="32" y="108"/>
                  </a:lnTo>
                  <a:lnTo>
                    <a:pt x="32" y="107"/>
                  </a:lnTo>
                  <a:lnTo>
                    <a:pt x="32" y="106"/>
                  </a:lnTo>
                  <a:lnTo>
                    <a:pt x="28" y="107"/>
                  </a:lnTo>
                  <a:lnTo>
                    <a:pt x="27" y="108"/>
                  </a:lnTo>
                  <a:lnTo>
                    <a:pt x="27" y="109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5" y="108"/>
                  </a:lnTo>
                  <a:lnTo>
                    <a:pt x="25" y="109"/>
                  </a:lnTo>
                  <a:lnTo>
                    <a:pt x="25" y="110"/>
                  </a:lnTo>
                  <a:lnTo>
                    <a:pt x="24" y="109"/>
                  </a:lnTo>
                  <a:lnTo>
                    <a:pt x="22" y="110"/>
                  </a:lnTo>
                  <a:lnTo>
                    <a:pt x="21" y="112"/>
                  </a:lnTo>
                  <a:lnTo>
                    <a:pt x="21" y="113"/>
                  </a:lnTo>
                  <a:lnTo>
                    <a:pt x="20" y="112"/>
                  </a:lnTo>
                  <a:lnTo>
                    <a:pt x="19" y="112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9" y="114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1" y="116"/>
                  </a:lnTo>
                  <a:lnTo>
                    <a:pt x="20" y="117"/>
                  </a:lnTo>
                  <a:lnTo>
                    <a:pt x="21" y="118"/>
                  </a:lnTo>
                  <a:lnTo>
                    <a:pt x="20" y="117"/>
                  </a:lnTo>
                  <a:lnTo>
                    <a:pt x="19" y="117"/>
                  </a:lnTo>
                  <a:lnTo>
                    <a:pt x="16" y="116"/>
                  </a:lnTo>
                  <a:lnTo>
                    <a:pt x="15" y="116"/>
                  </a:lnTo>
                  <a:lnTo>
                    <a:pt x="15" y="117"/>
                  </a:lnTo>
                  <a:lnTo>
                    <a:pt x="14" y="116"/>
                  </a:lnTo>
                  <a:lnTo>
                    <a:pt x="13" y="117"/>
                  </a:lnTo>
                  <a:lnTo>
                    <a:pt x="14" y="117"/>
                  </a:lnTo>
                  <a:lnTo>
                    <a:pt x="13" y="118"/>
                  </a:lnTo>
                  <a:lnTo>
                    <a:pt x="14" y="118"/>
                  </a:lnTo>
                  <a:lnTo>
                    <a:pt x="15" y="118"/>
                  </a:lnTo>
                  <a:lnTo>
                    <a:pt x="14" y="119"/>
                  </a:lnTo>
                  <a:lnTo>
                    <a:pt x="14" y="120"/>
                  </a:lnTo>
                  <a:lnTo>
                    <a:pt x="14" y="122"/>
                  </a:lnTo>
                  <a:lnTo>
                    <a:pt x="13" y="120"/>
                  </a:lnTo>
                  <a:lnTo>
                    <a:pt x="13" y="119"/>
                  </a:lnTo>
                  <a:lnTo>
                    <a:pt x="12" y="120"/>
                  </a:lnTo>
                  <a:lnTo>
                    <a:pt x="11" y="121"/>
                  </a:lnTo>
                  <a:lnTo>
                    <a:pt x="11" y="122"/>
                  </a:lnTo>
                  <a:lnTo>
                    <a:pt x="11" y="123"/>
                  </a:lnTo>
                  <a:lnTo>
                    <a:pt x="10" y="122"/>
                  </a:lnTo>
                  <a:lnTo>
                    <a:pt x="10" y="121"/>
                  </a:lnTo>
                  <a:lnTo>
                    <a:pt x="9" y="122"/>
                  </a:lnTo>
                  <a:lnTo>
                    <a:pt x="7" y="121"/>
                  </a:lnTo>
                  <a:lnTo>
                    <a:pt x="7" y="122"/>
                  </a:lnTo>
                  <a:lnTo>
                    <a:pt x="7" y="123"/>
                  </a:lnTo>
                  <a:lnTo>
                    <a:pt x="6" y="121"/>
                  </a:lnTo>
                  <a:lnTo>
                    <a:pt x="5" y="121"/>
                  </a:lnTo>
                  <a:lnTo>
                    <a:pt x="6" y="123"/>
                  </a:lnTo>
                  <a:lnTo>
                    <a:pt x="5" y="124"/>
                  </a:lnTo>
                  <a:lnTo>
                    <a:pt x="8" y="125"/>
                  </a:lnTo>
                  <a:lnTo>
                    <a:pt x="11" y="124"/>
                  </a:lnTo>
                  <a:lnTo>
                    <a:pt x="10" y="125"/>
                  </a:lnTo>
                  <a:lnTo>
                    <a:pt x="11" y="125"/>
                  </a:lnTo>
                  <a:lnTo>
                    <a:pt x="12" y="125"/>
                  </a:lnTo>
                  <a:lnTo>
                    <a:pt x="12" y="126"/>
                  </a:lnTo>
                  <a:lnTo>
                    <a:pt x="11" y="126"/>
                  </a:lnTo>
                  <a:lnTo>
                    <a:pt x="10" y="126"/>
                  </a:lnTo>
                  <a:lnTo>
                    <a:pt x="8" y="126"/>
                  </a:lnTo>
                  <a:lnTo>
                    <a:pt x="7" y="125"/>
                  </a:lnTo>
                  <a:lnTo>
                    <a:pt x="6" y="125"/>
                  </a:lnTo>
                  <a:lnTo>
                    <a:pt x="5" y="126"/>
                  </a:lnTo>
                  <a:lnTo>
                    <a:pt x="5" y="127"/>
                  </a:lnTo>
                  <a:lnTo>
                    <a:pt x="4" y="126"/>
                  </a:lnTo>
                  <a:lnTo>
                    <a:pt x="4" y="127"/>
                  </a:lnTo>
                  <a:lnTo>
                    <a:pt x="3" y="127"/>
                  </a:lnTo>
                  <a:lnTo>
                    <a:pt x="5" y="128"/>
                  </a:lnTo>
                  <a:lnTo>
                    <a:pt x="5" y="129"/>
                  </a:lnTo>
                  <a:lnTo>
                    <a:pt x="5" y="130"/>
                  </a:lnTo>
                  <a:lnTo>
                    <a:pt x="4" y="130"/>
                  </a:lnTo>
                  <a:lnTo>
                    <a:pt x="3" y="131"/>
                  </a:lnTo>
                  <a:lnTo>
                    <a:pt x="3" y="132"/>
                  </a:lnTo>
                  <a:lnTo>
                    <a:pt x="3" y="133"/>
                  </a:lnTo>
                  <a:lnTo>
                    <a:pt x="3" y="134"/>
                  </a:lnTo>
                  <a:lnTo>
                    <a:pt x="5" y="135"/>
                  </a:lnTo>
                  <a:lnTo>
                    <a:pt x="9" y="134"/>
                  </a:lnTo>
                  <a:lnTo>
                    <a:pt x="9" y="135"/>
                  </a:lnTo>
                  <a:lnTo>
                    <a:pt x="11" y="135"/>
                  </a:lnTo>
                  <a:lnTo>
                    <a:pt x="11" y="134"/>
                  </a:lnTo>
                  <a:lnTo>
                    <a:pt x="12" y="132"/>
                  </a:lnTo>
                  <a:lnTo>
                    <a:pt x="12" y="133"/>
                  </a:lnTo>
                  <a:lnTo>
                    <a:pt x="12" y="135"/>
                  </a:lnTo>
                  <a:lnTo>
                    <a:pt x="13" y="135"/>
                  </a:lnTo>
                  <a:lnTo>
                    <a:pt x="14" y="135"/>
                  </a:lnTo>
                  <a:lnTo>
                    <a:pt x="15" y="135"/>
                  </a:lnTo>
                  <a:lnTo>
                    <a:pt x="15" y="136"/>
                  </a:lnTo>
                  <a:lnTo>
                    <a:pt x="17" y="134"/>
                  </a:lnTo>
                  <a:lnTo>
                    <a:pt x="17" y="132"/>
                  </a:lnTo>
                  <a:lnTo>
                    <a:pt x="19" y="131"/>
                  </a:lnTo>
                  <a:lnTo>
                    <a:pt x="19" y="132"/>
                  </a:lnTo>
                  <a:lnTo>
                    <a:pt x="18" y="133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8" y="135"/>
                  </a:lnTo>
                  <a:lnTo>
                    <a:pt x="19" y="135"/>
                  </a:lnTo>
                  <a:lnTo>
                    <a:pt x="18" y="136"/>
                  </a:lnTo>
                  <a:lnTo>
                    <a:pt x="15" y="137"/>
                  </a:lnTo>
                  <a:lnTo>
                    <a:pt x="15" y="138"/>
                  </a:lnTo>
                  <a:lnTo>
                    <a:pt x="16" y="139"/>
                  </a:lnTo>
                  <a:lnTo>
                    <a:pt x="14" y="139"/>
                  </a:lnTo>
                  <a:lnTo>
                    <a:pt x="14" y="138"/>
                  </a:lnTo>
                  <a:lnTo>
                    <a:pt x="14" y="137"/>
                  </a:lnTo>
                  <a:lnTo>
                    <a:pt x="13" y="136"/>
                  </a:lnTo>
                  <a:lnTo>
                    <a:pt x="12" y="136"/>
                  </a:lnTo>
                  <a:lnTo>
                    <a:pt x="10" y="136"/>
                  </a:lnTo>
                  <a:lnTo>
                    <a:pt x="9" y="136"/>
                  </a:lnTo>
                  <a:lnTo>
                    <a:pt x="8" y="136"/>
                  </a:lnTo>
                  <a:lnTo>
                    <a:pt x="7" y="136"/>
                  </a:lnTo>
                  <a:lnTo>
                    <a:pt x="5" y="136"/>
                  </a:lnTo>
                  <a:lnTo>
                    <a:pt x="3" y="136"/>
                  </a:lnTo>
                  <a:lnTo>
                    <a:pt x="2" y="137"/>
                  </a:lnTo>
                  <a:lnTo>
                    <a:pt x="2" y="138"/>
                  </a:lnTo>
                  <a:lnTo>
                    <a:pt x="3" y="138"/>
                  </a:lnTo>
                  <a:lnTo>
                    <a:pt x="4" y="138"/>
                  </a:lnTo>
                  <a:lnTo>
                    <a:pt x="4" y="140"/>
                  </a:lnTo>
                  <a:lnTo>
                    <a:pt x="3" y="139"/>
                  </a:lnTo>
                  <a:lnTo>
                    <a:pt x="2" y="139"/>
                  </a:lnTo>
                  <a:lnTo>
                    <a:pt x="1" y="139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1"/>
                  </a:lnTo>
                  <a:lnTo>
                    <a:pt x="6" y="141"/>
                  </a:lnTo>
                  <a:lnTo>
                    <a:pt x="4" y="142"/>
                  </a:lnTo>
                  <a:lnTo>
                    <a:pt x="3" y="143"/>
                  </a:lnTo>
                  <a:lnTo>
                    <a:pt x="4" y="144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6"/>
                  </a:lnTo>
                  <a:lnTo>
                    <a:pt x="2" y="147"/>
                  </a:lnTo>
                  <a:lnTo>
                    <a:pt x="3" y="147"/>
                  </a:lnTo>
                  <a:lnTo>
                    <a:pt x="4" y="146"/>
                  </a:lnTo>
                  <a:lnTo>
                    <a:pt x="4" y="147"/>
                  </a:lnTo>
                  <a:lnTo>
                    <a:pt x="5" y="149"/>
                  </a:lnTo>
                  <a:lnTo>
                    <a:pt x="4" y="149"/>
                  </a:lnTo>
                  <a:lnTo>
                    <a:pt x="3" y="150"/>
                  </a:lnTo>
                  <a:lnTo>
                    <a:pt x="3" y="151"/>
                  </a:lnTo>
                  <a:lnTo>
                    <a:pt x="4" y="150"/>
                  </a:lnTo>
                  <a:lnTo>
                    <a:pt x="5" y="149"/>
                  </a:lnTo>
                  <a:lnTo>
                    <a:pt x="6" y="147"/>
                  </a:lnTo>
                  <a:lnTo>
                    <a:pt x="7" y="147"/>
                  </a:lnTo>
                  <a:lnTo>
                    <a:pt x="8" y="145"/>
                  </a:lnTo>
                  <a:lnTo>
                    <a:pt x="10" y="143"/>
                  </a:lnTo>
                  <a:lnTo>
                    <a:pt x="11" y="142"/>
                  </a:lnTo>
                  <a:lnTo>
                    <a:pt x="11" y="143"/>
                  </a:lnTo>
                  <a:lnTo>
                    <a:pt x="11" y="144"/>
                  </a:lnTo>
                  <a:lnTo>
                    <a:pt x="13" y="143"/>
                  </a:lnTo>
                  <a:lnTo>
                    <a:pt x="14" y="144"/>
                  </a:lnTo>
                  <a:lnTo>
                    <a:pt x="12" y="144"/>
                  </a:lnTo>
                  <a:lnTo>
                    <a:pt x="12" y="146"/>
                  </a:lnTo>
                  <a:lnTo>
                    <a:pt x="11" y="146"/>
                  </a:lnTo>
                  <a:lnTo>
                    <a:pt x="11" y="145"/>
                  </a:lnTo>
                  <a:lnTo>
                    <a:pt x="9" y="146"/>
                  </a:lnTo>
                  <a:lnTo>
                    <a:pt x="8" y="148"/>
                  </a:lnTo>
                  <a:lnTo>
                    <a:pt x="9" y="148"/>
                  </a:lnTo>
                  <a:lnTo>
                    <a:pt x="9" y="149"/>
                  </a:lnTo>
                  <a:lnTo>
                    <a:pt x="7" y="149"/>
                  </a:lnTo>
                  <a:lnTo>
                    <a:pt x="4" y="152"/>
                  </a:lnTo>
                  <a:lnTo>
                    <a:pt x="5" y="153"/>
                  </a:lnTo>
                  <a:lnTo>
                    <a:pt x="8" y="153"/>
                  </a:lnTo>
                  <a:lnTo>
                    <a:pt x="8" y="152"/>
                  </a:lnTo>
                  <a:lnTo>
                    <a:pt x="9" y="153"/>
                  </a:lnTo>
                  <a:lnTo>
                    <a:pt x="6" y="154"/>
                  </a:lnTo>
                  <a:lnTo>
                    <a:pt x="5" y="154"/>
                  </a:lnTo>
                  <a:lnTo>
                    <a:pt x="5" y="155"/>
                  </a:lnTo>
                  <a:lnTo>
                    <a:pt x="4" y="154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1" y="156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58"/>
                  </a:lnTo>
                  <a:lnTo>
                    <a:pt x="1" y="159"/>
                  </a:lnTo>
                  <a:lnTo>
                    <a:pt x="2" y="159"/>
                  </a:lnTo>
                  <a:lnTo>
                    <a:pt x="3" y="157"/>
                  </a:lnTo>
                  <a:lnTo>
                    <a:pt x="3" y="159"/>
                  </a:lnTo>
                  <a:lnTo>
                    <a:pt x="4" y="159"/>
                  </a:lnTo>
                  <a:lnTo>
                    <a:pt x="4" y="158"/>
                  </a:lnTo>
                  <a:lnTo>
                    <a:pt x="4" y="157"/>
                  </a:lnTo>
                  <a:lnTo>
                    <a:pt x="5" y="158"/>
                  </a:lnTo>
                  <a:lnTo>
                    <a:pt x="7" y="157"/>
                  </a:lnTo>
                  <a:lnTo>
                    <a:pt x="8" y="157"/>
                  </a:lnTo>
                  <a:lnTo>
                    <a:pt x="6" y="159"/>
                  </a:lnTo>
                  <a:lnTo>
                    <a:pt x="7" y="159"/>
                  </a:lnTo>
                  <a:lnTo>
                    <a:pt x="6" y="160"/>
                  </a:lnTo>
                  <a:lnTo>
                    <a:pt x="5" y="161"/>
                  </a:lnTo>
                  <a:lnTo>
                    <a:pt x="5" y="162"/>
                  </a:lnTo>
                  <a:lnTo>
                    <a:pt x="4" y="163"/>
                  </a:lnTo>
                  <a:lnTo>
                    <a:pt x="4" y="164"/>
                  </a:lnTo>
                  <a:lnTo>
                    <a:pt x="3" y="164"/>
                  </a:lnTo>
                  <a:lnTo>
                    <a:pt x="2" y="163"/>
                  </a:lnTo>
                  <a:lnTo>
                    <a:pt x="1" y="167"/>
                  </a:lnTo>
                  <a:lnTo>
                    <a:pt x="2" y="169"/>
                  </a:lnTo>
                  <a:lnTo>
                    <a:pt x="4" y="172"/>
                  </a:lnTo>
                  <a:lnTo>
                    <a:pt x="6" y="173"/>
                  </a:lnTo>
                  <a:lnTo>
                    <a:pt x="7" y="174"/>
                  </a:lnTo>
                  <a:lnTo>
                    <a:pt x="8" y="172"/>
                  </a:lnTo>
                  <a:lnTo>
                    <a:pt x="8" y="175"/>
                  </a:lnTo>
                  <a:lnTo>
                    <a:pt x="8" y="176"/>
                  </a:lnTo>
                  <a:lnTo>
                    <a:pt x="9" y="176"/>
                  </a:lnTo>
                  <a:lnTo>
                    <a:pt x="10" y="177"/>
                  </a:lnTo>
                  <a:lnTo>
                    <a:pt x="10" y="175"/>
                  </a:lnTo>
                  <a:lnTo>
                    <a:pt x="12" y="176"/>
                  </a:lnTo>
                  <a:lnTo>
                    <a:pt x="11" y="177"/>
                  </a:lnTo>
                  <a:lnTo>
                    <a:pt x="13" y="178"/>
                  </a:lnTo>
                  <a:lnTo>
                    <a:pt x="15" y="177"/>
                  </a:lnTo>
                  <a:lnTo>
                    <a:pt x="16" y="176"/>
                  </a:lnTo>
                  <a:lnTo>
                    <a:pt x="17" y="175"/>
                  </a:lnTo>
                  <a:lnTo>
                    <a:pt x="18" y="176"/>
                  </a:lnTo>
                  <a:lnTo>
                    <a:pt x="21" y="175"/>
                  </a:lnTo>
                  <a:lnTo>
                    <a:pt x="24" y="171"/>
                  </a:lnTo>
                  <a:lnTo>
                    <a:pt x="25" y="171"/>
                  </a:lnTo>
                  <a:lnTo>
                    <a:pt x="26" y="169"/>
                  </a:lnTo>
                  <a:lnTo>
                    <a:pt x="27" y="169"/>
                  </a:lnTo>
                  <a:lnTo>
                    <a:pt x="27" y="168"/>
                  </a:lnTo>
                  <a:lnTo>
                    <a:pt x="29" y="166"/>
                  </a:lnTo>
                  <a:lnTo>
                    <a:pt x="29" y="165"/>
                  </a:lnTo>
                  <a:lnTo>
                    <a:pt x="31" y="166"/>
                  </a:lnTo>
                  <a:lnTo>
                    <a:pt x="32" y="166"/>
                  </a:lnTo>
                  <a:lnTo>
                    <a:pt x="33" y="166"/>
                  </a:lnTo>
                  <a:lnTo>
                    <a:pt x="34" y="164"/>
                  </a:lnTo>
                  <a:lnTo>
                    <a:pt x="34" y="163"/>
                  </a:lnTo>
                  <a:lnTo>
                    <a:pt x="35" y="163"/>
                  </a:lnTo>
                  <a:lnTo>
                    <a:pt x="35" y="161"/>
                  </a:lnTo>
                  <a:lnTo>
                    <a:pt x="34" y="160"/>
                  </a:lnTo>
                  <a:lnTo>
                    <a:pt x="34" y="159"/>
                  </a:lnTo>
                  <a:lnTo>
                    <a:pt x="34" y="158"/>
                  </a:lnTo>
                  <a:lnTo>
                    <a:pt x="34" y="157"/>
                  </a:lnTo>
                  <a:lnTo>
                    <a:pt x="35" y="157"/>
                  </a:lnTo>
                  <a:lnTo>
                    <a:pt x="35" y="158"/>
                  </a:lnTo>
                  <a:lnTo>
                    <a:pt x="35" y="159"/>
                  </a:lnTo>
                  <a:lnTo>
                    <a:pt x="36" y="159"/>
                  </a:lnTo>
                  <a:lnTo>
                    <a:pt x="36" y="158"/>
                  </a:lnTo>
                  <a:lnTo>
                    <a:pt x="36" y="157"/>
                  </a:lnTo>
                  <a:lnTo>
                    <a:pt x="36" y="155"/>
                  </a:lnTo>
                  <a:lnTo>
                    <a:pt x="37" y="155"/>
                  </a:lnTo>
                  <a:lnTo>
                    <a:pt x="38" y="155"/>
                  </a:lnTo>
                  <a:lnTo>
                    <a:pt x="37" y="156"/>
                  </a:lnTo>
                  <a:lnTo>
                    <a:pt x="36" y="157"/>
                  </a:lnTo>
                  <a:lnTo>
                    <a:pt x="37" y="159"/>
                  </a:lnTo>
                  <a:lnTo>
                    <a:pt x="37" y="162"/>
                  </a:lnTo>
                  <a:lnTo>
                    <a:pt x="37" y="164"/>
                  </a:lnTo>
                  <a:lnTo>
                    <a:pt x="38" y="163"/>
                  </a:lnTo>
                  <a:lnTo>
                    <a:pt x="39" y="165"/>
                  </a:lnTo>
                  <a:lnTo>
                    <a:pt x="40" y="165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0" y="169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9" name="Freeform 137"/>
            <p:cNvSpPr>
              <a:spLocks noChangeAspect="1"/>
            </p:cNvSpPr>
            <p:nvPr/>
          </p:nvSpPr>
          <p:spPr bwMode="gray">
            <a:xfrm>
              <a:off x="2668" y="2215"/>
              <a:ext cx="260" cy="621"/>
            </a:xfrm>
            <a:custGeom>
              <a:avLst/>
              <a:gdLst>
                <a:gd name="T0" fmla="*/ 2147483646 w 77"/>
                <a:gd name="T1" fmla="*/ 2147483646 h 184"/>
                <a:gd name="T2" fmla="*/ 2147483646 w 77"/>
                <a:gd name="T3" fmla="*/ 2147483646 h 184"/>
                <a:gd name="T4" fmla="*/ 2147483646 w 77"/>
                <a:gd name="T5" fmla="*/ 0 h 184"/>
                <a:gd name="T6" fmla="*/ 2147483646 w 77"/>
                <a:gd name="T7" fmla="*/ 847177255 h 184"/>
                <a:gd name="T8" fmla="*/ 2147483646 w 77"/>
                <a:gd name="T9" fmla="*/ 2147483646 h 184"/>
                <a:gd name="T10" fmla="*/ 2147483646 w 77"/>
                <a:gd name="T11" fmla="*/ 2147483646 h 184"/>
                <a:gd name="T12" fmla="*/ 2147483646 w 77"/>
                <a:gd name="T13" fmla="*/ 2147483646 h 184"/>
                <a:gd name="T14" fmla="*/ 2147483646 w 77"/>
                <a:gd name="T15" fmla="*/ 2147483646 h 184"/>
                <a:gd name="T16" fmla="*/ 2147483646 w 77"/>
                <a:gd name="T17" fmla="*/ 2147483646 h 184"/>
                <a:gd name="T18" fmla="*/ 2147483646 w 77"/>
                <a:gd name="T19" fmla="*/ 2147483646 h 184"/>
                <a:gd name="T20" fmla="*/ 2147483646 w 77"/>
                <a:gd name="T21" fmla="*/ 2147483646 h 184"/>
                <a:gd name="T22" fmla="*/ 2147483646 w 77"/>
                <a:gd name="T23" fmla="*/ 2147483646 h 184"/>
                <a:gd name="T24" fmla="*/ 2147483646 w 77"/>
                <a:gd name="T25" fmla="*/ 2147483646 h 184"/>
                <a:gd name="T26" fmla="*/ 2147483646 w 77"/>
                <a:gd name="T27" fmla="*/ 2147483646 h 184"/>
                <a:gd name="T28" fmla="*/ 2147483646 w 77"/>
                <a:gd name="T29" fmla="*/ 2147483646 h 184"/>
                <a:gd name="T30" fmla="*/ 2147483646 w 77"/>
                <a:gd name="T31" fmla="*/ 2147483646 h 184"/>
                <a:gd name="T32" fmla="*/ 852215665 w 77"/>
                <a:gd name="T33" fmla="*/ 2147483646 h 184"/>
                <a:gd name="T34" fmla="*/ 0 w 77"/>
                <a:gd name="T35" fmla="*/ 2147483646 h 184"/>
                <a:gd name="T36" fmla="*/ 601705685 w 77"/>
                <a:gd name="T37" fmla="*/ 2147483646 h 184"/>
                <a:gd name="T38" fmla="*/ 601705685 w 77"/>
                <a:gd name="T39" fmla="*/ 2147483646 h 184"/>
                <a:gd name="T40" fmla="*/ 1423451353 w 77"/>
                <a:gd name="T41" fmla="*/ 2147483646 h 184"/>
                <a:gd name="T42" fmla="*/ 2147483646 w 77"/>
                <a:gd name="T43" fmla="*/ 2147483646 h 184"/>
                <a:gd name="T44" fmla="*/ 2147483646 w 77"/>
                <a:gd name="T45" fmla="*/ 2147483646 h 184"/>
                <a:gd name="T46" fmla="*/ 2147483646 w 77"/>
                <a:gd name="T47" fmla="*/ 2147483646 h 184"/>
                <a:gd name="T48" fmla="*/ 2147483646 w 77"/>
                <a:gd name="T49" fmla="*/ 2147483646 h 184"/>
                <a:gd name="T50" fmla="*/ 2147483646 w 77"/>
                <a:gd name="T51" fmla="*/ 2147483646 h 184"/>
                <a:gd name="T52" fmla="*/ 2147483646 w 77"/>
                <a:gd name="T53" fmla="*/ 2147483646 h 184"/>
                <a:gd name="T54" fmla="*/ 2147483646 w 77"/>
                <a:gd name="T55" fmla="*/ 2147483646 h 184"/>
                <a:gd name="T56" fmla="*/ 2147483646 w 77"/>
                <a:gd name="T57" fmla="*/ 2147483646 h 184"/>
                <a:gd name="T58" fmla="*/ 2147483646 w 77"/>
                <a:gd name="T59" fmla="*/ 2147483646 h 184"/>
                <a:gd name="T60" fmla="*/ 2147483646 w 77"/>
                <a:gd name="T61" fmla="*/ 2147483646 h 184"/>
                <a:gd name="T62" fmla="*/ 2147483646 w 77"/>
                <a:gd name="T63" fmla="*/ 2147483646 h 184"/>
                <a:gd name="T64" fmla="*/ 2147483646 w 77"/>
                <a:gd name="T65" fmla="*/ 2147483646 h 184"/>
                <a:gd name="T66" fmla="*/ 2147483646 w 77"/>
                <a:gd name="T67" fmla="*/ 2147483646 h 184"/>
                <a:gd name="T68" fmla="*/ 2147483646 w 77"/>
                <a:gd name="T69" fmla="*/ 2147483646 h 184"/>
                <a:gd name="T70" fmla="*/ 2147483646 w 77"/>
                <a:gd name="T71" fmla="*/ 2147483646 h 184"/>
                <a:gd name="T72" fmla="*/ 2147483646 w 77"/>
                <a:gd name="T73" fmla="*/ 2147483646 h 184"/>
                <a:gd name="T74" fmla="*/ 2147483646 w 77"/>
                <a:gd name="T75" fmla="*/ 2147483646 h 184"/>
                <a:gd name="T76" fmla="*/ 2147483646 w 77"/>
                <a:gd name="T77" fmla="*/ 2147483646 h 184"/>
                <a:gd name="T78" fmla="*/ 2147483646 w 77"/>
                <a:gd name="T79" fmla="*/ 2147483646 h 184"/>
                <a:gd name="T80" fmla="*/ 2147483646 w 77"/>
                <a:gd name="T81" fmla="*/ 2147483646 h 184"/>
                <a:gd name="T82" fmla="*/ 2147483646 w 77"/>
                <a:gd name="T83" fmla="*/ 2147483646 h 184"/>
                <a:gd name="T84" fmla="*/ 2147483646 w 77"/>
                <a:gd name="T85" fmla="*/ 2147483646 h 184"/>
                <a:gd name="T86" fmla="*/ 2147483646 w 77"/>
                <a:gd name="T87" fmla="*/ 2147483646 h 184"/>
                <a:gd name="T88" fmla="*/ 2147483646 w 77"/>
                <a:gd name="T89" fmla="*/ 2147483646 h 184"/>
                <a:gd name="T90" fmla="*/ 2147483646 w 77"/>
                <a:gd name="T91" fmla="*/ 2147483646 h 184"/>
                <a:gd name="T92" fmla="*/ 2147483646 w 77"/>
                <a:gd name="T93" fmla="*/ 2147483646 h 184"/>
                <a:gd name="T94" fmla="*/ 2147483646 w 77"/>
                <a:gd name="T95" fmla="*/ 2147483646 h 184"/>
                <a:gd name="T96" fmla="*/ 2147483646 w 77"/>
                <a:gd name="T97" fmla="*/ 2147483646 h 184"/>
                <a:gd name="T98" fmla="*/ 2147483646 w 77"/>
                <a:gd name="T99" fmla="*/ 2147483646 h 184"/>
                <a:gd name="T100" fmla="*/ 2147483646 w 77"/>
                <a:gd name="T101" fmla="*/ 2147483646 h 184"/>
                <a:gd name="T102" fmla="*/ 2147483646 w 77"/>
                <a:gd name="T103" fmla="*/ 2147483646 h 184"/>
                <a:gd name="T104" fmla="*/ 2147483646 w 77"/>
                <a:gd name="T105" fmla="*/ 2147483646 h 184"/>
                <a:gd name="T106" fmla="*/ 2147483646 w 77"/>
                <a:gd name="T107" fmla="*/ 2147483646 h 184"/>
                <a:gd name="T108" fmla="*/ 2147483646 w 77"/>
                <a:gd name="T109" fmla="*/ 2147483646 h 184"/>
                <a:gd name="T110" fmla="*/ 2147483646 w 77"/>
                <a:gd name="T111" fmla="*/ 2147483646 h 184"/>
                <a:gd name="T112" fmla="*/ 2147483646 w 77"/>
                <a:gd name="T113" fmla="*/ 2147483646 h 184"/>
                <a:gd name="T114" fmla="*/ 2147483646 w 77"/>
                <a:gd name="T115" fmla="*/ 2147483646 h 184"/>
                <a:gd name="T116" fmla="*/ 2147483646 w 77"/>
                <a:gd name="T117" fmla="*/ 2147483646 h 1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7"/>
                <a:gd name="T178" fmla="*/ 0 h 184"/>
                <a:gd name="T179" fmla="*/ 77 w 77"/>
                <a:gd name="T180" fmla="*/ 184 h 18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7" h="184">
                  <a:moveTo>
                    <a:pt x="74" y="34"/>
                  </a:moveTo>
                  <a:lnTo>
                    <a:pt x="74" y="33"/>
                  </a:lnTo>
                  <a:lnTo>
                    <a:pt x="75" y="31"/>
                  </a:lnTo>
                  <a:lnTo>
                    <a:pt x="75" y="30"/>
                  </a:lnTo>
                  <a:lnTo>
                    <a:pt x="75" y="29"/>
                  </a:lnTo>
                  <a:lnTo>
                    <a:pt x="72" y="25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1" y="20"/>
                  </a:lnTo>
                  <a:lnTo>
                    <a:pt x="71" y="18"/>
                  </a:lnTo>
                  <a:lnTo>
                    <a:pt x="71" y="16"/>
                  </a:lnTo>
                  <a:lnTo>
                    <a:pt x="71" y="15"/>
                  </a:lnTo>
                  <a:lnTo>
                    <a:pt x="71" y="14"/>
                  </a:lnTo>
                  <a:lnTo>
                    <a:pt x="71" y="13"/>
                  </a:lnTo>
                  <a:lnTo>
                    <a:pt x="67" y="8"/>
                  </a:lnTo>
                  <a:lnTo>
                    <a:pt x="65" y="7"/>
                  </a:lnTo>
                  <a:lnTo>
                    <a:pt x="62" y="6"/>
                  </a:lnTo>
                  <a:lnTo>
                    <a:pt x="59" y="4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2" y="6"/>
                  </a:lnTo>
                  <a:lnTo>
                    <a:pt x="52" y="7"/>
                  </a:lnTo>
                  <a:lnTo>
                    <a:pt x="53" y="8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47" y="8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3" y="12"/>
                  </a:lnTo>
                  <a:lnTo>
                    <a:pt x="43" y="14"/>
                  </a:lnTo>
                  <a:lnTo>
                    <a:pt x="42" y="16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7" y="16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5" y="21"/>
                  </a:lnTo>
                  <a:lnTo>
                    <a:pt x="34" y="23"/>
                  </a:lnTo>
                  <a:lnTo>
                    <a:pt x="34" y="24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4" y="29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30" y="35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7" y="41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43"/>
                  </a:lnTo>
                  <a:lnTo>
                    <a:pt x="25" y="45"/>
                  </a:lnTo>
                  <a:lnTo>
                    <a:pt x="25" y="48"/>
                  </a:lnTo>
                  <a:lnTo>
                    <a:pt x="24" y="53"/>
                  </a:lnTo>
                  <a:lnTo>
                    <a:pt x="23" y="57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22" y="63"/>
                  </a:lnTo>
                  <a:lnTo>
                    <a:pt x="23" y="64"/>
                  </a:lnTo>
                  <a:lnTo>
                    <a:pt x="23" y="66"/>
                  </a:lnTo>
                  <a:lnTo>
                    <a:pt x="22" y="67"/>
                  </a:lnTo>
                  <a:lnTo>
                    <a:pt x="21" y="68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4" y="70"/>
                  </a:lnTo>
                  <a:lnTo>
                    <a:pt x="11" y="73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10" y="78"/>
                  </a:lnTo>
                  <a:lnTo>
                    <a:pt x="10" y="80"/>
                  </a:lnTo>
                  <a:lnTo>
                    <a:pt x="11" y="81"/>
                  </a:lnTo>
                  <a:lnTo>
                    <a:pt x="10" y="82"/>
                  </a:lnTo>
                  <a:lnTo>
                    <a:pt x="10" y="83"/>
                  </a:lnTo>
                  <a:lnTo>
                    <a:pt x="10" y="84"/>
                  </a:lnTo>
                  <a:lnTo>
                    <a:pt x="10" y="86"/>
                  </a:lnTo>
                  <a:lnTo>
                    <a:pt x="9" y="87"/>
                  </a:lnTo>
                  <a:lnTo>
                    <a:pt x="9" y="89"/>
                  </a:lnTo>
                  <a:lnTo>
                    <a:pt x="10" y="91"/>
                  </a:lnTo>
                  <a:lnTo>
                    <a:pt x="9" y="95"/>
                  </a:lnTo>
                  <a:lnTo>
                    <a:pt x="9" y="98"/>
                  </a:lnTo>
                  <a:lnTo>
                    <a:pt x="10" y="100"/>
                  </a:lnTo>
                  <a:lnTo>
                    <a:pt x="13" y="102"/>
                  </a:lnTo>
                  <a:lnTo>
                    <a:pt x="13" y="104"/>
                  </a:lnTo>
                  <a:lnTo>
                    <a:pt x="12" y="106"/>
                  </a:lnTo>
                  <a:lnTo>
                    <a:pt x="11" y="107"/>
                  </a:lnTo>
                  <a:lnTo>
                    <a:pt x="9" y="108"/>
                  </a:lnTo>
                  <a:lnTo>
                    <a:pt x="9" y="109"/>
                  </a:lnTo>
                  <a:lnTo>
                    <a:pt x="10" y="110"/>
                  </a:lnTo>
                  <a:lnTo>
                    <a:pt x="11" y="114"/>
                  </a:lnTo>
                  <a:lnTo>
                    <a:pt x="10" y="118"/>
                  </a:lnTo>
                  <a:lnTo>
                    <a:pt x="10" y="119"/>
                  </a:lnTo>
                  <a:lnTo>
                    <a:pt x="10" y="121"/>
                  </a:lnTo>
                  <a:lnTo>
                    <a:pt x="9" y="122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5" y="131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1" y="137"/>
                  </a:lnTo>
                  <a:lnTo>
                    <a:pt x="2" y="134"/>
                  </a:lnTo>
                  <a:lnTo>
                    <a:pt x="1" y="134"/>
                  </a:lnTo>
                  <a:lnTo>
                    <a:pt x="0" y="135"/>
                  </a:lnTo>
                  <a:lnTo>
                    <a:pt x="0" y="136"/>
                  </a:lnTo>
                  <a:lnTo>
                    <a:pt x="1" y="142"/>
                  </a:lnTo>
                  <a:lnTo>
                    <a:pt x="2" y="143"/>
                  </a:lnTo>
                  <a:lnTo>
                    <a:pt x="2" y="144"/>
                  </a:lnTo>
                  <a:lnTo>
                    <a:pt x="1" y="144"/>
                  </a:lnTo>
                  <a:lnTo>
                    <a:pt x="2" y="144"/>
                  </a:lnTo>
                  <a:lnTo>
                    <a:pt x="3" y="143"/>
                  </a:lnTo>
                  <a:lnTo>
                    <a:pt x="3" y="144"/>
                  </a:lnTo>
                  <a:lnTo>
                    <a:pt x="4" y="145"/>
                  </a:lnTo>
                  <a:lnTo>
                    <a:pt x="3" y="145"/>
                  </a:lnTo>
                  <a:lnTo>
                    <a:pt x="2" y="146"/>
                  </a:lnTo>
                  <a:lnTo>
                    <a:pt x="4" y="147"/>
                  </a:lnTo>
                  <a:lnTo>
                    <a:pt x="4" y="149"/>
                  </a:lnTo>
                  <a:lnTo>
                    <a:pt x="4" y="151"/>
                  </a:lnTo>
                  <a:lnTo>
                    <a:pt x="5" y="150"/>
                  </a:lnTo>
                  <a:lnTo>
                    <a:pt x="5" y="152"/>
                  </a:lnTo>
                  <a:lnTo>
                    <a:pt x="4" y="153"/>
                  </a:lnTo>
                  <a:lnTo>
                    <a:pt x="5" y="155"/>
                  </a:lnTo>
                  <a:lnTo>
                    <a:pt x="4" y="157"/>
                  </a:lnTo>
                  <a:lnTo>
                    <a:pt x="6" y="157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7" y="163"/>
                  </a:lnTo>
                  <a:lnTo>
                    <a:pt x="9" y="164"/>
                  </a:lnTo>
                  <a:lnTo>
                    <a:pt x="9" y="166"/>
                  </a:lnTo>
                  <a:lnTo>
                    <a:pt x="11" y="167"/>
                  </a:lnTo>
                  <a:lnTo>
                    <a:pt x="12" y="168"/>
                  </a:lnTo>
                  <a:lnTo>
                    <a:pt x="12" y="169"/>
                  </a:lnTo>
                  <a:lnTo>
                    <a:pt x="11" y="170"/>
                  </a:lnTo>
                  <a:lnTo>
                    <a:pt x="10" y="169"/>
                  </a:lnTo>
                  <a:lnTo>
                    <a:pt x="10" y="170"/>
                  </a:lnTo>
                  <a:lnTo>
                    <a:pt x="10" y="172"/>
                  </a:lnTo>
                  <a:lnTo>
                    <a:pt x="9" y="172"/>
                  </a:lnTo>
                  <a:lnTo>
                    <a:pt x="8" y="171"/>
                  </a:lnTo>
                  <a:lnTo>
                    <a:pt x="8" y="172"/>
                  </a:lnTo>
                  <a:lnTo>
                    <a:pt x="10" y="177"/>
                  </a:lnTo>
                  <a:lnTo>
                    <a:pt x="11" y="179"/>
                  </a:lnTo>
                  <a:lnTo>
                    <a:pt x="12" y="180"/>
                  </a:lnTo>
                  <a:lnTo>
                    <a:pt x="11" y="181"/>
                  </a:lnTo>
                  <a:lnTo>
                    <a:pt x="11" y="182"/>
                  </a:lnTo>
                  <a:lnTo>
                    <a:pt x="11" y="183"/>
                  </a:lnTo>
                  <a:lnTo>
                    <a:pt x="12" y="183"/>
                  </a:lnTo>
                  <a:lnTo>
                    <a:pt x="14" y="184"/>
                  </a:lnTo>
                  <a:lnTo>
                    <a:pt x="16" y="183"/>
                  </a:lnTo>
                  <a:lnTo>
                    <a:pt x="19" y="183"/>
                  </a:lnTo>
                  <a:lnTo>
                    <a:pt x="20" y="183"/>
                  </a:lnTo>
                  <a:lnTo>
                    <a:pt x="21" y="183"/>
                  </a:lnTo>
                  <a:lnTo>
                    <a:pt x="21" y="181"/>
                  </a:lnTo>
                  <a:lnTo>
                    <a:pt x="21" y="178"/>
                  </a:lnTo>
                  <a:lnTo>
                    <a:pt x="22" y="176"/>
                  </a:lnTo>
                  <a:lnTo>
                    <a:pt x="23" y="175"/>
                  </a:lnTo>
                  <a:lnTo>
                    <a:pt x="24" y="175"/>
                  </a:lnTo>
                  <a:lnTo>
                    <a:pt x="25" y="174"/>
                  </a:lnTo>
                  <a:lnTo>
                    <a:pt x="26" y="173"/>
                  </a:lnTo>
                  <a:lnTo>
                    <a:pt x="28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2" y="173"/>
                  </a:lnTo>
                  <a:lnTo>
                    <a:pt x="34" y="173"/>
                  </a:lnTo>
                  <a:lnTo>
                    <a:pt x="34" y="171"/>
                  </a:lnTo>
                  <a:lnTo>
                    <a:pt x="36" y="168"/>
                  </a:lnTo>
                  <a:lnTo>
                    <a:pt x="37" y="165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59"/>
                  </a:lnTo>
                  <a:lnTo>
                    <a:pt x="38" y="157"/>
                  </a:lnTo>
                  <a:lnTo>
                    <a:pt x="38" y="156"/>
                  </a:lnTo>
                  <a:lnTo>
                    <a:pt x="38" y="155"/>
                  </a:lnTo>
                  <a:lnTo>
                    <a:pt x="38" y="154"/>
                  </a:lnTo>
                  <a:lnTo>
                    <a:pt x="39" y="152"/>
                  </a:lnTo>
                  <a:lnTo>
                    <a:pt x="38" y="151"/>
                  </a:lnTo>
                  <a:lnTo>
                    <a:pt x="38" y="150"/>
                  </a:lnTo>
                  <a:lnTo>
                    <a:pt x="37" y="150"/>
                  </a:lnTo>
                  <a:lnTo>
                    <a:pt x="38" y="149"/>
                  </a:lnTo>
                  <a:lnTo>
                    <a:pt x="38" y="150"/>
                  </a:lnTo>
                  <a:lnTo>
                    <a:pt x="39" y="149"/>
                  </a:lnTo>
                  <a:lnTo>
                    <a:pt x="39" y="148"/>
                  </a:lnTo>
                  <a:lnTo>
                    <a:pt x="39" y="147"/>
                  </a:lnTo>
                  <a:lnTo>
                    <a:pt x="39" y="144"/>
                  </a:lnTo>
                  <a:lnTo>
                    <a:pt x="38" y="143"/>
                  </a:lnTo>
                  <a:lnTo>
                    <a:pt x="37" y="142"/>
                  </a:lnTo>
                  <a:lnTo>
                    <a:pt x="38" y="143"/>
                  </a:lnTo>
                  <a:lnTo>
                    <a:pt x="39" y="142"/>
                  </a:lnTo>
                  <a:lnTo>
                    <a:pt x="40" y="142"/>
                  </a:lnTo>
                  <a:lnTo>
                    <a:pt x="39" y="141"/>
                  </a:lnTo>
                  <a:lnTo>
                    <a:pt x="35" y="140"/>
                  </a:lnTo>
                  <a:lnTo>
                    <a:pt x="38" y="140"/>
                  </a:lnTo>
                  <a:lnTo>
                    <a:pt x="40" y="140"/>
                  </a:lnTo>
                  <a:lnTo>
                    <a:pt x="41" y="140"/>
                  </a:lnTo>
                  <a:lnTo>
                    <a:pt x="41" y="138"/>
                  </a:lnTo>
                  <a:lnTo>
                    <a:pt x="42" y="138"/>
                  </a:lnTo>
                  <a:lnTo>
                    <a:pt x="44" y="137"/>
                  </a:lnTo>
                  <a:lnTo>
                    <a:pt x="45" y="136"/>
                  </a:lnTo>
                  <a:lnTo>
                    <a:pt x="44" y="134"/>
                  </a:lnTo>
                  <a:lnTo>
                    <a:pt x="45" y="135"/>
                  </a:lnTo>
                  <a:lnTo>
                    <a:pt x="46" y="136"/>
                  </a:lnTo>
                  <a:lnTo>
                    <a:pt x="47" y="136"/>
                  </a:lnTo>
                  <a:lnTo>
                    <a:pt x="48" y="134"/>
                  </a:lnTo>
                  <a:lnTo>
                    <a:pt x="50" y="133"/>
                  </a:lnTo>
                  <a:lnTo>
                    <a:pt x="49" y="131"/>
                  </a:lnTo>
                  <a:lnTo>
                    <a:pt x="50" y="132"/>
                  </a:lnTo>
                  <a:lnTo>
                    <a:pt x="51" y="132"/>
                  </a:lnTo>
                  <a:lnTo>
                    <a:pt x="51" y="131"/>
                  </a:lnTo>
                  <a:lnTo>
                    <a:pt x="51" y="130"/>
                  </a:lnTo>
                  <a:lnTo>
                    <a:pt x="45" y="131"/>
                  </a:lnTo>
                  <a:lnTo>
                    <a:pt x="43" y="131"/>
                  </a:lnTo>
                  <a:lnTo>
                    <a:pt x="43" y="132"/>
                  </a:lnTo>
                  <a:lnTo>
                    <a:pt x="42" y="131"/>
                  </a:lnTo>
                  <a:lnTo>
                    <a:pt x="41" y="130"/>
                  </a:lnTo>
                  <a:lnTo>
                    <a:pt x="38" y="129"/>
                  </a:lnTo>
                  <a:lnTo>
                    <a:pt x="37" y="129"/>
                  </a:lnTo>
                  <a:lnTo>
                    <a:pt x="36" y="129"/>
                  </a:lnTo>
                  <a:lnTo>
                    <a:pt x="37" y="128"/>
                  </a:lnTo>
                  <a:lnTo>
                    <a:pt x="38" y="128"/>
                  </a:lnTo>
                  <a:lnTo>
                    <a:pt x="39" y="128"/>
                  </a:lnTo>
                  <a:lnTo>
                    <a:pt x="40" y="128"/>
                  </a:lnTo>
                  <a:lnTo>
                    <a:pt x="41" y="128"/>
                  </a:lnTo>
                  <a:lnTo>
                    <a:pt x="42" y="129"/>
                  </a:lnTo>
                  <a:lnTo>
                    <a:pt x="43" y="128"/>
                  </a:lnTo>
                  <a:lnTo>
                    <a:pt x="44" y="128"/>
                  </a:lnTo>
                  <a:lnTo>
                    <a:pt x="45" y="129"/>
                  </a:lnTo>
                  <a:lnTo>
                    <a:pt x="45" y="128"/>
                  </a:lnTo>
                  <a:lnTo>
                    <a:pt x="46" y="130"/>
                  </a:lnTo>
                  <a:lnTo>
                    <a:pt x="47" y="130"/>
                  </a:lnTo>
                  <a:lnTo>
                    <a:pt x="51" y="128"/>
                  </a:lnTo>
                  <a:lnTo>
                    <a:pt x="52" y="125"/>
                  </a:lnTo>
                  <a:lnTo>
                    <a:pt x="53" y="125"/>
                  </a:lnTo>
                  <a:lnTo>
                    <a:pt x="53" y="123"/>
                  </a:lnTo>
                  <a:lnTo>
                    <a:pt x="52" y="121"/>
                  </a:lnTo>
                  <a:lnTo>
                    <a:pt x="50" y="120"/>
                  </a:lnTo>
                  <a:lnTo>
                    <a:pt x="49" y="118"/>
                  </a:lnTo>
                  <a:lnTo>
                    <a:pt x="50" y="118"/>
                  </a:lnTo>
                  <a:lnTo>
                    <a:pt x="47" y="116"/>
                  </a:lnTo>
                  <a:lnTo>
                    <a:pt x="47" y="115"/>
                  </a:lnTo>
                  <a:lnTo>
                    <a:pt x="47" y="114"/>
                  </a:lnTo>
                  <a:lnTo>
                    <a:pt x="45" y="115"/>
                  </a:lnTo>
                  <a:lnTo>
                    <a:pt x="44" y="114"/>
                  </a:lnTo>
                  <a:lnTo>
                    <a:pt x="44" y="113"/>
                  </a:lnTo>
                  <a:lnTo>
                    <a:pt x="43" y="113"/>
                  </a:lnTo>
                  <a:lnTo>
                    <a:pt x="43" y="114"/>
                  </a:lnTo>
                  <a:lnTo>
                    <a:pt x="43" y="116"/>
                  </a:lnTo>
                  <a:lnTo>
                    <a:pt x="42" y="117"/>
                  </a:lnTo>
                  <a:lnTo>
                    <a:pt x="40" y="119"/>
                  </a:lnTo>
                  <a:lnTo>
                    <a:pt x="39" y="120"/>
                  </a:lnTo>
                  <a:lnTo>
                    <a:pt x="38" y="120"/>
                  </a:lnTo>
                  <a:lnTo>
                    <a:pt x="36" y="120"/>
                  </a:lnTo>
                  <a:lnTo>
                    <a:pt x="35" y="120"/>
                  </a:lnTo>
                  <a:lnTo>
                    <a:pt x="36" y="119"/>
                  </a:lnTo>
                  <a:lnTo>
                    <a:pt x="38" y="119"/>
                  </a:lnTo>
                  <a:lnTo>
                    <a:pt x="39" y="118"/>
                  </a:lnTo>
                  <a:lnTo>
                    <a:pt x="40" y="117"/>
                  </a:lnTo>
                  <a:lnTo>
                    <a:pt x="42" y="115"/>
                  </a:lnTo>
                  <a:lnTo>
                    <a:pt x="42" y="114"/>
                  </a:lnTo>
                  <a:lnTo>
                    <a:pt x="42" y="113"/>
                  </a:lnTo>
                  <a:lnTo>
                    <a:pt x="41" y="112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1" y="109"/>
                  </a:lnTo>
                  <a:lnTo>
                    <a:pt x="41" y="106"/>
                  </a:lnTo>
                  <a:lnTo>
                    <a:pt x="41" y="104"/>
                  </a:lnTo>
                  <a:lnTo>
                    <a:pt x="40" y="101"/>
                  </a:lnTo>
                  <a:lnTo>
                    <a:pt x="40" y="100"/>
                  </a:lnTo>
                  <a:lnTo>
                    <a:pt x="41" y="99"/>
                  </a:lnTo>
                  <a:lnTo>
                    <a:pt x="42" y="100"/>
                  </a:lnTo>
                  <a:lnTo>
                    <a:pt x="42" y="99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3" y="92"/>
                  </a:lnTo>
                  <a:lnTo>
                    <a:pt x="42" y="91"/>
                  </a:lnTo>
                  <a:lnTo>
                    <a:pt x="42" y="90"/>
                  </a:lnTo>
                  <a:lnTo>
                    <a:pt x="42" y="88"/>
                  </a:lnTo>
                  <a:lnTo>
                    <a:pt x="43" y="89"/>
                  </a:lnTo>
                  <a:lnTo>
                    <a:pt x="44" y="89"/>
                  </a:lnTo>
                  <a:lnTo>
                    <a:pt x="44" y="88"/>
                  </a:lnTo>
                  <a:lnTo>
                    <a:pt x="45" y="87"/>
                  </a:lnTo>
                  <a:lnTo>
                    <a:pt x="44" y="87"/>
                  </a:lnTo>
                  <a:lnTo>
                    <a:pt x="45" y="85"/>
                  </a:lnTo>
                  <a:lnTo>
                    <a:pt x="44" y="84"/>
                  </a:lnTo>
                  <a:lnTo>
                    <a:pt x="44" y="83"/>
                  </a:lnTo>
                  <a:lnTo>
                    <a:pt x="45" y="84"/>
                  </a:lnTo>
                  <a:lnTo>
                    <a:pt x="46" y="85"/>
                  </a:lnTo>
                  <a:lnTo>
                    <a:pt x="46" y="84"/>
                  </a:lnTo>
                  <a:lnTo>
                    <a:pt x="47" y="83"/>
                  </a:lnTo>
                  <a:lnTo>
                    <a:pt x="47" y="84"/>
                  </a:lnTo>
                  <a:lnTo>
                    <a:pt x="47" y="83"/>
                  </a:lnTo>
                  <a:lnTo>
                    <a:pt x="48" y="82"/>
                  </a:lnTo>
                  <a:lnTo>
                    <a:pt x="47" y="82"/>
                  </a:lnTo>
                  <a:lnTo>
                    <a:pt x="48" y="81"/>
                  </a:lnTo>
                  <a:lnTo>
                    <a:pt x="49" y="80"/>
                  </a:lnTo>
                  <a:lnTo>
                    <a:pt x="49" y="79"/>
                  </a:lnTo>
                  <a:lnTo>
                    <a:pt x="50" y="79"/>
                  </a:lnTo>
                  <a:lnTo>
                    <a:pt x="50" y="77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3" y="75"/>
                  </a:lnTo>
                  <a:lnTo>
                    <a:pt x="55" y="74"/>
                  </a:lnTo>
                  <a:lnTo>
                    <a:pt x="56" y="73"/>
                  </a:lnTo>
                  <a:lnTo>
                    <a:pt x="57" y="72"/>
                  </a:lnTo>
                  <a:lnTo>
                    <a:pt x="58" y="72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2" y="67"/>
                  </a:lnTo>
                  <a:lnTo>
                    <a:pt x="62" y="66"/>
                  </a:lnTo>
                  <a:lnTo>
                    <a:pt x="63" y="65"/>
                  </a:lnTo>
                  <a:lnTo>
                    <a:pt x="63" y="63"/>
                  </a:lnTo>
                  <a:lnTo>
                    <a:pt x="64" y="62"/>
                  </a:lnTo>
                  <a:lnTo>
                    <a:pt x="64" y="61"/>
                  </a:lnTo>
                  <a:lnTo>
                    <a:pt x="65" y="62"/>
                  </a:lnTo>
                  <a:lnTo>
                    <a:pt x="65" y="63"/>
                  </a:lnTo>
                  <a:lnTo>
                    <a:pt x="65" y="61"/>
                  </a:lnTo>
                  <a:lnTo>
                    <a:pt x="66" y="61"/>
                  </a:lnTo>
                  <a:lnTo>
                    <a:pt x="65" y="60"/>
                  </a:lnTo>
                  <a:lnTo>
                    <a:pt x="63" y="58"/>
                  </a:lnTo>
                  <a:lnTo>
                    <a:pt x="63" y="57"/>
                  </a:lnTo>
                  <a:lnTo>
                    <a:pt x="62" y="56"/>
                  </a:lnTo>
                  <a:lnTo>
                    <a:pt x="63" y="55"/>
                  </a:lnTo>
                  <a:lnTo>
                    <a:pt x="64" y="54"/>
                  </a:lnTo>
                  <a:lnTo>
                    <a:pt x="65" y="52"/>
                  </a:lnTo>
                  <a:lnTo>
                    <a:pt x="65" y="51"/>
                  </a:lnTo>
                  <a:lnTo>
                    <a:pt x="63" y="49"/>
                  </a:lnTo>
                  <a:lnTo>
                    <a:pt x="64" y="48"/>
                  </a:lnTo>
                  <a:lnTo>
                    <a:pt x="64" y="47"/>
                  </a:lnTo>
                  <a:lnTo>
                    <a:pt x="65" y="47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6"/>
                  </a:lnTo>
                  <a:lnTo>
                    <a:pt x="67" y="46"/>
                  </a:lnTo>
                  <a:lnTo>
                    <a:pt x="67" y="45"/>
                  </a:lnTo>
                  <a:lnTo>
                    <a:pt x="65" y="44"/>
                  </a:lnTo>
                  <a:lnTo>
                    <a:pt x="67" y="44"/>
                  </a:lnTo>
                  <a:lnTo>
                    <a:pt x="67" y="45"/>
                  </a:lnTo>
                  <a:lnTo>
                    <a:pt x="68" y="45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69" y="42"/>
                  </a:lnTo>
                  <a:lnTo>
                    <a:pt x="70" y="41"/>
                  </a:lnTo>
                  <a:lnTo>
                    <a:pt x="71" y="42"/>
                  </a:lnTo>
                  <a:lnTo>
                    <a:pt x="72" y="43"/>
                  </a:lnTo>
                  <a:lnTo>
                    <a:pt x="72" y="41"/>
                  </a:lnTo>
                  <a:lnTo>
                    <a:pt x="75" y="41"/>
                  </a:lnTo>
                  <a:lnTo>
                    <a:pt x="76" y="41"/>
                  </a:lnTo>
                  <a:lnTo>
                    <a:pt x="77" y="42"/>
                  </a:lnTo>
                  <a:lnTo>
                    <a:pt x="77" y="41"/>
                  </a:lnTo>
                  <a:lnTo>
                    <a:pt x="77" y="39"/>
                  </a:lnTo>
                  <a:lnTo>
                    <a:pt x="75" y="36"/>
                  </a:lnTo>
                  <a:lnTo>
                    <a:pt x="74" y="34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0" name="Freeform 138"/>
            <p:cNvSpPr>
              <a:spLocks noChangeAspect="1"/>
            </p:cNvSpPr>
            <p:nvPr/>
          </p:nvSpPr>
          <p:spPr bwMode="gray">
            <a:xfrm>
              <a:off x="2851" y="2154"/>
              <a:ext cx="247" cy="469"/>
            </a:xfrm>
            <a:custGeom>
              <a:avLst/>
              <a:gdLst>
                <a:gd name="T0" fmla="*/ 2147483646 w 73"/>
                <a:gd name="T1" fmla="*/ 2147483646 h 139"/>
                <a:gd name="T2" fmla="*/ 2147483646 w 73"/>
                <a:gd name="T3" fmla="*/ 2147483646 h 139"/>
                <a:gd name="T4" fmla="*/ 2147483646 w 73"/>
                <a:gd name="T5" fmla="*/ 2147483646 h 139"/>
                <a:gd name="T6" fmla="*/ 2147483646 w 73"/>
                <a:gd name="T7" fmla="*/ 2147483646 h 139"/>
                <a:gd name="T8" fmla="*/ 2147483646 w 73"/>
                <a:gd name="T9" fmla="*/ 2147483646 h 139"/>
                <a:gd name="T10" fmla="*/ 2147483646 w 73"/>
                <a:gd name="T11" fmla="*/ 2147483646 h 139"/>
                <a:gd name="T12" fmla="*/ 2147483646 w 73"/>
                <a:gd name="T13" fmla="*/ 2147483646 h 139"/>
                <a:gd name="T14" fmla="*/ 2147483646 w 73"/>
                <a:gd name="T15" fmla="*/ 2147483646 h 139"/>
                <a:gd name="T16" fmla="*/ 2147483646 w 73"/>
                <a:gd name="T17" fmla="*/ 2147483646 h 139"/>
                <a:gd name="T18" fmla="*/ 2147483646 w 73"/>
                <a:gd name="T19" fmla="*/ 2147483646 h 139"/>
                <a:gd name="T20" fmla="*/ 2147483646 w 73"/>
                <a:gd name="T21" fmla="*/ 2147483646 h 139"/>
                <a:gd name="T22" fmla="*/ 2147483646 w 73"/>
                <a:gd name="T23" fmla="*/ 2147483646 h 139"/>
                <a:gd name="T24" fmla="*/ 2147483646 w 73"/>
                <a:gd name="T25" fmla="*/ 2147483646 h 139"/>
                <a:gd name="T26" fmla="*/ 2147483646 w 73"/>
                <a:gd name="T27" fmla="*/ 2147483646 h 139"/>
                <a:gd name="T28" fmla="*/ 2147483646 w 73"/>
                <a:gd name="T29" fmla="*/ 594387821 h 139"/>
                <a:gd name="T30" fmla="*/ 2147483646 w 73"/>
                <a:gd name="T31" fmla="*/ 0 h 139"/>
                <a:gd name="T32" fmla="*/ 2147483646 w 73"/>
                <a:gd name="T33" fmla="*/ 1086645410 h 139"/>
                <a:gd name="T34" fmla="*/ 2147483646 w 73"/>
                <a:gd name="T35" fmla="*/ 2147483646 h 139"/>
                <a:gd name="T36" fmla="*/ 2147483646 w 73"/>
                <a:gd name="T37" fmla="*/ 2147483646 h 139"/>
                <a:gd name="T38" fmla="*/ 2147483646 w 73"/>
                <a:gd name="T39" fmla="*/ 2147483646 h 139"/>
                <a:gd name="T40" fmla="*/ 2147483646 w 73"/>
                <a:gd name="T41" fmla="*/ 2147483646 h 139"/>
                <a:gd name="T42" fmla="*/ 2147483646 w 73"/>
                <a:gd name="T43" fmla="*/ 2147483646 h 139"/>
                <a:gd name="T44" fmla="*/ 875774065 w 73"/>
                <a:gd name="T45" fmla="*/ 2147483646 h 139"/>
                <a:gd name="T46" fmla="*/ 616942105 w 73"/>
                <a:gd name="T47" fmla="*/ 2147483646 h 139"/>
                <a:gd name="T48" fmla="*/ 258832200 w 73"/>
                <a:gd name="T49" fmla="*/ 2147483646 h 139"/>
                <a:gd name="T50" fmla="*/ 2147483646 w 73"/>
                <a:gd name="T51" fmla="*/ 2147483646 h 139"/>
                <a:gd name="T52" fmla="*/ 2147483646 w 73"/>
                <a:gd name="T53" fmla="*/ 2147483646 h 139"/>
                <a:gd name="T54" fmla="*/ 2147483646 w 73"/>
                <a:gd name="T55" fmla="*/ 2147483646 h 139"/>
                <a:gd name="T56" fmla="*/ 2147483646 w 73"/>
                <a:gd name="T57" fmla="*/ 2147483646 h 139"/>
                <a:gd name="T58" fmla="*/ 2147483646 w 73"/>
                <a:gd name="T59" fmla="*/ 2147483646 h 139"/>
                <a:gd name="T60" fmla="*/ 2147483646 w 73"/>
                <a:gd name="T61" fmla="*/ 2147483646 h 139"/>
                <a:gd name="T62" fmla="*/ 2147483646 w 73"/>
                <a:gd name="T63" fmla="*/ 2147483646 h 139"/>
                <a:gd name="T64" fmla="*/ 2147483646 w 73"/>
                <a:gd name="T65" fmla="*/ 2147483646 h 139"/>
                <a:gd name="T66" fmla="*/ 2147483646 w 73"/>
                <a:gd name="T67" fmla="*/ 2147483646 h 139"/>
                <a:gd name="T68" fmla="*/ 2147483646 w 73"/>
                <a:gd name="T69" fmla="*/ 2147483646 h 139"/>
                <a:gd name="T70" fmla="*/ 2147483646 w 73"/>
                <a:gd name="T71" fmla="*/ 2147483646 h 139"/>
                <a:gd name="T72" fmla="*/ 2147483646 w 73"/>
                <a:gd name="T73" fmla="*/ 2147483646 h 139"/>
                <a:gd name="T74" fmla="*/ 2147483646 w 73"/>
                <a:gd name="T75" fmla="*/ 2147483646 h 139"/>
                <a:gd name="T76" fmla="*/ 2147483646 w 73"/>
                <a:gd name="T77" fmla="*/ 2147483646 h 139"/>
                <a:gd name="T78" fmla="*/ 2147483646 w 73"/>
                <a:gd name="T79" fmla="*/ 2147483646 h 139"/>
                <a:gd name="T80" fmla="*/ 2147483646 w 73"/>
                <a:gd name="T81" fmla="*/ 2147483646 h 139"/>
                <a:gd name="T82" fmla="*/ 2147483646 w 73"/>
                <a:gd name="T83" fmla="*/ 2147483646 h 139"/>
                <a:gd name="T84" fmla="*/ 2147483646 w 73"/>
                <a:gd name="T85" fmla="*/ 2147483646 h 139"/>
                <a:gd name="T86" fmla="*/ 2147483646 w 73"/>
                <a:gd name="T87" fmla="*/ 2147483646 h 139"/>
                <a:gd name="T88" fmla="*/ 2147483646 w 73"/>
                <a:gd name="T89" fmla="*/ 2147483646 h 139"/>
                <a:gd name="T90" fmla="*/ 2147483646 w 73"/>
                <a:gd name="T91" fmla="*/ 2147483646 h 139"/>
                <a:gd name="T92" fmla="*/ 2147483646 w 73"/>
                <a:gd name="T93" fmla="*/ 2147483646 h 139"/>
                <a:gd name="T94" fmla="*/ 2147483646 w 73"/>
                <a:gd name="T95" fmla="*/ 2147483646 h 139"/>
                <a:gd name="T96" fmla="*/ 2147483646 w 73"/>
                <a:gd name="T97" fmla="*/ 2147483646 h 139"/>
                <a:gd name="T98" fmla="*/ 2147483646 w 73"/>
                <a:gd name="T99" fmla="*/ 2147483646 h 139"/>
                <a:gd name="T100" fmla="*/ 2147483646 w 73"/>
                <a:gd name="T101" fmla="*/ 2147483646 h 139"/>
                <a:gd name="T102" fmla="*/ 2147483646 w 73"/>
                <a:gd name="T103" fmla="*/ 2147483646 h 139"/>
                <a:gd name="T104" fmla="*/ 2147483646 w 73"/>
                <a:gd name="T105" fmla="*/ 2147483646 h 139"/>
                <a:gd name="T106" fmla="*/ 2147483646 w 73"/>
                <a:gd name="T107" fmla="*/ 2147483646 h 139"/>
                <a:gd name="T108" fmla="*/ 2147483646 w 73"/>
                <a:gd name="T109" fmla="*/ 2147483646 h 139"/>
                <a:gd name="T110" fmla="*/ 2147483646 w 73"/>
                <a:gd name="T111" fmla="*/ 2147483646 h 139"/>
                <a:gd name="T112" fmla="*/ 2147483646 w 73"/>
                <a:gd name="T113" fmla="*/ 2147483646 h 139"/>
                <a:gd name="T114" fmla="*/ 2147483646 w 73"/>
                <a:gd name="T115" fmla="*/ 2147483646 h 139"/>
                <a:gd name="T116" fmla="*/ 2147483646 w 73"/>
                <a:gd name="T117" fmla="*/ 2147483646 h 139"/>
                <a:gd name="T118" fmla="*/ 2147483646 w 73"/>
                <a:gd name="T119" fmla="*/ 2147483646 h 139"/>
                <a:gd name="T120" fmla="*/ 2147483646 w 73"/>
                <a:gd name="T121" fmla="*/ 2147483646 h 1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3"/>
                <a:gd name="T184" fmla="*/ 0 h 139"/>
                <a:gd name="T185" fmla="*/ 73 w 73"/>
                <a:gd name="T186" fmla="*/ 139 h 1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3" h="139">
                  <a:moveTo>
                    <a:pt x="64" y="113"/>
                  </a:moveTo>
                  <a:lnTo>
                    <a:pt x="68" y="108"/>
                  </a:lnTo>
                  <a:lnTo>
                    <a:pt x="72" y="98"/>
                  </a:lnTo>
                  <a:lnTo>
                    <a:pt x="73" y="96"/>
                  </a:lnTo>
                  <a:lnTo>
                    <a:pt x="73" y="91"/>
                  </a:lnTo>
                  <a:lnTo>
                    <a:pt x="72" y="87"/>
                  </a:lnTo>
                  <a:lnTo>
                    <a:pt x="72" y="88"/>
                  </a:lnTo>
                  <a:lnTo>
                    <a:pt x="70" y="86"/>
                  </a:lnTo>
                  <a:lnTo>
                    <a:pt x="69" y="84"/>
                  </a:lnTo>
                  <a:lnTo>
                    <a:pt x="66" y="83"/>
                  </a:lnTo>
                  <a:lnTo>
                    <a:pt x="64" y="82"/>
                  </a:lnTo>
                  <a:lnTo>
                    <a:pt x="63" y="80"/>
                  </a:lnTo>
                  <a:lnTo>
                    <a:pt x="63" y="78"/>
                  </a:lnTo>
                  <a:lnTo>
                    <a:pt x="64" y="76"/>
                  </a:lnTo>
                  <a:lnTo>
                    <a:pt x="64" y="74"/>
                  </a:lnTo>
                  <a:lnTo>
                    <a:pt x="64" y="72"/>
                  </a:lnTo>
                  <a:lnTo>
                    <a:pt x="62" y="71"/>
                  </a:lnTo>
                  <a:lnTo>
                    <a:pt x="60" y="70"/>
                  </a:lnTo>
                  <a:lnTo>
                    <a:pt x="60" y="67"/>
                  </a:lnTo>
                  <a:lnTo>
                    <a:pt x="59" y="66"/>
                  </a:lnTo>
                  <a:lnTo>
                    <a:pt x="57" y="66"/>
                  </a:lnTo>
                  <a:lnTo>
                    <a:pt x="57" y="64"/>
                  </a:lnTo>
                  <a:lnTo>
                    <a:pt x="57" y="63"/>
                  </a:lnTo>
                  <a:lnTo>
                    <a:pt x="56" y="61"/>
                  </a:lnTo>
                  <a:lnTo>
                    <a:pt x="56" y="60"/>
                  </a:lnTo>
                  <a:lnTo>
                    <a:pt x="56" y="58"/>
                  </a:lnTo>
                  <a:lnTo>
                    <a:pt x="55" y="56"/>
                  </a:lnTo>
                  <a:lnTo>
                    <a:pt x="57" y="54"/>
                  </a:lnTo>
                  <a:lnTo>
                    <a:pt x="56" y="53"/>
                  </a:lnTo>
                  <a:lnTo>
                    <a:pt x="55" y="51"/>
                  </a:lnTo>
                  <a:lnTo>
                    <a:pt x="53" y="48"/>
                  </a:lnTo>
                  <a:lnTo>
                    <a:pt x="51" y="46"/>
                  </a:lnTo>
                  <a:lnTo>
                    <a:pt x="51" y="44"/>
                  </a:lnTo>
                  <a:lnTo>
                    <a:pt x="50" y="43"/>
                  </a:lnTo>
                  <a:lnTo>
                    <a:pt x="48" y="41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3"/>
                  </a:lnTo>
                  <a:lnTo>
                    <a:pt x="50" y="30"/>
                  </a:lnTo>
                  <a:lnTo>
                    <a:pt x="49" y="28"/>
                  </a:lnTo>
                  <a:lnTo>
                    <a:pt x="48" y="27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41" y="23"/>
                  </a:lnTo>
                  <a:lnTo>
                    <a:pt x="40" y="21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41" y="12"/>
                  </a:lnTo>
                  <a:lnTo>
                    <a:pt x="40" y="11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1" y="7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2" y="20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6" y="21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1" y="25"/>
                  </a:lnTo>
                  <a:lnTo>
                    <a:pt x="13" y="26"/>
                  </a:lnTo>
                  <a:lnTo>
                    <a:pt x="17" y="31"/>
                  </a:lnTo>
                  <a:lnTo>
                    <a:pt x="17" y="32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18" y="43"/>
                  </a:lnTo>
                  <a:lnTo>
                    <a:pt x="21" y="47"/>
                  </a:lnTo>
                  <a:lnTo>
                    <a:pt x="21" y="48"/>
                  </a:lnTo>
                  <a:lnTo>
                    <a:pt x="21" y="49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21" y="54"/>
                  </a:lnTo>
                  <a:lnTo>
                    <a:pt x="23" y="57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6" y="58"/>
                  </a:lnTo>
                  <a:lnTo>
                    <a:pt x="26" y="59"/>
                  </a:lnTo>
                  <a:lnTo>
                    <a:pt x="27" y="60"/>
                  </a:lnTo>
                  <a:lnTo>
                    <a:pt x="28" y="61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2" y="67"/>
                  </a:lnTo>
                  <a:lnTo>
                    <a:pt x="33" y="69"/>
                  </a:lnTo>
                  <a:lnTo>
                    <a:pt x="32" y="69"/>
                  </a:lnTo>
                  <a:lnTo>
                    <a:pt x="32" y="70"/>
                  </a:lnTo>
                  <a:lnTo>
                    <a:pt x="32" y="71"/>
                  </a:lnTo>
                  <a:lnTo>
                    <a:pt x="31" y="70"/>
                  </a:lnTo>
                  <a:lnTo>
                    <a:pt x="30" y="71"/>
                  </a:lnTo>
                  <a:lnTo>
                    <a:pt x="29" y="72"/>
                  </a:lnTo>
                  <a:lnTo>
                    <a:pt x="28" y="76"/>
                  </a:lnTo>
                  <a:lnTo>
                    <a:pt x="27" y="77"/>
                  </a:lnTo>
                  <a:lnTo>
                    <a:pt x="25" y="80"/>
                  </a:lnTo>
                  <a:lnTo>
                    <a:pt x="23" y="84"/>
                  </a:lnTo>
                  <a:lnTo>
                    <a:pt x="22" y="86"/>
                  </a:lnTo>
                  <a:lnTo>
                    <a:pt x="20" y="91"/>
                  </a:lnTo>
                  <a:lnTo>
                    <a:pt x="19" y="92"/>
                  </a:lnTo>
                  <a:lnTo>
                    <a:pt x="18" y="93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4" y="95"/>
                  </a:lnTo>
                  <a:lnTo>
                    <a:pt x="13" y="96"/>
                  </a:lnTo>
                  <a:lnTo>
                    <a:pt x="15" y="97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2" y="99"/>
                  </a:lnTo>
                  <a:lnTo>
                    <a:pt x="12" y="100"/>
                  </a:lnTo>
                  <a:lnTo>
                    <a:pt x="11" y="100"/>
                  </a:lnTo>
                  <a:lnTo>
                    <a:pt x="11" y="101"/>
                  </a:lnTo>
                  <a:lnTo>
                    <a:pt x="10" y="103"/>
                  </a:lnTo>
                  <a:lnTo>
                    <a:pt x="11" y="105"/>
                  </a:lnTo>
                  <a:lnTo>
                    <a:pt x="11" y="106"/>
                  </a:lnTo>
                  <a:lnTo>
                    <a:pt x="12" y="107"/>
                  </a:lnTo>
                  <a:lnTo>
                    <a:pt x="12" y="108"/>
                  </a:lnTo>
                  <a:lnTo>
                    <a:pt x="12" y="111"/>
                  </a:lnTo>
                  <a:lnTo>
                    <a:pt x="13" y="112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4" y="116"/>
                  </a:lnTo>
                  <a:lnTo>
                    <a:pt x="15" y="117"/>
                  </a:lnTo>
                  <a:lnTo>
                    <a:pt x="16" y="117"/>
                  </a:lnTo>
                  <a:lnTo>
                    <a:pt x="16" y="118"/>
                  </a:lnTo>
                  <a:lnTo>
                    <a:pt x="15" y="117"/>
                  </a:lnTo>
                  <a:lnTo>
                    <a:pt x="14" y="118"/>
                  </a:lnTo>
                  <a:lnTo>
                    <a:pt x="14" y="119"/>
                  </a:lnTo>
                  <a:lnTo>
                    <a:pt x="15" y="120"/>
                  </a:lnTo>
                  <a:lnTo>
                    <a:pt x="15" y="122"/>
                  </a:lnTo>
                  <a:lnTo>
                    <a:pt x="14" y="124"/>
                  </a:lnTo>
                  <a:lnTo>
                    <a:pt x="14" y="125"/>
                  </a:lnTo>
                  <a:lnTo>
                    <a:pt x="14" y="126"/>
                  </a:lnTo>
                  <a:lnTo>
                    <a:pt x="14" y="127"/>
                  </a:lnTo>
                  <a:lnTo>
                    <a:pt x="15" y="128"/>
                  </a:lnTo>
                  <a:lnTo>
                    <a:pt x="15" y="129"/>
                  </a:lnTo>
                  <a:lnTo>
                    <a:pt x="17" y="129"/>
                  </a:lnTo>
                  <a:lnTo>
                    <a:pt x="18" y="130"/>
                  </a:lnTo>
                  <a:lnTo>
                    <a:pt x="19" y="131"/>
                  </a:lnTo>
                  <a:lnTo>
                    <a:pt x="20" y="131"/>
                  </a:lnTo>
                  <a:lnTo>
                    <a:pt x="22" y="132"/>
                  </a:lnTo>
                  <a:lnTo>
                    <a:pt x="23" y="132"/>
                  </a:lnTo>
                  <a:lnTo>
                    <a:pt x="22" y="133"/>
                  </a:lnTo>
                  <a:lnTo>
                    <a:pt x="23" y="134"/>
                  </a:lnTo>
                  <a:lnTo>
                    <a:pt x="25" y="132"/>
                  </a:lnTo>
                  <a:lnTo>
                    <a:pt x="25" y="133"/>
                  </a:lnTo>
                  <a:lnTo>
                    <a:pt x="25" y="134"/>
                  </a:lnTo>
                  <a:lnTo>
                    <a:pt x="27" y="136"/>
                  </a:lnTo>
                  <a:lnTo>
                    <a:pt x="27" y="137"/>
                  </a:lnTo>
                  <a:lnTo>
                    <a:pt x="28" y="137"/>
                  </a:lnTo>
                  <a:lnTo>
                    <a:pt x="27" y="138"/>
                  </a:lnTo>
                  <a:lnTo>
                    <a:pt x="26" y="139"/>
                  </a:lnTo>
                  <a:lnTo>
                    <a:pt x="27" y="139"/>
                  </a:lnTo>
                  <a:lnTo>
                    <a:pt x="28" y="138"/>
                  </a:lnTo>
                  <a:lnTo>
                    <a:pt x="29" y="136"/>
                  </a:lnTo>
                  <a:lnTo>
                    <a:pt x="30" y="137"/>
                  </a:lnTo>
                  <a:lnTo>
                    <a:pt x="33" y="135"/>
                  </a:lnTo>
                  <a:lnTo>
                    <a:pt x="34" y="135"/>
                  </a:lnTo>
                  <a:lnTo>
                    <a:pt x="35" y="135"/>
                  </a:lnTo>
                  <a:lnTo>
                    <a:pt x="36" y="135"/>
                  </a:lnTo>
                  <a:lnTo>
                    <a:pt x="37" y="134"/>
                  </a:lnTo>
                  <a:lnTo>
                    <a:pt x="37" y="133"/>
                  </a:lnTo>
                  <a:lnTo>
                    <a:pt x="38" y="132"/>
                  </a:lnTo>
                  <a:lnTo>
                    <a:pt x="39" y="133"/>
                  </a:lnTo>
                  <a:lnTo>
                    <a:pt x="41" y="131"/>
                  </a:lnTo>
                  <a:lnTo>
                    <a:pt x="42" y="131"/>
                  </a:lnTo>
                  <a:lnTo>
                    <a:pt x="43" y="129"/>
                  </a:lnTo>
                  <a:lnTo>
                    <a:pt x="43" y="130"/>
                  </a:lnTo>
                  <a:lnTo>
                    <a:pt x="45" y="129"/>
                  </a:lnTo>
                  <a:lnTo>
                    <a:pt x="45" y="128"/>
                  </a:lnTo>
                  <a:lnTo>
                    <a:pt x="46" y="128"/>
                  </a:lnTo>
                  <a:lnTo>
                    <a:pt x="47" y="128"/>
                  </a:lnTo>
                  <a:lnTo>
                    <a:pt x="48" y="127"/>
                  </a:lnTo>
                  <a:lnTo>
                    <a:pt x="50" y="127"/>
                  </a:lnTo>
                  <a:lnTo>
                    <a:pt x="51" y="126"/>
                  </a:lnTo>
                  <a:lnTo>
                    <a:pt x="52" y="125"/>
                  </a:lnTo>
                  <a:lnTo>
                    <a:pt x="53" y="126"/>
                  </a:lnTo>
                  <a:lnTo>
                    <a:pt x="55" y="126"/>
                  </a:lnTo>
                  <a:lnTo>
                    <a:pt x="56" y="125"/>
                  </a:lnTo>
                  <a:lnTo>
                    <a:pt x="56" y="124"/>
                  </a:lnTo>
                  <a:lnTo>
                    <a:pt x="60" y="120"/>
                  </a:lnTo>
                  <a:lnTo>
                    <a:pt x="64" y="113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1" name="Freeform 139"/>
            <p:cNvSpPr>
              <a:spLocks noChangeAspect="1"/>
            </p:cNvSpPr>
            <p:nvPr/>
          </p:nvSpPr>
          <p:spPr bwMode="gray">
            <a:xfrm>
              <a:off x="2916" y="2802"/>
              <a:ext cx="0" cy="7"/>
            </a:xfrm>
            <a:custGeom>
              <a:avLst/>
              <a:gdLst>
                <a:gd name="T0" fmla="*/ 993300427 h 2"/>
                <a:gd name="T1" fmla="*/ 993300427 h 2"/>
                <a:gd name="T2" fmla="*/ 0 h 2"/>
                <a:gd name="T3" fmla="*/ 993300427 h 2"/>
                <a:gd name="T4" fmla="*/ 993300427 h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2"/>
                <a:gd name="T11" fmla="*/ 2 h 2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2" name="Freeform 140"/>
            <p:cNvSpPr>
              <a:spLocks noChangeAspect="1"/>
            </p:cNvSpPr>
            <p:nvPr/>
          </p:nvSpPr>
          <p:spPr bwMode="gray">
            <a:xfrm>
              <a:off x="2912" y="2769"/>
              <a:ext cx="151" cy="118"/>
            </a:xfrm>
            <a:custGeom>
              <a:avLst/>
              <a:gdLst>
                <a:gd name="T0" fmla="*/ 1764793098 w 45"/>
                <a:gd name="T1" fmla="*/ 2147483646 h 35"/>
                <a:gd name="T2" fmla="*/ 2147483646 w 45"/>
                <a:gd name="T3" fmla="*/ 2147483646 h 35"/>
                <a:gd name="T4" fmla="*/ 2147483646 w 45"/>
                <a:gd name="T5" fmla="*/ 2147483646 h 35"/>
                <a:gd name="T6" fmla="*/ 2147483646 w 45"/>
                <a:gd name="T7" fmla="*/ 2147483646 h 35"/>
                <a:gd name="T8" fmla="*/ 2147483646 w 45"/>
                <a:gd name="T9" fmla="*/ 2147483646 h 35"/>
                <a:gd name="T10" fmla="*/ 2147483646 w 45"/>
                <a:gd name="T11" fmla="*/ 2147483646 h 35"/>
                <a:gd name="T12" fmla="*/ 2147483646 w 45"/>
                <a:gd name="T13" fmla="*/ 2147483646 h 35"/>
                <a:gd name="T14" fmla="*/ 2147483646 w 45"/>
                <a:gd name="T15" fmla="*/ 2147483646 h 35"/>
                <a:gd name="T16" fmla="*/ 2147483646 w 45"/>
                <a:gd name="T17" fmla="*/ 2147483646 h 35"/>
                <a:gd name="T18" fmla="*/ 2147483646 w 45"/>
                <a:gd name="T19" fmla="*/ 2147483646 h 35"/>
                <a:gd name="T20" fmla="*/ 2147483646 w 45"/>
                <a:gd name="T21" fmla="*/ 2147483646 h 35"/>
                <a:gd name="T22" fmla="*/ 2147483646 w 45"/>
                <a:gd name="T23" fmla="*/ 2147483646 h 35"/>
                <a:gd name="T24" fmla="*/ 2147483646 w 45"/>
                <a:gd name="T25" fmla="*/ 2147483646 h 35"/>
                <a:gd name="T26" fmla="*/ 2147483646 w 45"/>
                <a:gd name="T27" fmla="*/ 2147483646 h 35"/>
                <a:gd name="T28" fmla="*/ 2147483646 w 45"/>
                <a:gd name="T29" fmla="*/ 2147483646 h 35"/>
                <a:gd name="T30" fmla="*/ 2147483646 w 45"/>
                <a:gd name="T31" fmla="*/ 2147483646 h 35"/>
                <a:gd name="T32" fmla="*/ 2147483646 w 45"/>
                <a:gd name="T33" fmla="*/ 2147483646 h 35"/>
                <a:gd name="T34" fmla="*/ 2147483646 w 45"/>
                <a:gd name="T35" fmla="*/ 2147483646 h 35"/>
                <a:gd name="T36" fmla="*/ 2147483646 w 45"/>
                <a:gd name="T37" fmla="*/ 2147483646 h 35"/>
                <a:gd name="T38" fmla="*/ 2147483646 w 45"/>
                <a:gd name="T39" fmla="*/ 2147483646 h 35"/>
                <a:gd name="T40" fmla="*/ 2147483646 w 45"/>
                <a:gd name="T41" fmla="*/ 2147483646 h 35"/>
                <a:gd name="T42" fmla="*/ 2147483646 w 45"/>
                <a:gd name="T43" fmla="*/ 2147483646 h 35"/>
                <a:gd name="T44" fmla="*/ 2147483646 w 45"/>
                <a:gd name="T45" fmla="*/ 2147483646 h 35"/>
                <a:gd name="T46" fmla="*/ 2147483646 w 45"/>
                <a:gd name="T47" fmla="*/ 2147483646 h 35"/>
                <a:gd name="T48" fmla="*/ 2147483646 w 45"/>
                <a:gd name="T49" fmla="*/ 2147483646 h 35"/>
                <a:gd name="T50" fmla="*/ 2147483646 w 45"/>
                <a:gd name="T51" fmla="*/ 2147483646 h 35"/>
                <a:gd name="T52" fmla="*/ 2147483646 w 45"/>
                <a:gd name="T53" fmla="*/ 2147483646 h 35"/>
                <a:gd name="T54" fmla="*/ 2147483646 w 45"/>
                <a:gd name="T55" fmla="*/ 1984192255 h 35"/>
                <a:gd name="T56" fmla="*/ 2147483646 w 45"/>
                <a:gd name="T57" fmla="*/ 836707333 h 35"/>
                <a:gd name="T58" fmla="*/ 2147483646 w 45"/>
                <a:gd name="T59" fmla="*/ 836707333 h 35"/>
                <a:gd name="T60" fmla="*/ 2147483646 w 45"/>
                <a:gd name="T61" fmla="*/ 0 h 35"/>
                <a:gd name="T62" fmla="*/ 2147483646 w 45"/>
                <a:gd name="T63" fmla="*/ 588531777 h 35"/>
                <a:gd name="T64" fmla="*/ 2147483646 w 45"/>
                <a:gd name="T65" fmla="*/ 588531777 h 35"/>
                <a:gd name="T66" fmla="*/ 2147483646 w 45"/>
                <a:gd name="T67" fmla="*/ 588531777 h 35"/>
                <a:gd name="T68" fmla="*/ 2147483646 w 45"/>
                <a:gd name="T69" fmla="*/ 588531777 h 35"/>
                <a:gd name="T70" fmla="*/ 2147483646 w 45"/>
                <a:gd name="T71" fmla="*/ 836707333 h 35"/>
                <a:gd name="T72" fmla="*/ 2147483646 w 45"/>
                <a:gd name="T73" fmla="*/ 588531777 h 35"/>
                <a:gd name="T74" fmla="*/ 1306341881 w 45"/>
                <a:gd name="T75" fmla="*/ 1075941579 h 35"/>
                <a:gd name="T76" fmla="*/ 780410424 w 45"/>
                <a:gd name="T77" fmla="*/ 1984192255 h 35"/>
                <a:gd name="T78" fmla="*/ 0 w 45"/>
                <a:gd name="T79" fmla="*/ 2147483646 h 35"/>
                <a:gd name="T80" fmla="*/ 232572633 w 45"/>
                <a:gd name="T81" fmla="*/ 2147483646 h 35"/>
                <a:gd name="T82" fmla="*/ 232572633 w 45"/>
                <a:gd name="T83" fmla="*/ 2147483646 h 35"/>
                <a:gd name="T84" fmla="*/ 232572633 w 45"/>
                <a:gd name="T85" fmla="*/ 2147483646 h 35"/>
                <a:gd name="T86" fmla="*/ 525931909 w 45"/>
                <a:gd name="T87" fmla="*/ 2147483646 h 35"/>
                <a:gd name="T88" fmla="*/ 780410424 w 45"/>
                <a:gd name="T89" fmla="*/ 2147483646 h 35"/>
                <a:gd name="T90" fmla="*/ 780410424 w 45"/>
                <a:gd name="T91" fmla="*/ 2147483646 h 35"/>
                <a:gd name="T92" fmla="*/ 1306341881 w 45"/>
                <a:gd name="T93" fmla="*/ 2147483646 h 35"/>
                <a:gd name="T94" fmla="*/ 1538362810 w 45"/>
                <a:gd name="T95" fmla="*/ 2147483646 h 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"/>
                <a:gd name="T145" fmla="*/ 0 h 35"/>
                <a:gd name="T146" fmla="*/ 45 w 45"/>
                <a:gd name="T147" fmla="*/ 35 h 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" h="35">
                  <a:moveTo>
                    <a:pt x="6" y="19"/>
                  </a:moveTo>
                  <a:lnTo>
                    <a:pt x="7" y="19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9" y="30"/>
                  </a:lnTo>
                  <a:lnTo>
                    <a:pt x="21" y="32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5" y="35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0" y="29"/>
                  </a:lnTo>
                  <a:lnTo>
                    <a:pt x="39" y="28"/>
                  </a:lnTo>
                  <a:lnTo>
                    <a:pt x="39" y="27"/>
                  </a:lnTo>
                  <a:lnTo>
                    <a:pt x="38" y="26"/>
                  </a:lnTo>
                  <a:lnTo>
                    <a:pt x="38" y="25"/>
                  </a:lnTo>
                  <a:lnTo>
                    <a:pt x="39" y="23"/>
                  </a:lnTo>
                  <a:lnTo>
                    <a:pt x="39" y="22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0" y="17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2" y="15"/>
                  </a:lnTo>
                  <a:lnTo>
                    <a:pt x="44" y="15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2" y="11"/>
                  </a:lnTo>
                  <a:lnTo>
                    <a:pt x="42" y="10"/>
                  </a:lnTo>
                  <a:lnTo>
                    <a:pt x="43" y="9"/>
                  </a:lnTo>
                  <a:lnTo>
                    <a:pt x="44" y="8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39" y="5"/>
                  </a:lnTo>
                  <a:lnTo>
                    <a:pt x="35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7"/>
                  </a:lnTo>
                  <a:lnTo>
                    <a:pt x="2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5" y="18"/>
                  </a:lnTo>
                  <a:lnTo>
                    <a:pt x="6" y="19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3" name="Freeform 141"/>
            <p:cNvSpPr>
              <a:spLocks noChangeAspect="1"/>
            </p:cNvSpPr>
            <p:nvPr/>
          </p:nvSpPr>
          <p:spPr bwMode="gray">
            <a:xfrm>
              <a:off x="2956" y="2617"/>
              <a:ext cx="121" cy="94"/>
            </a:xfrm>
            <a:custGeom>
              <a:avLst/>
              <a:gdLst>
                <a:gd name="T0" fmla="*/ 2147483646 w 36"/>
                <a:gd name="T1" fmla="*/ 2147483646 h 28"/>
                <a:gd name="T2" fmla="*/ 2147483646 w 36"/>
                <a:gd name="T3" fmla="*/ 2147483646 h 28"/>
                <a:gd name="T4" fmla="*/ 2147483646 w 36"/>
                <a:gd name="T5" fmla="*/ 2147483646 h 28"/>
                <a:gd name="T6" fmla="*/ 2147483646 w 36"/>
                <a:gd name="T7" fmla="*/ 2147483646 h 28"/>
                <a:gd name="T8" fmla="*/ 2147483646 w 36"/>
                <a:gd name="T9" fmla="*/ 2147483646 h 28"/>
                <a:gd name="T10" fmla="*/ 2147483646 w 36"/>
                <a:gd name="T11" fmla="*/ 2147483646 h 28"/>
                <a:gd name="T12" fmla="*/ 2147483646 w 36"/>
                <a:gd name="T13" fmla="*/ 2147483646 h 28"/>
                <a:gd name="T14" fmla="*/ 2147483646 w 36"/>
                <a:gd name="T15" fmla="*/ 2147483646 h 28"/>
                <a:gd name="T16" fmla="*/ 2147483646 w 36"/>
                <a:gd name="T17" fmla="*/ 2147483646 h 28"/>
                <a:gd name="T18" fmla="*/ 2147483646 w 36"/>
                <a:gd name="T19" fmla="*/ 2147483646 h 28"/>
                <a:gd name="T20" fmla="*/ 2147483646 w 36"/>
                <a:gd name="T21" fmla="*/ 2147483646 h 28"/>
                <a:gd name="T22" fmla="*/ 2147483646 w 36"/>
                <a:gd name="T23" fmla="*/ 2147483646 h 28"/>
                <a:gd name="T24" fmla="*/ 2147483646 w 36"/>
                <a:gd name="T25" fmla="*/ 2147483646 h 28"/>
                <a:gd name="T26" fmla="*/ 2147483646 w 36"/>
                <a:gd name="T27" fmla="*/ 2147483646 h 28"/>
                <a:gd name="T28" fmla="*/ 2147483646 w 36"/>
                <a:gd name="T29" fmla="*/ 2147483646 h 28"/>
                <a:gd name="T30" fmla="*/ 2147483646 w 36"/>
                <a:gd name="T31" fmla="*/ 2147483646 h 28"/>
                <a:gd name="T32" fmla="*/ 2147483646 w 36"/>
                <a:gd name="T33" fmla="*/ 2147483646 h 28"/>
                <a:gd name="T34" fmla="*/ 2147483646 w 36"/>
                <a:gd name="T35" fmla="*/ 1313806154 h 28"/>
                <a:gd name="T36" fmla="*/ 2147483646 w 36"/>
                <a:gd name="T37" fmla="*/ 557372413 h 28"/>
                <a:gd name="T38" fmla="*/ 2147483646 w 36"/>
                <a:gd name="T39" fmla="*/ 0 h 28"/>
                <a:gd name="T40" fmla="*/ 2147483646 w 36"/>
                <a:gd name="T41" fmla="*/ 233838768 h 28"/>
                <a:gd name="T42" fmla="*/ 2147483646 w 36"/>
                <a:gd name="T43" fmla="*/ 785029710 h 28"/>
                <a:gd name="T44" fmla="*/ 2147483646 w 36"/>
                <a:gd name="T45" fmla="*/ 557372413 h 28"/>
                <a:gd name="T46" fmla="*/ 2147483646 w 36"/>
                <a:gd name="T47" fmla="*/ 557372413 h 28"/>
                <a:gd name="T48" fmla="*/ 2147483646 w 36"/>
                <a:gd name="T49" fmla="*/ 557372413 h 28"/>
                <a:gd name="T50" fmla="*/ 2147483646 w 36"/>
                <a:gd name="T51" fmla="*/ 557372413 h 28"/>
                <a:gd name="T52" fmla="*/ 2147483646 w 36"/>
                <a:gd name="T53" fmla="*/ 785029710 h 28"/>
                <a:gd name="T54" fmla="*/ 2147483646 w 36"/>
                <a:gd name="T55" fmla="*/ 1018322042 h 28"/>
                <a:gd name="T56" fmla="*/ 2147483646 w 36"/>
                <a:gd name="T57" fmla="*/ 1313806154 h 28"/>
                <a:gd name="T58" fmla="*/ 1571558026 w 36"/>
                <a:gd name="T59" fmla="*/ 1547471401 h 28"/>
                <a:gd name="T60" fmla="*/ 1032823575 w 36"/>
                <a:gd name="T61" fmla="*/ 1871178711 h 28"/>
                <a:gd name="T62" fmla="*/ 236826884 w 36"/>
                <a:gd name="T63" fmla="*/ 2147483646 h 28"/>
                <a:gd name="T64" fmla="*/ 0 w 36"/>
                <a:gd name="T65" fmla="*/ 2147483646 h 28"/>
                <a:gd name="T66" fmla="*/ 236826884 w 36"/>
                <a:gd name="T67" fmla="*/ 2147483646 h 28"/>
                <a:gd name="T68" fmla="*/ 236826884 w 36"/>
                <a:gd name="T69" fmla="*/ 2147483646 h 28"/>
                <a:gd name="T70" fmla="*/ 796001323 w 36"/>
                <a:gd name="T71" fmla="*/ 2147483646 h 28"/>
                <a:gd name="T72" fmla="*/ 236826884 w 36"/>
                <a:gd name="T73" fmla="*/ 2147483646 h 28"/>
                <a:gd name="T74" fmla="*/ 796001323 w 36"/>
                <a:gd name="T75" fmla="*/ 2147483646 h 28"/>
                <a:gd name="T76" fmla="*/ 1032823575 w 36"/>
                <a:gd name="T77" fmla="*/ 2147483646 h 28"/>
                <a:gd name="T78" fmla="*/ 1571558026 w 36"/>
                <a:gd name="T79" fmla="*/ 2147483646 h 28"/>
                <a:gd name="T80" fmla="*/ 1899824001 w 36"/>
                <a:gd name="T81" fmla="*/ 2147483646 h 28"/>
                <a:gd name="T82" fmla="*/ 2147483646 w 36"/>
                <a:gd name="T83" fmla="*/ 2147483646 h 28"/>
                <a:gd name="T84" fmla="*/ 2147483646 w 36"/>
                <a:gd name="T85" fmla="*/ 2147483646 h 28"/>
                <a:gd name="T86" fmla="*/ 2147483646 w 36"/>
                <a:gd name="T87" fmla="*/ 2147483646 h 28"/>
                <a:gd name="T88" fmla="*/ 2147483646 w 36"/>
                <a:gd name="T89" fmla="*/ 2147483646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"/>
                <a:gd name="T136" fmla="*/ 0 h 28"/>
                <a:gd name="T137" fmla="*/ 36 w 36"/>
                <a:gd name="T138" fmla="*/ 28 h 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" h="28">
                  <a:moveTo>
                    <a:pt x="11" y="26"/>
                  </a:moveTo>
                  <a:lnTo>
                    <a:pt x="12" y="24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32" y="27"/>
                  </a:lnTo>
                  <a:lnTo>
                    <a:pt x="31" y="26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3" y="22"/>
                  </a:lnTo>
                  <a:lnTo>
                    <a:pt x="34" y="23"/>
                  </a:lnTo>
                  <a:lnTo>
                    <a:pt x="36" y="23"/>
                  </a:lnTo>
                  <a:lnTo>
                    <a:pt x="35" y="21"/>
                  </a:lnTo>
                  <a:lnTo>
                    <a:pt x="34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30" y="9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1" y="26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4" name="Freeform 142"/>
            <p:cNvSpPr>
              <a:spLocks noChangeAspect="1"/>
            </p:cNvSpPr>
            <p:nvPr/>
          </p:nvSpPr>
          <p:spPr bwMode="gray">
            <a:xfrm>
              <a:off x="2912" y="2694"/>
              <a:ext cx="182" cy="102"/>
            </a:xfrm>
            <a:custGeom>
              <a:avLst/>
              <a:gdLst>
                <a:gd name="T0" fmla="*/ 1072242215 w 54"/>
                <a:gd name="T1" fmla="*/ 2147483646 h 30"/>
                <a:gd name="T2" fmla="*/ 2147483646 w 54"/>
                <a:gd name="T3" fmla="*/ 2147483646 h 30"/>
                <a:gd name="T4" fmla="*/ 2147483646 w 54"/>
                <a:gd name="T5" fmla="*/ 2147483646 h 30"/>
                <a:gd name="T6" fmla="*/ 2147483646 w 54"/>
                <a:gd name="T7" fmla="*/ 2147483646 h 30"/>
                <a:gd name="T8" fmla="*/ 2147483646 w 54"/>
                <a:gd name="T9" fmla="*/ 2147483646 h 30"/>
                <a:gd name="T10" fmla="*/ 2147483646 w 54"/>
                <a:gd name="T11" fmla="*/ 2147483646 h 30"/>
                <a:gd name="T12" fmla="*/ 2147483646 w 54"/>
                <a:gd name="T13" fmla="*/ 2147483646 h 30"/>
                <a:gd name="T14" fmla="*/ 2147483646 w 54"/>
                <a:gd name="T15" fmla="*/ 2147483646 h 30"/>
                <a:gd name="T16" fmla="*/ 2147483646 w 54"/>
                <a:gd name="T17" fmla="*/ 2147483646 h 30"/>
                <a:gd name="T18" fmla="*/ 2147483646 w 54"/>
                <a:gd name="T19" fmla="*/ 2147483646 h 30"/>
                <a:gd name="T20" fmla="*/ 2147483646 w 54"/>
                <a:gd name="T21" fmla="*/ 2147483646 h 30"/>
                <a:gd name="T22" fmla="*/ 2147483646 w 54"/>
                <a:gd name="T23" fmla="*/ 2147483646 h 30"/>
                <a:gd name="T24" fmla="*/ 2147483646 w 54"/>
                <a:gd name="T25" fmla="*/ 2147483646 h 30"/>
                <a:gd name="T26" fmla="*/ 2147483646 w 54"/>
                <a:gd name="T27" fmla="*/ 2147483646 h 30"/>
                <a:gd name="T28" fmla="*/ 2147483646 w 54"/>
                <a:gd name="T29" fmla="*/ 2147483646 h 30"/>
                <a:gd name="T30" fmla="*/ 2147483646 w 54"/>
                <a:gd name="T31" fmla="*/ 2147483646 h 30"/>
                <a:gd name="T32" fmla="*/ 2147483646 w 54"/>
                <a:gd name="T33" fmla="*/ 2147483646 h 30"/>
                <a:gd name="T34" fmla="*/ 2147483646 w 54"/>
                <a:gd name="T35" fmla="*/ 2147483646 h 30"/>
                <a:gd name="T36" fmla="*/ 2147483646 w 54"/>
                <a:gd name="T37" fmla="*/ 2147483646 h 30"/>
                <a:gd name="T38" fmla="*/ 2147483646 w 54"/>
                <a:gd name="T39" fmla="*/ 2147483646 h 30"/>
                <a:gd name="T40" fmla="*/ 2147483646 w 54"/>
                <a:gd name="T41" fmla="*/ 2147483646 h 30"/>
                <a:gd name="T42" fmla="*/ 2147483646 w 54"/>
                <a:gd name="T43" fmla="*/ 2147483646 h 30"/>
                <a:gd name="T44" fmla="*/ 2147483646 w 54"/>
                <a:gd name="T45" fmla="*/ 2147483646 h 30"/>
                <a:gd name="T46" fmla="*/ 2147483646 w 54"/>
                <a:gd name="T47" fmla="*/ 1873422477 h 30"/>
                <a:gd name="T48" fmla="*/ 2147483646 w 54"/>
                <a:gd name="T49" fmla="*/ 1598856756 h 30"/>
                <a:gd name="T50" fmla="*/ 2147483646 w 54"/>
                <a:gd name="T51" fmla="*/ 1322417019 h 30"/>
                <a:gd name="T52" fmla="*/ 2147483646 w 54"/>
                <a:gd name="T53" fmla="*/ 1322417019 h 30"/>
                <a:gd name="T54" fmla="*/ 2147483646 w 54"/>
                <a:gd name="T55" fmla="*/ 1598856756 h 30"/>
                <a:gd name="T56" fmla="*/ 2147483646 w 54"/>
                <a:gd name="T57" fmla="*/ 666190373 h 30"/>
                <a:gd name="T58" fmla="*/ 2147483646 w 54"/>
                <a:gd name="T59" fmla="*/ 0 h 30"/>
                <a:gd name="T60" fmla="*/ 2147483646 w 54"/>
                <a:gd name="T61" fmla="*/ 276619043 h 30"/>
                <a:gd name="T62" fmla="*/ 2147483646 w 54"/>
                <a:gd name="T63" fmla="*/ 940504549 h 30"/>
                <a:gd name="T64" fmla="*/ 2147483646 w 54"/>
                <a:gd name="T65" fmla="*/ 2147483646 h 30"/>
                <a:gd name="T66" fmla="*/ 2147483646 w 54"/>
                <a:gd name="T67" fmla="*/ 2147483646 h 30"/>
                <a:gd name="T68" fmla="*/ 2147483646 w 54"/>
                <a:gd name="T69" fmla="*/ 2147483646 h 30"/>
                <a:gd name="T70" fmla="*/ 2147483646 w 54"/>
                <a:gd name="T71" fmla="*/ 2147483646 h 30"/>
                <a:gd name="T72" fmla="*/ 2147483646 w 54"/>
                <a:gd name="T73" fmla="*/ 2147483646 h 30"/>
                <a:gd name="T74" fmla="*/ 2147483646 w 54"/>
                <a:gd name="T75" fmla="*/ 2147483646 h 30"/>
                <a:gd name="T76" fmla="*/ 2147483646 w 54"/>
                <a:gd name="T77" fmla="*/ 2147483646 h 30"/>
                <a:gd name="T78" fmla="*/ 2147483646 w 54"/>
                <a:gd name="T79" fmla="*/ 2147483646 h 30"/>
                <a:gd name="T80" fmla="*/ 1637004302 w 54"/>
                <a:gd name="T81" fmla="*/ 2147483646 h 30"/>
                <a:gd name="T82" fmla="*/ 1072242215 w 54"/>
                <a:gd name="T83" fmla="*/ 2147483646 h 30"/>
                <a:gd name="T84" fmla="*/ 586537719 w 54"/>
                <a:gd name="T85" fmla="*/ 2147483646 h 30"/>
                <a:gd name="T86" fmla="*/ 586537719 w 54"/>
                <a:gd name="T87" fmla="*/ 2147483646 h 30"/>
                <a:gd name="T88" fmla="*/ 0 w 54"/>
                <a:gd name="T89" fmla="*/ 2147483646 h 30"/>
                <a:gd name="T90" fmla="*/ 0 w 54"/>
                <a:gd name="T91" fmla="*/ 2147483646 h 30"/>
                <a:gd name="T92" fmla="*/ 833745846 w 54"/>
                <a:gd name="T93" fmla="*/ 2147483646 h 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"/>
                <a:gd name="T142" fmla="*/ 0 h 30"/>
                <a:gd name="T143" fmla="*/ 54 w 54"/>
                <a:gd name="T144" fmla="*/ 30 h 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" h="30">
                  <a:moveTo>
                    <a:pt x="3" y="29"/>
                  </a:moveTo>
                  <a:lnTo>
                    <a:pt x="4" y="27"/>
                  </a:lnTo>
                  <a:lnTo>
                    <a:pt x="5" y="26"/>
                  </a:lnTo>
                  <a:lnTo>
                    <a:pt x="8" y="25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4" y="25"/>
                  </a:lnTo>
                  <a:lnTo>
                    <a:pt x="26" y="24"/>
                  </a:lnTo>
                  <a:lnTo>
                    <a:pt x="28" y="22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5" y="25"/>
                  </a:lnTo>
                  <a:lnTo>
                    <a:pt x="39" y="27"/>
                  </a:lnTo>
                  <a:lnTo>
                    <a:pt x="42" y="29"/>
                  </a:lnTo>
                  <a:lnTo>
                    <a:pt x="43" y="30"/>
                  </a:lnTo>
                  <a:lnTo>
                    <a:pt x="44" y="30"/>
                  </a:lnTo>
                  <a:lnTo>
                    <a:pt x="45" y="30"/>
                  </a:lnTo>
                  <a:lnTo>
                    <a:pt x="46" y="29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9" y="28"/>
                  </a:lnTo>
                  <a:lnTo>
                    <a:pt x="50" y="27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2" y="22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0" y="14"/>
                  </a:lnTo>
                  <a:lnTo>
                    <a:pt x="50" y="13"/>
                  </a:lnTo>
                  <a:lnTo>
                    <a:pt x="49" y="12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5"/>
                  </a:lnTo>
                  <a:lnTo>
                    <a:pt x="15" y="14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3" y="11"/>
                  </a:lnTo>
                  <a:lnTo>
                    <a:pt x="10" y="9"/>
                  </a:lnTo>
                  <a:lnTo>
                    <a:pt x="9" y="7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10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3" y="29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5" name="Freeform 143"/>
            <p:cNvSpPr>
              <a:spLocks noChangeAspect="1"/>
            </p:cNvSpPr>
            <p:nvPr/>
          </p:nvSpPr>
          <p:spPr bwMode="gray">
            <a:xfrm>
              <a:off x="2986" y="2766"/>
              <a:ext cx="250" cy="225"/>
            </a:xfrm>
            <a:custGeom>
              <a:avLst/>
              <a:gdLst>
                <a:gd name="T0" fmla="*/ 2147483646 w 74"/>
                <a:gd name="T1" fmla="*/ 1022493583 h 67"/>
                <a:gd name="T2" fmla="*/ 2147483646 w 74"/>
                <a:gd name="T3" fmla="*/ 1555316893 h 67"/>
                <a:gd name="T4" fmla="*/ 2147483646 w 74"/>
                <a:gd name="T5" fmla="*/ 2147483646 h 67"/>
                <a:gd name="T6" fmla="*/ 2147483646 w 74"/>
                <a:gd name="T7" fmla="*/ 2147483646 h 67"/>
                <a:gd name="T8" fmla="*/ 2147483646 w 74"/>
                <a:gd name="T9" fmla="*/ 2147483646 h 67"/>
                <a:gd name="T10" fmla="*/ 2147483646 w 74"/>
                <a:gd name="T11" fmla="*/ 2147483646 h 67"/>
                <a:gd name="T12" fmla="*/ 2147483646 w 74"/>
                <a:gd name="T13" fmla="*/ 2147483646 h 67"/>
                <a:gd name="T14" fmla="*/ 2147483646 w 74"/>
                <a:gd name="T15" fmla="*/ 2147483646 h 67"/>
                <a:gd name="T16" fmla="*/ 2147483646 w 74"/>
                <a:gd name="T17" fmla="*/ 2147483646 h 67"/>
                <a:gd name="T18" fmla="*/ 2147483646 w 74"/>
                <a:gd name="T19" fmla="*/ 2147483646 h 67"/>
                <a:gd name="T20" fmla="*/ 2147483646 w 74"/>
                <a:gd name="T21" fmla="*/ 2147483646 h 67"/>
                <a:gd name="T22" fmla="*/ 2147483646 w 74"/>
                <a:gd name="T23" fmla="*/ 2147483646 h 67"/>
                <a:gd name="T24" fmla="*/ 2147483646 w 74"/>
                <a:gd name="T25" fmla="*/ 2147483646 h 67"/>
                <a:gd name="T26" fmla="*/ 2147483646 w 74"/>
                <a:gd name="T27" fmla="*/ 2147483646 h 67"/>
                <a:gd name="T28" fmla="*/ 2147483646 w 74"/>
                <a:gd name="T29" fmla="*/ 2147483646 h 67"/>
                <a:gd name="T30" fmla="*/ 859771345 w 74"/>
                <a:gd name="T31" fmla="*/ 2147483646 h 67"/>
                <a:gd name="T32" fmla="*/ 1441532358 w 74"/>
                <a:gd name="T33" fmla="*/ 2147483646 h 67"/>
                <a:gd name="T34" fmla="*/ 1186887818 w 74"/>
                <a:gd name="T35" fmla="*/ 2147483646 h 67"/>
                <a:gd name="T36" fmla="*/ 254492399 w 74"/>
                <a:gd name="T37" fmla="*/ 2147483646 h 67"/>
                <a:gd name="T38" fmla="*/ 1441532358 w 74"/>
                <a:gd name="T39" fmla="*/ 2147483646 h 67"/>
                <a:gd name="T40" fmla="*/ 2147483646 w 74"/>
                <a:gd name="T41" fmla="*/ 2147483646 h 67"/>
                <a:gd name="T42" fmla="*/ 2147483646 w 74"/>
                <a:gd name="T43" fmla="*/ 2147483646 h 67"/>
                <a:gd name="T44" fmla="*/ 2147483646 w 74"/>
                <a:gd name="T45" fmla="*/ 2147483646 h 67"/>
                <a:gd name="T46" fmla="*/ 2147483646 w 74"/>
                <a:gd name="T47" fmla="*/ 2147483646 h 67"/>
                <a:gd name="T48" fmla="*/ 2147483646 w 74"/>
                <a:gd name="T49" fmla="*/ 2147483646 h 67"/>
                <a:gd name="T50" fmla="*/ 2147483646 w 74"/>
                <a:gd name="T51" fmla="*/ 2147483646 h 67"/>
                <a:gd name="T52" fmla="*/ 2147483646 w 74"/>
                <a:gd name="T53" fmla="*/ 2147483646 h 67"/>
                <a:gd name="T54" fmla="*/ 2147483646 w 74"/>
                <a:gd name="T55" fmla="*/ 2147483646 h 67"/>
                <a:gd name="T56" fmla="*/ 2147483646 w 74"/>
                <a:gd name="T57" fmla="*/ 2147483646 h 67"/>
                <a:gd name="T58" fmla="*/ 2147483646 w 74"/>
                <a:gd name="T59" fmla="*/ 2147483646 h 67"/>
                <a:gd name="T60" fmla="*/ 2147483646 w 74"/>
                <a:gd name="T61" fmla="*/ 2147483646 h 67"/>
                <a:gd name="T62" fmla="*/ 2147483646 w 74"/>
                <a:gd name="T63" fmla="*/ 2147483646 h 67"/>
                <a:gd name="T64" fmla="*/ 2147483646 w 74"/>
                <a:gd name="T65" fmla="*/ 2147483646 h 67"/>
                <a:gd name="T66" fmla="*/ 2147483646 w 74"/>
                <a:gd name="T67" fmla="*/ 2147483646 h 67"/>
                <a:gd name="T68" fmla="*/ 2147483646 w 74"/>
                <a:gd name="T69" fmla="*/ 2147483646 h 67"/>
                <a:gd name="T70" fmla="*/ 2147483646 w 74"/>
                <a:gd name="T71" fmla="*/ 2147483646 h 67"/>
                <a:gd name="T72" fmla="*/ 2147483646 w 74"/>
                <a:gd name="T73" fmla="*/ 2147483646 h 67"/>
                <a:gd name="T74" fmla="*/ 2147483646 w 74"/>
                <a:gd name="T75" fmla="*/ 2147483646 h 67"/>
                <a:gd name="T76" fmla="*/ 2147483646 w 74"/>
                <a:gd name="T77" fmla="*/ 2147483646 h 67"/>
                <a:gd name="T78" fmla="*/ 2147483646 w 74"/>
                <a:gd name="T79" fmla="*/ 2147483646 h 67"/>
                <a:gd name="T80" fmla="*/ 2147483646 w 74"/>
                <a:gd name="T81" fmla="*/ 2147483646 h 67"/>
                <a:gd name="T82" fmla="*/ 2147483646 w 74"/>
                <a:gd name="T83" fmla="*/ 2147483646 h 67"/>
                <a:gd name="T84" fmla="*/ 2147483646 w 74"/>
                <a:gd name="T85" fmla="*/ 2147483646 h 67"/>
                <a:gd name="T86" fmla="*/ 2147483646 w 74"/>
                <a:gd name="T87" fmla="*/ 2147483646 h 67"/>
                <a:gd name="T88" fmla="*/ 2147483646 w 74"/>
                <a:gd name="T89" fmla="*/ 2147483646 h 67"/>
                <a:gd name="T90" fmla="*/ 2147483646 w 74"/>
                <a:gd name="T91" fmla="*/ 2147483646 h 67"/>
                <a:gd name="T92" fmla="*/ 2147483646 w 74"/>
                <a:gd name="T93" fmla="*/ 2147483646 h 67"/>
                <a:gd name="T94" fmla="*/ 2147483646 w 74"/>
                <a:gd name="T95" fmla="*/ 2147483646 h 67"/>
                <a:gd name="T96" fmla="*/ 2147483646 w 74"/>
                <a:gd name="T97" fmla="*/ 2147483646 h 67"/>
                <a:gd name="T98" fmla="*/ 2147483646 w 74"/>
                <a:gd name="T99" fmla="*/ 2147483646 h 67"/>
                <a:gd name="T100" fmla="*/ 2147483646 w 74"/>
                <a:gd name="T101" fmla="*/ 2147483646 h 67"/>
                <a:gd name="T102" fmla="*/ 2147483646 w 74"/>
                <a:gd name="T103" fmla="*/ 2114834790 h 67"/>
                <a:gd name="T104" fmla="*/ 2147483646 w 74"/>
                <a:gd name="T105" fmla="*/ 1318910638 h 67"/>
                <a:gd name="T106" fmla="*/ 2147483646 w 74"/>
                <a:gd name="T107" fmla="*/ 559287181 h 67"/>
                <a:gd name="T108" fmla="*/ 2147483646 w 74"/>
                <a:gd name="T109" fmla="*/ 234608598 h 67"/>
                <a:gd name="T110" fmla="*/ 2147483646 w 74"/>
                <a:gd name="T111" fmla="*/ 787864604 h 67"/>
                <a:gd name="T112" fmla="*/ 2147483646 w 74"/>
                <a:gd name="T113" fmla="*/ 234608598 h 67"/>
                <a:gd name="T114" fmla="*/ 2147483646 w 74"/>
                <a:gd name="T115" fmla="*/ 234608598 h 67"/>
                <a:gd name="T116" fmla="*/ 2147483646 w 74"/>
                <a:gd name="T117" fmla="*/ 0 h 67"/>
                <a:gd name="T118" fmla="*/ 2147483646 w 74"/>
                <a:gd name="T119" fmla="*/ 234608598 h 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"/>
                <a:gd name="T181" fmla="*/ 0 h 67"/>
                <a:gd name="T182" fmla="*/ 74 w 74"/>
                <a:gd name="T183" fmla="*/ 67 h 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" h="67">
                  <a:moveTo>
                    <a:pt x="30" y="1"/>
                  </a:moveTo>
                  <a:lnTo>
                    <a:pt x="29" y="3"/>
                  </a:lnTo>
                  <a:lnTo>
                    <a:pt x="29" y="4"/>
                  </a:lnTo>
                  <a:lnTo>
                    <a:pt x="28" y="6"/>
                  </a:lnTo>
                  <a:lnTo>
                    <a:pt x="27" y="7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1" y="10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0" y="31"/>
                  </a:lnTo>
                  <a:lnTo>
                    <a:pt x="11" y="33"/>
                  </a:lnTo>
                  <a:lnTo>
                    <a:pt x="10" y="34"/>
                  </a:lnTo>
                  <a:lnTo>
                    <a:pt x="9" y="33"/>
                  </a:lnTo>
                  <a:lnTo>
                    <a:pt x="8" y="34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3" y="36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5" y="52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4" y="61"/>
                  </a:lnTo>
                  <a:lnTo>
                    <a:pt x="4" y="67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7" y="66"/>
                  </a:lnTo>
                  <a:lnTo>
                    <a:pt x="9" y="64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7" y="60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2" y="59"/>
                  </a:lnTo>
                  <a:lnTo>
                    <a:pt x="25" y="60"/>
                  </a:lnTo>
                  <a:lnTo>
                    <a:pt x="27" y="61"/>
                  </a:lnTo>
                  <a:lnTo>
                    <a:pt x="29" y="61"/>
                  </a:lnTo>
                  <a:lnTo>
                    <a:pt x="30" y="60"/>
                  </a:lnTo>
                  <a:lnTo>
                    <a:pt x="31" y="61"/>
                  </a:lnTo>
                  <a:lnTo>
                    <a:pt x="32" y="61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38" y="64"/>
                  </a:lnTo>
                  <a:lnTo>
                    <a:pt x="39" y="64"/>
                  </a:lnTo>
                  <a:lnTo>
                    <a:pt x="40" y="63"/>
                  </a:lnTo>
                  <a:lnTo>
                    <a:pt x="41" y="63"/>
                  </a:lnTo>
                  <a:lnTo>
                    <a:pt x="42" y="63"/>
                  </a:lnTo>
                  <a:lnTo>
                    <a:pt x="43" y="61"/>
                  </a:lnTo>
                  <a:lnTo>
                    <a:pt x="44" y="62"/>
                  </a:lnTo>
                  <a:lnTo>
                    <a:pt x="45" y="62"/>
                  </a:lnTo>
                  <a:lnTo>
                    <a:pt x="46" y="62"/>
                  </a:lnTo>
                  <a:lnTo>
                    <a:pt x="47" y="62"/>
                  </a:lnTo>
                  <a:lnTo>
                    <a:pt x="48" y="63"/>
                  </a:lnTo>
                  <a:lnTo>
                    <a:pt x="50" y="60"/>
                  </a:lnTo>
                  <a:lnTo>
                    <a:pt x="52" y="61"/>
                  </a:lnTo>
                  <a:lnTo>
                    <a:pt x="53" y="62"/>
                  </a:lnTo>
                  <a:lnTo>
                    <a:pt x="54" y="63"/>
                  </a:lnTo>
                  <a:lnTo>
                    <a:pt x="55" y="62"/>
                  </a:lnTo>
                  <a:lnTo>
                    <a:pt x="57" y="61"/>
                  </a:lnTo>
                  <a:lnTo>
                    <a:pt x="59" y="60"/>
                  </a:lnTo>
                  <a:lnTo>
                    <a:pt x="60" y="60"/>
                  </a:lnTo>
                  <a:lnTo>
                    <a:pt x="61" y="61"/>
                  </a:lnTo>
                  <a:lnTo>
                    <a:pt x="62" y="61"/>
                  </a:lnTo>
                  <a:lnTo>
                    <a:pt x="63" y="61"/>
                  </a:lnTo>
                  <a:lnTo>
                    <a:pt x="64" y="60"/>
                  </a:lnTo>
                  <a:lnTo>
                    <a:pt x="63" y="57"/>
                  </a:lnTo>
                  <a:lnTo>
                    <a:pt x="63" y="56"/>
                  </a:lnTo>
                  <a:lnTo>
                    <a:pt x="63" y="54"/>
                  </a:lnTo>
                  <a:lnTo>
                    <a:pt x="63" y="53"/>
                  </a:lnTo>
                  <a:lnTo>
                    <a:pt x="65" y="50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8" y="48"/>
                  </a:lnTo>
                  <a:lnTo>
                    <a:pt x="71" y="47"/>
                  </a:lnTo>
                  <a:lnTo>
                    <a:pt x="70" y="44"/>
                  </a:lnTo>
                  <a:lnTo>
                    <a:pt x="69" y="43"/>
                  </a:lnTo>
                  <a:lnTo>
                    <a:pt x="69" y="42"/>
                  </a:lnTo>
                  <a:lnTo>
                    <a:pt x="68" y="42"/>
                  </a:lnTo>
                  <a:lnTo>
                    <a:pt x="67" y="40"/>
                  </a:lnTo>
                  <a:lnTo>
                    <a:pt x="67" y="38"/>
                  </a:lnTo>
                  <a:lnTo>
                    <a:pt x="66" y="37"/>
                  </a:lnTo>
                  <a:lnTo>
                    <a:pt x="64" y="36"/>
                  </a:lnTo>
                  <a:lnTo>
                    <a:pt x="64" y="35"/>
                  </a:lnTo>
                  <a:lnTo>
                    <a:pt x="65" y="34"/>
                  </a:lnTo>
                  <a:lnTo>
                    <a:pt x="64" y="33"/>
                  </a:lnTo>
                  <a:lnTo>
                    <a:pt x="65" y="33"/>
                  </a:lnTo>
                  <a:lnTo>
                    <a:pt x="67" y="32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2" y="32"/>
                  </a:lnTo>
                  <a:lnTo>
                    <a:pt x="73" y="30"/>
                  </a:lnTo>
                  <a:lnTo>
                    <a:pt x="74" y="29"/>
                  </a:lnTo>
                  <a:lnTo>
                    <a:pt x="74" y="28"/>
                  </a:lnTo>
                  <a:lnTo>
                    <a:pt x="74" y="26"/>
                  </a:lnTo>
                  <a:lnTo>
                    <a:pt x="72" y="26"/>
                  </a:lnTo>
                  <a:lnTo>
                    <a:pt x="71" y="26"/>
                  </a:lnTo>
                  <a:lnTo>
                    <a:pt x="72" y="25"/>
                  </a:lnTo>
                  <a:lnTo>
                    <a:pt x="70" y="25"/>
                  </a:lnTo>
                  <a:lnTo>
                    <a:pt x="69" y="24"/>
                  </a:lnTo>
                  <a:lnTo>
                    <a:pt x="66" y="25"/>
                  </a:lnTo>
                  <a:lnTo>
                    <a:pt x="65" y="24"/>
                  </a:lnTo>
                  <a:lnTo>
                    <a:pt x="65" y="23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2" y="21"/>
                  </a:lnTo>
                  <a:lnTo>
                    <a:pt x="61" y="20"/>
                  </a:lnTo>
                  <a:lnTo>
                    <a:pt x="59" y="17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1" y="2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1" y="1"/>
                  </a:lnTo>
                  <a:lnTo>
                    <a:pt x="30" y="1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6" name="Freeform 144"/>
            <p:cNvSpPr>
              <a:spLocks noChangeAspect="1"/>
            </p:cNvSpPr>
            <p:nvPr/>
          </p:nvSpPr>
          <p:spPr bwMode="gray">
            <a:xfrm>
              <a:off x="2973" y="2900"/>
              <a:ext cx="526" cy="358"/>
            </a:xfrm>
            <a:custGeom>
              <a:avLst/>
              <a:gdLst>
                <a:gd name="T0" fmla="*/ 2147483646 w 156"/>
                <a:gd name="T1" fmla="*/ 2147483646 h 106"/>
                <a:gd name="T2" fmla="*/ 2147483646 w 156"/>
                <a:gd name="T3" fmla="*/ 2147483646 h 106"/>
                <a:gd name="T4" fmla="*/ 2147483646 w 156"/>
                <a:gd name="T5" fmla="*/ 2147483646 h 106"/>
                <a:gd name="T6" fmla="*/ 2147483646 w 156"/>
                <a:gd name="T7" fmla="*/ 2147483646 h 106"/>
                <a:gd name="T8" fmla="*/ 2147483646 w 156"/>
                <a:gd name="T9" fmla="*/ 2147483646 h 106"/>
                <a:gd name="T10" fmla="*/ 2147483646 w 156"/>
                <a:gd name="T11" fmla="*/ 2147483646 h 106"/>
                <a:gd name="T12" fmla="*/ 2147483646 w 156"/>
                <a:gd name="T13" fmla="*/ 2147483646 h 106"/>
                <a:gd name="T14" fmla="*/ 2147483646 w 156"/>
                <a:gd name="T15" fmla="*/ 2147483646 h 106"/>
                <a:gd name="T16" fmla="*/ 2147483646 w 156"/>
                <a:gd name="T17" fmla="*/ 2147483646 h 106"/>
                <a:gd name="T18" fmla="*/ 2147483646 w 156"/>
                <a:gd name="T19" fmla="*/ 1436024886 h 106"/>
                <a:gd name="T20" fmla="*/ 2147483646 w 156"/>
                <a:gd name="T21" fmla="*/ 854226519 h 106"/>
                <a:gd name="T22" fmla="*/ 2147483646 w 156"/>
                <a:gd name="T23" fmla="*/ 2147483646 h 106"/>
                <a:gd name="T24" fmla="*/ 2147483646 w 156"/>
                <a:gd name="T25" fmla="*/ 2147483646 h 106"/>
                <a:gd name="T26" fmla="*/ 2147483646 w 156"/>
                <a:gd name="T27" fmla="*/ 2147483646 h 106"/>
                <a:gd name="T28" fmla="*/ 2147483646 w 156"/>
                <a:gd name="T29" fmla="*/ 2147483646 h 106"/>
                <a:gd name="T30" fmla="*/ 2147483646 w 156"/>
                <a:gd name="T31" fmla="*/ 2147483646 h 106"/>
                <a:gd name="T32" fmla="*/ 2147483646 w 156"/>
                <a:gd name="T33" fmla="*/ 2147483646 h 106"/>
                <a:gd name="T34" fmla="*/ 2147483646 w 156"/>
                <a:gd name="T35" fmla="*/ 2147483646 h 106"/>
                <a:gd name="T36" fmla="*/ 2147483646 w 156"/>
                <a:gd name="T37" fmla="*/ 2147483646 h 106"/>
                <a:gd name="T38" fmla="*/ 2147483646 w 156"/>
                <a:gd name="T39" fmla="*/ 2147483646 h 106"/>
                <a:gd name="T40" fmla="*/ 2147483646 w 156"/>
                <a:gd name="T41" fmla="*/ 2147483646 h 106"/>
                <a:gd name="T42" fmla="*/ 589726778 w 156"/>
                <a:gd name="T43" fmla="*/ 2147483646 h 106"/>
                <a:gd name="T44" fmla="*/ 1988437021 w 156"/>
                <a:gd name="T45" fmla="*/ 2147483646 h 106"/>
                <a:gd name="T46" fmla="*/ 2147483646 w 156"/>
                <a:gd name="T47" fmla="*/ 2147483646 h 106"/>
                <a:gd name="T48" fmla="*/ 2147483646 w 156"/>
                <a:gd name="T49" fmla="*/ 2147483646 h 106"/>
                <a:gd name="T50" fmla="*/ 2147483646 w 156"/>
                <a:gd name="T51" fmla="*/ 2147483646 h 106"/>
                <a:gd name="T52" fmla="*/ 2147483646 w 156"/>
                <a:gd name="T53" fmla="*/ 2147483646 h 106"/>
                <a:gd name="T54" fmla="*/ 2147483646 w 156"/>
                <a:gd name="T55" fmla="*/ 2147483646 h 106"/>
                <a:gd name="T56" fmla="*/ 2147483646 w 156"/>
                <a:gd name="T57" fmla="*/ 2147483646 h 106"/>
                <a:gd name="T58" fmla="*/ 2147483646 w 156"/>
                <a:gd name="T59" fmla="*/ 2147483646 h 106"/>
                <a:gd name="T60" fmla="*/ 2147483646 w 156"/>
                <a:gd name="T61" fmla="*/ 2147483646 h 106"/>
                <a:gd name="T62" fmla="*/ 2147483646 w 156"/>
                <a:gd name="T63" fmla="*/ 2147483646 h 106"/>
                <a:gd name="T64" fmla="*/ 2147483646 w 156"/>
                <a:gd name="T65" fmla="*/ 2147483646 h 106"/>
                <a:gd name="T66" fmla="*/ 2147483646 w 156"/>
                <a:gd name="T67" fmla="*/ 2147483646 h 106"/>
                <a:gd name="T68" fmla="*/ 2147483646 w 156"/>
                <a:gd name="T69" fmla="*/ 2147483646 h 106"/>
                <a:gd name="T70" fmla="*/ 2147483646 w 156"/>
                <a:gd name="T71" fmla="*/ 2147483646 h 106"/>
                <a:gd name="T72" fmla="*/ 2147483646 w 156"/>
                <a:gd name="T73" fmla="*/ 2147483646 h 106"/>
                <a:gd name="T74" fmla="*/ 2147483646 w 156"/>
                <a:gd name="T75" fmla="*/ 2147483646 h 106"/>
                <a:gd name="T76" fmla="*/ 2147483646 w 156"/>
                <a:gd name="T77" fmla="*/ 2147483646 h 106"/>
                <a:gd name="T78" fmla="*/ 2147483646 w 156"/>
                <a:gd name="T79" fmla="*/ 2147483646 h 106"/>
                <a:gd name="T80" fmla="*/ 2147483646 w 156"/>
                <a:gd name="T81" fmla="*/ 2147483646 h 106"/>
                <a:gd name="T82" fmla="*/ 2147483646 w 156"/>
                <a:gd name="T83" fmla="*/ 2147483646 h 106"/>
                <a:gd name="T84" fmla="*/ 2147483646 w 156"/>
                <a:gd name="T85" fmla="*/ 2147483646 h 106"/>
                <a:gd name="T86" fmla="*/ 2147483646 w 156"/>
                <a:gd name="T87" fmla="*/ 2147483646 h 106"/>
                <a:gd name="T88" fmla="*/ 2147483646 w 156"/>
                <a:gd name="T89" fmla="*/ 2147483646 h 106"/>
                <a:gd name="T90" fmla="*/ 2147483646 w 156"/>
                <a:gd name="T91" fmla="*/ 2147483646 h 106"/>
                <a:gd name="T92" fmla="*/ 2147483646 w 156"/>
                <a:gd name="T93" fmla="*/ 2147483646 h 106"/>
                <a:gd name="T94" fmla="*/ 2147483646 w 156"/>
                <a:gd name="T95" fmla="*/ 2147483646 h 106"/>
                <a:gd name="T96" fmla="*/ 2147483646 w 156"/>
                <a:gd name="T97" fmla="*/ 2147483646 h 106"/>
                <a:gd name="T98" fmla="*/ 2147483646 w 156"/>
                <a:gd name="T99" fmla="*/ 2147483646 h 106"/>
                <a:gd name="T100" fmla="*/ 2147483646 w 156"/>
                <a:gd name="T101" fmla="*/ 2147483646 h 106"/>
                <a:gd name="T102" fmla="*/ 2147483646 w 156"/>
                <a:gd name="T103" fmla="*/ 2147483646 h 106"/>
                <a:gd name="T104" fmla="*/ 2147483646 w 156"/>
                <a:gd name="T105" fmla="*/ 2147483646 h 106"/>
                <a:gd name="T106" fmla="*/ 2147483646 w 156"/>
                <a:gd name="T107" fmla="*/ 2147483646 h 106"/>
                <a:gd name="T108" fmla="*/ 2147483646 w 156"/>
                <a:gd name="T109" fmla="*/ 2147483646 h 106"/>
                <a:gd name="T110" fmla="*/ 2147483646 w 156"/>
                <a:gd name="T111" fmla="*/ 2147483646 h 10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6"/>
                <a:gd name="T169" fmla="*/ 0 h 106"/>
                <a:gd name="T170" fmla="*/ 156 w 156"/>
                <a:gd name="T171" fmla="*/ 106 h 10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6" h="106">
                  <a:moveTo>
                    <a:pt x="145" y="54"/>
                  </a:moveTo>
                  <a:lnTo>
                    <a:pt x="146" y="51"/>
                  </a:lnTo>
                  <a:lnTo>
                    <a:pt x="148" y="50"/>
                  </a:lnTo>
                  <a:lnTo>
                    <a:pt x="148" y="47"/>
                  </a:lnTo>
                  <a:lnTo>
                    <a:pt x="149" y="46"/>
                  </a:lnTo>
                  <a:lnTo>
                    <a:pt x="152" y="46"/>
                  </a:lnTo>
                  <a:lnTo>
                    <a:pt x="153" y="46"/>
                  </a:lnTo>
                  <a:lnTo>
                    <a:pt x="155" y="45"/>
                  </a:lnTo>
                  <a:lnTo>
                    <a:pt x="156" y="44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5" y="37"/>
                  </a:lnTo>
                  <a:lnTo>
                    <a:pt x="155" y="36"/>
                  </a:lnTo>
                  <a:lnTo>
                    <a:pt x="154" y="35"/>
                  </a:lnTo>
                  <a:lnTo>
                    <a:pt x="153" y="34"/>
                  </a:lnTo>
                  <a:lnTo>
                    <a:pt x="152" y="33"/>
                  </a:lnTo>
                  <a:lnTo>
                    <a:pt x="152" y="32"/>
                  </a:lnTo>
                  <a:lnTo>
                    <a:pt x="155" y="30"/>
                  </a:lnTo>
                  <a:lnTo>
                    <a:pt x="154" y="29"/>
                  </a:lnTo>
                  <a:lnTo>
                    <a:pt x="152" y="29"/>
                  </a:lnTo>
                  <a:lnTo>
                    <a:pt x="151" y="29"/>
                  </a:lnTo>
                  <a:lnTo>
                    <a:pt x="153" y="27"/>
                  </a:lnTo>
                  <a:lnTo>
                    <a:pt x="154" y="24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1" y="20"/>
                  </a:lnTo>
                  <a:lnTo>
                    <a:pt x="150" y="20"/>
                  </a:lnTo>
                  <a:lnTo>
                    <a:pt x="148" y="21"/>
                  </a:lnTo>
                  <a:lnTo>
                    <a:pt x="146" y="20"/>
                  </a:lnTo>
                  <a:lnTo>
                    <a:pt x="145" y="20"/>
                  </a:lnTo>
                  <a:lnTo>
                    <a:pt x="142" y="19"/>
                  </a:lnTo>
                  <a:lnTo>
                    <a:pt x="140" y="20"/>
                  </a:lnTo>
                  <a:lnTo>
                    <a:pt x="139" y="20"/>
                  </a:lnTo>
                  <a:lnTo>
                    <a:pt x="138" y="20"/>
                  </a:lnTo>
                  <a:lnTo>
                    <a:pt x="136" y="20"/>
                  </a:lnTo>
                  <a:lnTo>
                    <a:pt x="135" y="19"/>
                  </a:lnTo>
                  <a:lnTo>
                    <a:pt x="134" y="19"/>
                  </a:lnTo>
                  <a:lnTo>
                    <a:pt x="134" y="21"/>
                  </a:lnTo>
                  <a:lnTo>
                    <a:pt x="133" y="21"/>
                  </a:lnTo>
                  <a:lnTo>
                    <a:pt x="131" y="20"/>
                  </a:lnTo>
                  <a:lnTo>
                    <a:pt x="128" y="17"/>
                  </a:lnTo>
                  <a:lnTo>
                    <a:pt x="127" y="16"/>
                  </a:lnTo>
                  <a:lnTo>
                    <a:pt x="126" y="16"/>
                  </a:lnTo>
                  <a:lnTo>
                    <a:pt x="124" y="18"/>
                  </a:lnTo>
                  <a:lnTo>
                    <a:pt x="120" y="20"/>
                  </a:lnTo>
                  <a:lnTo>
                    <a:pt x="119" y="20"/>
                  </a:lnTo>
                  <a:lnTo>
                    <a:pt x="118" y="21"/>
                  </a:lnTo>
                  <a:lnTo>
                    <a:pt x="116" y="20"/>
                  </a:lnTo>
                  <a:lnTo>
                    <a:pt x="115" y="20"/>
                  </a:lnTo>
                  <a:lnTo>
                    <a:pt x="114" y="21"/>
                  </a:lnTo>
                  <a:lnTo>
                    <a:pt x="113" y="21"/>
                  </a:lnTo>
                  <a:lnTo>
                    <a:pt x="111" y="21"/>
                  </a:lnTo>
                  <a:lnTo>
                    <a:pt x="110" y="21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7" y="14"/>
                  </a:lnTo>
                  <a:lnTo>
                    <a:pt x="105" y="13"/>
                  </a:lnTo>
                  <a:lnTo>
                    <a:pt x="104" y="12"/>
                  </a:lnTo>
                  <a:lnTo>
                    <a:pt x="103" y="12"/>
                  </a:lnTo>
                  <a:lnTo>
                    <a:pt x="102" y="13"/>
                  </a:lnTo>
                  <a:lnTo>
                    <a:pt x="100" y="13"/>
                  </a:lnTo>
                  <a:lnTo>
                    <a:pt x="98" y="13"/>
                  </a:lnTo>
                  <a:lnTo>
                    <a:pt x="97" y="12"/>
                  </a:lnTo>
                  <a:lnTo>
                    <a:pt x="96" y="10"/>
                  </a:lnTo>
                  <a:lnTo>
                    <a:pt x="96" y="9"/>
                  </a:lnTo>
                  <a:lnTo>
                    <a:pt x="95" y="8"/>
                  </a:lnTo>
                  <a:lnTo>
                    <a:pt x="96" y="8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6" y="5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2" y="1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5" y="2"/>
                  </a:lnTo>
                  <a:lnTo>
                    <a:pt x="83" y="3"/>
                  </a:lnTo>
                  <a:lnTo>
                    <a:pt x="82" y="4"/>
                  </a:lnTo>
                  <a:lnTo>
                    <a:pt x="80" y="4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78" y="7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5" y="7"/>
                  </a:lnTo>
                  <a:lnTo>
                    <a:pt x="72" y="8"/>
                  </a:lnTo>
                  <a:lnTo>
                    <a:pt x="71" y="9"/>
                  </a:lnTo>
                  <a:lnTo>
                    <a:pt x="70" y="9"/>
                  </a:lnTo>
                  <a:lnTo>
                    <a:pt x="69" y="10"/>
                  </a:lnTo>
                  <a:lnTo>
                    <a:pt x="67" y="13"/>
                  </a:lnTo>
                  <a:lnTo>
                    <a:pt x="67" y="14"/>
                  </a:lnTo>
                  <a:lnTo>
                    <a:pt x="67" y="16"/>
                  </a:lnTo>
                  <a:lnTo>
                    <a:pt x="67" y="17"/>
                  </a:lnTo>
                  <a:lnTo>
                    <a:pt x="68" y="20"/>
                  </a:lnTo>
                  <a:lnTo>
                    <a:pt x="67" y="21"/>
                  </a:lnTo>
                  <a:lnTo>
                    <a:pt x="66" y="21"/>
                  </a:lnTo>
                  <a:lnTo>
                    <a:pt x="65" y="21"/>
                  </a:lnTo>
                  <a:lnTo>
                    <a:pt x="64" y="20"/>
                  </a:lnTo>
                  <a:lnTo>
                    <a:pt x="63" y="20"/>
                  </a:lnTo>
                  <a:lnTo>
                    <a:pt x="61" y="21"/>
                  </a:lnTo>
                  <a:lnTo>
                    <a:pt x="59" y="22"/>
                  </a:lnTo>
                  <a:lnTo>
                    <a:pt x="58" y="23"/>
                  </a:lnTo>
                  <a:lnTo>
                    <a:pt x="57" y="22"/>
                  </a:lnTo>
                  <a:lnTo>
                    <a:pt x="56" y="21"/>
                  </a:lnTo>
                  <a:lnTo>
                    <a:pt x="54" y="20"/>
                  </a:lnTo>
                  <a:lnTo>
                    <a:pt x="52" y="23"/>
                  </a:lnTo>
                  <a:lnTo>
                    <a:pt x="51" y="22"/>
                  </a:lnTo>
                  <a:lnTo>
                    <a:pt x="50" y="22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7" y="21"/>
                  </a:lnTo>
                  <a:lnTo>
                    <a:pt x="46" y="23"/>
                  </a:lnTo>
                  <a:lnTo>
                    <a:pt x="45" y="23"/>
                  </a:lnTo>
                  <a:lnTo>
                    <a:pt x="44" y="23"/>
                  </a:lnTo>
                  <a:lnTo>
                    <a:pt x="43" y="24"/>
                  </a:lnTo>
                  <a:lnTo>
                    <a:pt x="42" y="24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8" y="22"/>
                  </a:lnTo>
                  <a:lnTo>
                    <a:pt x="37" y="21"/>
                  </a:lnTo>
                  <a:lnTo>
                    <a:pt x="36" y="21"/>
                  </a:lnTo>
                  <a:lnTo>
                    <a:pt x="35" y="21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9" y="20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1" y="34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1" y="45"/>
                  </a:lnTo>
                  <a:lnTo>
                    <a:pt x="8" y="47"/>
                  </a:lnTo>
                  <a:lnTo>
                    <a:pt x="6" y="50"/>
                  </a:lnTo>
                  <a:lnTo>
                    <a:pt x="4" y="56"/>
                  </a:lnTo>
                  <a:lnTo>
                    <a:pt x="4" y="59"/>
                  </a:lnTo>
                  <a:lnTo>
                    <a:pt x="5" y="61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62"/>
                  </a:lnTo>
                  <a:lnTo>
                    <a:pt x="1" y="67"/>
                  </a:lnTo>
                  <a:lnTo>
                    <a:pt x="0" y="71"/>
                  </a:lnTo>
                  <a:lnTo>
                    <a:pt x="3" y="72"/>
                  </a:lnTo>
                  <a:lnTo>
                    <a:pt x="5" y="73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21" y="74"/>
                  </a:lnTo>
                  <a:lnTo>
                    <a:pt x="23" y="74"/>
                  </a:lnTo>
                  <a:lnTo>
                    <a:pt x="25" y="75"/>
                  </a:lnTo>
                  <a:lnTo>
                    <a:pt x="27" y="76"/>
                  </a:lnTo>
                  <a:lnTo>
                    <a:pt x="29" y="74"/>
                  </a:lnTo>
                  <a:lnTo>
                    <a:pt x="32" y="73"/>
                  </a:lnTo>
                  <a:lnTo>
                    <a:pt x="35" y="72"/>
                  </a:lnTo>
                  <a:lnTo>
                    <a:pt x="40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42" y="65"/>
                  </a:lnTo>
                  <a:lnTo>
                    <a:pt x="44" y="65"/>
                  </a:lnTo>
                  <a:lnTo>
                    <a:pt x="45" y="65"/>
                  </a:lnTo>
                  <a:lnTo>
                    <a:pt x="47" y="63"/>
                  </a:lnTo>
                  <a:lnTo>
                    <a:pt x="50" y="64"/>
                  </a:lnTo>
                  <a:lnTo>
                    <a:pt x="51" y="64"/>
                  </a:lnTo>
                  <a:lnTo>
                    <a:pt x="55" y="66"/>
                  </a:lnTo>
                  <a:lnTo>
                    <a:pt x="56" y="67"/>
                  </a:lnTo>
                  <a:lnTo>
                    <a:pt x="59" y="66"/>
                  </a:lnTo>
                  <a:lnTo>
                    <a:pt x="60" y="66"/>
                  </a:lnTo>
                  <a:lnTo>
                    <a:pt x="62" y="67"/>
                  </a:lnTo>
                  <a:lnTo>
                    <a:pt x="63" y="67"/>
                  </a:lnTo>
                  <a:lnTo>
                    <a:pt x="64" y="68"/>
                  </a:lnTo>
                  <a:lnTo>
                    <a:pt x="65" y="69"/>
                  </a:lnTo>
                  <a:lnTo>
                    <a:pt x="65" y="70"/>
                  </a:lnTo>
                  <a:lnTo>
                    <a:pt x="65" y="73"/>
                  </a:lnTo>
                  <a:lnTo>
                    <a:pt x="66" y="74"/>
                  </a:lnTo>
                  <a:lnTo>
                    <a:pt x="67" y="75"/>
                  </a:lnTo>
                  <a:lnTo>
                    <a:pt x="68" y="75"/>
                  </a:lnTo>
                  <a:lnTo>
                    <a:pt x="69" y="76"/>
                  </a:lnTo>
                  <a:lnTo>
                    <a:pt x="69" y="77"/>
                  </a:lnTo>
                  <a:lnTo>
                    <a:pt x="70" y="80"/>
                  </a:lnTo>
                  <a:lnTo>
                    <a:pt x="73" y="80"/>
                  </a:lnTo>
                  <a:lnTo>
                    <a:pt x="74" y="81"/>
                  </a:lnTo>
                  <a:lnTo>
                    <a:pt x="74" y="83"/>
                  </a:lnTo>
                  <a:lnTo>
                    <a:pt x="74" y="84"/>
                  </a:lnTo>
                  <a:lnTo>
                    <a:pt x="75" y="85"/>
                  </a:lnTo>
                  <a:lnTo>
                    <a:pt x="75" y="87"/>
                  </a:lnTo>
                  <a:lnTo>
                    <a:pt x="74" y="88"/>
                  </a:lnTo>
                  <a:lnTo>
                    <a:pt x="70" y="87"/>
                  </a:lnTo>
                  <a:lnTo>
                    <a:pt x="69" y="88"/>
                  </a:lnTo>
                  <a:lnTo>
                    <a:pt x="68" y="87"/>
                  </a:lnTo>
                  <a:lnTo>
                    <a:pt x="67" y="88"/>
                  </a:lnTo>
                  <a:lnTo>
                    <a:pt x="66" y="89"/>
                  </a:lnTo>
                  <a:lnTo>
                    <a:pt x="66" y="94"/>
                  </a:lnTo>
                  <a:lnTo>
                    <a:pt x="65" y="94"/>
                  </a:lnTo>
                  <a:lnTo>
                    <a:pt x="65" y="96"/>
                  </a:lnTo>
                  <a:lnTo>
                    <a:pt x="65" y="97"/>
                  </a:lnTo>
                  <a:lnTo>
                    <a:pt x="64" y="98"/>
                  </a:lnTo>
                  <a:lnTo>
                    <a:pt x="63" y="99"/>
                  </a:lnTo>
                  <a:lnTo>
                    <a:pt x="63" y="101"/>
                  </a:lnTo>
                  <a:lnTo>
                    <a:pt x="63" y="102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62" y="102"/>
                  </a:lnTo>
                  <a:lnTo>
                    <a:pt x="65" y="105"/>
                  </a:lnTo>
                  <a:lnTo>
                    <a:pt x="67" y="104"/>
                  </a:lnTo>
                  <a:lnTo>
                    <a:pt x="68" y="103"/>
                  </a:lnTo>
                  <a:lnTo>
                    <a:pt x="71" y="102"/>
                  </a:lnTo>
                  <a:lnTo>
                    <a:pt x="72" y="101"/>
                  </a:lnTo>
                  <a:lnTo>
                    <a:pt x="74" y="101"/>
                  </a:lnTo>
                  <a:lnTo>
                    <a:pt x="75" y="101"/>
                  </a:lnTo>
                  <a:lnTo>
                    <a:pt x="74" y="98"/>
                  </a:lnTo>
                  <a:lnTo>
                    <a:pt x="74" y="95"/>
                  </a:lnTo>
                  <a:lnTo>
                    <a:pt x="74" y="96"/>
                  </a:lnTo>
                  <a:lnTo>
                    <a:pt x="75" y="97"/>
                  </a:lnTo>
                  <a:lnTo>
                    <a:pt x="76" y="98"/>
                  </a:lnTo>
                  <a:lnTo>
                    <a:pt x="76" y="96"/>
                  </a:lnTo>
                  <a:lnTo>
                    <a:pt x="77" y="95"/>
                  </a:lnTo>
                  <a:lnTo>
                    <a:pt x="79" y="94"/>
                  </a:lnTo>
                  <a:lnTo>
                    <a:pt x="80" y="93"/>
                  </a:lnTo>
                  <a:lnTo>
                    <a:pt x="80" y="91"/>
                  </a:lnTo>
                  <a:lnTo>
                    <a:pt x="80" y="89"/>
                  </a:lnTo>
                  <a:lnTo>
                    <a:pt x="78" y="88"/>
                  </a:lnTo>
                  <a:lnTo>
                    <a:pt x="77" y="87"/>
                  </a:lnTo>
                  <a:lnTo>
                    <a:pt x="78" y="88"/>
                  </a:lnTo>
                  <a:lnTo>
                    <a:pt x="79" y="88"/>
                  </a:lnTo>
                  <a:lnTo>
                    <a:pt x="80" y="89"/>
                  </a:lnTo>
                  <a:lnTo>
                    <a:pt x="81" y="89"/>
                  </a:lnTo>
                  <a:lnTo>
                    <a:pt x="82" y="86"/>
                  </a:lnTo>
                  <a:lnTo>
                    <a:pt x="82" y="84"/>
                  </a:lnTo>
                  <a:lnTo>
                    <a:pt x="83" y="84"/>
                  </a:lnTo>
                  <a:lnTo>
                    <a:pt x="84" y="83"/>
                  </a:lnTo>
                  <a:lnTo>
                    <a:pt x="87" y="82"/>
                  </a:lnTo>
                  <a:lnTo>
                    <a:pt x="89" y="80"/>
                  </a:lnTo>
                  <a:lnTo>
                    <a:pt x="89" y="79"/>
                  </a:lnTo>
                  <a:lnTo>
                    <a:pt x="89" y="81"/>
                  </a:lnTo>
                  <a:lnTo>
                    <a:pt x="91" y="80"/>
                  </a:lnTo>
                  <a:lnTo>
                    <a:pt x="92" y="79"/>
                  </a:lnTo>
                  <a:lnTo>
                    <a:pt x="92" y="78"/>
                  </a:lnTo>
                  <a:lnTo>
                    <a:pt x="93" y="80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96" y="82"/>
                  </a:lnTo>
                  <a:lnTo>
                    <a:pt x="92" y="82"/>
                  </a:lnTo>
                  <a:lnTo>
                    <a:pt x="91" y="83"/>
                  </a:lnTo>
                  <a:lnTo>
                    <a:pt x="94" y="83"/>
                  </a:lnTo>
                  <a:lnTo>
                    <a:pt x="95" y="83"/>
                  </a:lnTo>
                  <a:lnTo>
                    <a:pt x="93" y="85"/>
                  </a:lnTo>
                  <a:lnTo>
                    <a:pt x="93" y="86"/>
                  </a:lnTo>
                  <a:lnTo>
                    <a:pt x="95" y="85"/>
                  </a:lnTo>
                  <a:lnTo>
                    <a:pt x="96" y="85"/>
                  </a:lnTo>
                  <a:lnTo>
                    <a:pt x="97" y="86"/>
                  </a:lnTo>
                  <a:lnTo>
                    <a:pt x="100" y="87"/>
                  </a:lnTo>
                  <a:lnTo>
                    <a:pt x="104" y="85"/>
                  </a:lnTo>
                  <a:lnTo>
                    <a:pt x="105" y="85"/>
                  </a:lnTo>
                  <a:lnTo>
                    <a:pt x="105" y="84"/>
                  </a:lnTo>
                  <a:lnTo>
                    <a:pt x="106" y="83"/>
                  </a:lnTo>
                  <a:lnTo>
                    <a:pt x="106" y="84"/>
                  </a:lnTo>
                  <a:lnTo>
                    <a:pt x="108" y="85"/>
                  </a:lnTo>
                  <a:lnTo>
                    <a:pt x="109" y="83"/>
                  </a:lnTo>
                  <a:lnTo>
                    <a:pt x="110" y="84"/>
                  </a:lnTo>
                  <a:lnTo>
                    <a:pt x="111" y="85"/>
                  </a:lnTo>
                  <a:lnTo>
                    <a:pt x="111" y="86"/>
                  </a:lnTo>
                  <a:lnTo>
                    <a:pt x="107" y="89"/>
                  </a:lnTo>
                  <a:lnTo>
                    <a:pt x="105" y="90"/>
                  </a:lnTo>
                  <a:lnTo>
                    <a:pt x="104" y="93"/>
                  </a:lnTo>
                  <a:lnTo>
                    <a:pt x="102" y="94"/>
                  </a:lnTo>
                  <a:lnTo>
                    <a:pt x="102" y="95"/>
                  </a:lnTo>
                  <a:lnTo>
                    <a:pt x="102" y="96"/>
                  </a:lnTo>
                  <a:lnTo>
                    <a:pt x="105" y="95"/>
                  </a:lnTo>
                  <a:lnTo>
                    <a:pt x="107" y="96"/>
                  </a:lnTo>
                  <a:lnTo>
                    <a:pt x="109" y="97"/>
                  </a:lnTo>
                  <a:lnTo>
                    <a:pt x="110" y="96"/>
                  </a:lnTo>
                  <a:lnTo>
                    <a:pt x="111" y="97"/>
                  </a:lnTo>
                  <a:lnTo>
                    <a:pt x="112" y="98"/>
                  </a:lnTo>
                  <a:lnTo>
                    <a:pt x="113" y="100"/>
                  </a:lnTo>
                  <a:lnTo>
                    <a:pt x="113" y="101"/>
                  </a:lnTo>
                  <a:lnTo>
                    <a:pt x="113" y="103"/>
                  </a:lnTo>
                  <a:lnTo>
                    <a:pt x="113" y="104"/>
                  </a:lnTo>
                  <a:lnTo>
                    <a:pt x="115" y="106"/>
                  </a:lnTo>
                  <a:lnTo>
                    <a:pt x="116" y="106"/>
                  </a:lnTo>
                  <a:lnTo>
                    <a:pt x="119" y="105"/>
                  </a:lnTo>
                  <a:lnTo>
                    <a:pt x="120" y="104"/>
                  </a:lnTo>
                  <a:lnTo>
                    <a:pt x="121" y="103"/>
                  </a:lnTo>
                  <a:lnTo>
                    <a:pt x="122" y="102"/>
                  </a:lnTo>
                  <a:lnTo>
                    <a:pt x="122" y="101"/>
                  </a:lnTo>
                  <a:lnTo>
                    <a:pt x="122" y="100"/>
                  </a:lnTo>
                  <a:lnTo>
                    <a:pt x="123" y="100"/>
                  </a:lnTo>
                  <a:lnTo>
                    <a:pt x="122" y="99"/>
                  </a:lnTo>
                  <a:lnTo>
                    <a:pt x="124" y="98"/>
                  </a:lnTo>
                  <a:lnTo>
                    <a:pt x="127" y="98"/>
                  </a:lnTo>
                  <a:lnTo>
                    <a:pt x="128" y="96"/>
                  </a:lnTo>
                  <a:lnTo>
                    <a:pt x="130" y="92"/>
                  </a:lnTo>
                  <a:lnTo>
                    <a:pt x="136" y="92"/>
                  </a:lnTo>
                  <a:lnTo>
                    <a:pt x="136" y="91"/>
                  </a:lnTo>
                  <a:lnTo>
                    <a:pt x="139" y="90"/>
                  </a:lnTo>
                  <a:lnTo>
                    <a:pt x="138" y="89"/>
                  </a:lnTo>
                  <a:lnTo>
                    <a:pt x="138" y="87"/>
                  </a:lnTo>
                  <a:lnTo>
                    <a:pt x="139" y="86"/>
                  </a:lnTo>
                  <a:lnTo>
                    <a:pt x="139" y="85"/>
                  </a:lnTo>
                  <a:lnTo>
                    <a:pt x="137" y="85"/>
                  </a:lnTo>
                  <a:lnTo>
                    <a:pt x="135" y="86"/>
                  </a:lnTo>
                  <a:lnTo>
                    <a:pt x="134" y="87"/>
                  </a:lnTo>
                  <a:lnTo>
                    <a:pt x="133" y="87"/>
                  </a:lnTo>
                  <a:lnTo>
                    <a:pt x="132" y="87"/>
                  </a:lnTo>
                  <a:lnTo>
                    <a:pt x="131" y="90"/>
                  </a:lnTo>
                  <a:lnTo>
                    <a:pt x="129" y="89"/>
                  </a:lnTo>
                  <a:lnTo>
                    <a:pt x="129" y="90"/>
                  </a:lnTo>
                  <a:lnTo>
                    <a:pt x="126" y="90"/>
                  </a:lnTo>
                  <a:lnTo>
                    <a:pt x="125" y="91"/>
                  </a:lnTo>
                  <a:lnTo>
                    <a:pt x="125" y="89"/>
                  </a:lnTo>
                  <a:lnTo>
                    <a:pt x="124" y="87"/>
                  </a:lnTo>
                  <a:lnTo>
                    <a:pt x="123" y="86"/>
                  </a:lnTo>
                  <a:lnTo>
                    <a:pt x="121" y="87"/>
                  </a:lnTo>
                  <a:lnTo>
                    <a:pt x="120" y="85"/>
                  </a:lnTo>
                  <a:lnTo>
                    <a:pt x="119" y="86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7" y="83"/>
                  </a:lnTo>
                  <a:lnTo>
                    <a:pt x="115" y="83"/>
                  </a:lnTo>
                  <a:lnTo>
                    <a:pt x="115" y="85"/>
                  </a:lnTo>
                  <a:lnTo>
                    <a:pt x="114" y="85"/>
                  </a:lnTo>
                  <a:lnTo>
                    <a:pt x="114" y="84"/>
                  </a:lnTo>
                  <a:lnTo>
                    <a:pt x="113" y="83"/>
                  </a:lnTo>
                  <a:lnTo>
                    <a:pt x="112" y="83"/>
                  </a:lnTo>
                  <a:lnTo>
                    <a:pt x="111" y="82"/>
                  </a:lnTo>
                  <a:lnTo>
                    <a:pt x="110" y="82"/>
                  </a:lnTo>
                  <a:lnTo>
                    <a:pt x="113" y="82"/>
                  </a:lnTo>
                  <a:lnTo>
                    <a:pt x="114" y="82"/>
                  </a:lnTo>
                  <a:lnTo>
                    <a:pt x="114" y="79"/>
                  </a:lnTo>
                  <a:lnTo>
                    <a:pt x="114" y="80"/>
                  </a:lnTo>
                  <a:lnTo>
                    <a:pt x="115" y="81"/>
                  </a:lnTo>
                  <a:lnTo>
                    <a:pt x="115" y="82"/>
                  </a:lnTo>
                  <a:lnTo>
                    <a:pt x="117" y="81"/>
                  </a:lnTo>
                  <a:lnTo>
                    <a:pt x="118" y="82"/>
                  </a:lnTo>
                  <a:lnTo>
                    <a:pt x="118" y="83"/>
                  </a:lnTo>
                  <a:lnTo>
                    <a:pt x="118" y="82"/>
                  </a:lnTo>
                  <a:lnTo>
                    <a:pt x="119" y="80"/>
                  </a:lnTo>
                  <a:lnTo>
                    <a:pt x="120" y="81"/>
                  </a:lnTo>
                  <a:lnTo>
                    <a:pt x="120" y="82"/>
                  </a:lnTo>
                  <a:lnTo>
                    <a:pt x="121" y="83"/>
                  </a:lnTo>
                  <a:lnTo>
                    <a:pt x="121" y="84"/>
                  </a:lnTo>
                  <a:lnTo>
                    <a:pt x="122" y="84"/>
                  </a:lnTo>
                  <a:lnTo>
                    <a:pt x="122" y="82"/>
                  </a:lnTo>
                  <a:lnTo>
                    <a:pt x="121" y="80"/>
                  </a:lnTo>
                  <a:lnTo>
                    <a:pt x="122" y="78"/>
                  </a:lnTo>
                  <a:lnTo>
                    <a:pt x="122" y="75"/>
                  </a:lnTo>
                  <a:lnTo>
                    <a:pt x="123" y="75"/>
                  </a:lnTo>
                  <a:lnTo>
                    <a:pt x="124" y="77"/>
                  </a:lnTo>
                  <a:lnTo>
                    <a:pt x="124" y="78"/>
                  </a:lnTo>
                  <a:lnTo>
                    <a:pt x="123" y="79"/>
                  </a:lnTo>
                  <a:lnTo>
                    <a:pt x="123" y="80"/>
                  </a:lnTo>
                  <a:lnTo>
                    <a:pt x="124" y="79"/>
                  </a:lnTo>
                  <a:lnTo>
                    <a:pt x="124" y="77"/>
                  </a:lnTo>
                  <a:lnTo>
                    <a:pt x="125" y="75"/>
                  </a:lnTo>
                  <a:lnTo>
                    <a:pt x="127" y="72"/>
                  </a:lnTo>
                  <a:lnTo>
                    <a:pt x="129" y="71"/>
                  </a:lnTo>
                  <a:lnTo>
                    <a:pt x="130" y="70"/>
                  </a:lnTo>
                  <a:lnTo>
                    <a:pt x="131" y="71"/>
                  </a:lnTo>
                  <a:lnTo>
                    <a:pt x="131" y="70"/>
                  </a:lnTo>
                  <a:lnTo>
                    <a:pt x="134" y="67"/>
                  </a:lnTo>
                  <a:lnTo>
                    <a:pt x="136" y="68"/>
                  </a:lnTo>
                  <a:lnTo>
                    <a:pt x="136" y="65"/>
                  </a:lnTo>
                  <a:lnTo>
                    <a:pt x="139" y="63"/>
                  </a:lnTo>
                  <a:lnTo>
                    <a:pt x="140" y="63"/>
                  </a:lnTo>
                  <a:lnTo>
                    <a:pt x="141" y="61"/>
                  </a:lnTo>
                  <a:lnTo>
                    <a:pt x="143" y="60"/>
                  </a:lnTo>
                  <a:lnTo>
                    <a:pt x="147" y="58"/>
                  </a:lnTo>
                  <a:lnTo>
                    <a:pt x="146" y="56"/>
                  </a:lnTo>
                  <a:lnTo>
                    <a:pt x="145" y="54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7" name="Freeform 145"/>
            <p:cNvSpPr>
              <a:spLocks noChangeAspect="1"/>
            </p:cNvSpPr>
            <p:nvPr/>
          </p:nvSpPr>
          <p:spPr bwMode="gray">
            <a:xfrm>
              <a:off x="3111" y="3113"/>
              <a:ext cx="115" cy="132"/>
            </a:xfrm>
            <a:custGeom>
              <a:avLst/>
              <a:gdLst>
                <a:gd name="T0" fmla="*/ 872265228 w 34"/>
                <a:gd name="T1" fmla="*/ 1758223754 h 39"/>
                <a:gd name="T2" fmla="*/ 1743962090 w 34"/>
                <a:gd name="T3" fmla="*/ 2147483646 h 39"/>
                <a:gd name="T4" fmla="*/ 2078026953 w 34"/>
                <a:gd name="T5" fmla="*/ 2147483646 h 39"/>
                <a:gd name="T6" fmla="*/ 2147483646 w 34"/>
                <a:gd name="T7" fmla="*/ 2147483646 h 39"/>
                <a:gd name="T8" fmla="*/ 2147483646 w 34"/>
                <a:gd name="T9" fmla="*/ 2147483646 h 39"/>
                <a:gd name="T10" fmla="*/ 2147483646 w 34"/>
                <a:gd name="T11" fmla="*/ 2147483646 h 39"/>
                <a:gd name="T12" fmla="*/ 2147483646 w 34"/>
                <a:gd name="T13" fmla="*/ 2147483646 h 39"/>
                <a:gd name="T14" fmla="*/ 2147483646 w 34"/>
                <a:gd name="T15" fmla="*/ 2147483646 h 39"/>
                <a:gd name="T16" fmla="*/ 2147483646 w 34"/>
                <a:gd name="T17" fmla="*/ 2147483646 h 39"/>
                <a:gd name="T18" fmla="*/ 2147483646 w 34"/>
                <a:gd name="T19" fmla="*/ 2147483646 h 39"/>
                <a:gd name="T20" fmla="*/ 2147483646 w 34"/>
                <a:gd name="T21" fmla="*/ 2147483646 h 39"/>
                <a:gd name="T22" fmla="*/ 2147483646 w 34"/>
                <a:gd name="T23" fmla="*/ 2147483646 h 39"/>
                <a:gd name="T24" fmla="*/ 2147483646 w 34"/>
                <a:gd name="T25" fmla="*/ 2147483646 h 39"/>
                <a:gd name="T26" fmla="*/ 2147483646 w 34"/>
                <a:gd name="T27" fmla="*/ 2147483646 h 39"/>
                <a:gd name="T28" fmla="*/ 2147483646 w 34"/>
                <a:gd name="T29" fmla="*/ 2147483646 h 39"/>
                <a:gd name="T30" fmla="*/ 2147483646 w 34"/>
                <a:gd name="T31" fmla="*/ 2147483646 h 39"/>
                <a:gd name="T32" fmla="*/ 2147483646 w 34"/>
                <a:gd name="T33" fmla="*/ 2147483646 h 39"/>
                <a:gd name="T34" fmla="*/ 2147483646 w 34"/>
                <a:gd name="T35" fmla="*/ 2147483646 h 39"/>
                <a:gd name="T36" fmla="*/ 2147483646 w 34"/>
                <a:gd name="T37" fmla="*/ 2147483646 h 39"/>
                <a:gd name="T38" fmla="*/ 2147483646 w 34"/>
                <a:gd name="T39" fmla="*/ 2147483646 h 39"/>
                <a:gd name="T40" fmla="*/ 2147483646 w 34"/>
                <a:gd name="T41" fmla="*/ 2147483646 h 39"/>
                <a:gd name="T42" fmla="*/ 2147483646 w 34"/>
                <a:gd name="T43" fmla="*/ 2147483646 h 39"/>
                <a:gd name="T44" fmla="*/ 2147483646 w 34"/>
                <a:gd name="T45" fmla="*/ 2147483646 h 39"/>
                <a:gd name="T46" fmla="*/ 2147483646 w 34"/>
                <a:gd name="T47" fmla="*/ 2147483646 h 39"/>
                <a:gd name="T48" fmla="*/ 2147483646 w 34"/>
                <a:gd name="T49" fmla="*/ 2147483646 h 39"/>
                <a:gd name="T50" fmla="*/ 2147483646 w 34"/>
                <a:gd name="T51" fmla="*/ 2147483646 h 39"/>
                <a:gd name="T52" fmla="*/ 2147483646 w 34"/>
                <a:gd name="T53" fmla="*/ 2147483646 h 39"/>
                <a:gd name="T54" fmla="*/ 2147483646 w 34"/>
                <a:gd name="T55" fmla="*/ 2147483646 h 39"/>
                <a:gd name="T56" fmla="*/ 2147483646 w 34"/>
                <a:gd name="T57" fmla="*/ 2147483646 h 39"/>
                <a:gd name="T58" fmla="*/ 2147483646 w 34"/>
                <a:gd name="T59" fmla="*/ 2147483646 h 39"/>
                <a:gd name="T60" fmla="*/ 2147483646 w 34"/>
                <a:gd name="T61" fmla="*/ 2147483646 h 39"/>
                <a:gd name="T62" fmla="*/ 2147483646 w 34"/>
                <a:gd name="T63" fmla="*/ 2147483646 h 39"/>
                <a:gd name="T64" fmla="*/ 2147483646 w 34"/>
                <a:gd name="T65" fmla="*/ 2147483646 h 39"/>
                <a:gd name="T66" fmla="*/ 2147483646 w 34"/>
                <a:gd name="T67" fmla="*/ 2147483646 h 39"/>
                <a:gd name="T68" fmla="*/ 2147483646 w 34"/>
                <a:gd name="T69" fmla="*/ 2147483646 h 39"/>
                <a:gd name="T70" fmla="*/ 2147483646 w 34"/>
                <a:gd name="T71" fmla="*/ 2147483646 h 39"/>
                <a:gd name="T72" fmla="*/ 2147483646 w 34"/>
                <a:gd name="T73" fmla="*/ 2147483646 h 39"/>
                <a:gd name="T74" fmla="*/ 2147483646 w 34"/>
                <a:gd name="T75" fmla="*/ 2147483646 h 39"/>
                <a:gd name="T76" fmla="*/ 2147483646 w 34"/>
                <a:gd name="T77" fmla="*/ 2147483646 h 39"/>
                <a:gd name="T78" fmla="*/ 2147483646 w 34"/>
                <a:gd name="T79" fmla="*/ 2147483646 h 39"/>
                <a:gd name="T80" fmla="*/ 2147483646 w 34"/>
                <a:gd name="T81" fmla="*/ 2095355287 h 39"/>
                <a:gd name="T82" fmla="*/ 2147483646 w 34"/>
                <a:gd name="T83" fmla="*/ 1758223754 h 39"/>
                <a:gd name="T84" fmla="*/ 2147483646 w 34"/>
                <a:gd name="T85" fmla="*/ 1498364956 h 39"/>
                <a:gd name="T86" fmla="*/ 2147483646 w 34"/>
                <a:gd name="T87" fmla="*/ 1215847008 h 39"/>
                <a:gd name="T88" fmla="*/ 2147483646 w 34"/>
                <a:gd name="T89" fmla="*/ 1215847008 h 39"/>
                <a:gd name="T90" fmla="*/ 2147483646 w 34"/>
                <a:gd name="T91" fmla="*/ 879507664 h 39"/>
                <a:gd name="T92" fmla="*/ 2147483646 w 34"/>
                <a:gd name="T93" fmla="*/ 879507664 h 39"/>
                <a:gd name="T94" fmla="*/ 2147483646 w 34"/>
                <a:gd name="T95" fmla="*/ 1215847008 h 39"/>
                <a:gd name="T96" fmla="*/ 2147483646 w 34"/>
                <a:gd name="T97" fmla="*/ 879507664 h 39"/>
                <a:gd name="T98" fmla="*/ 2147483646 w 34"/>
                <a:gd name="T99" fmla="*/ 259854675 h 39"/>
                <a:gd name="T100" fmla="*/ 2147483646 w 34"/>
                <a:gd name="T101" fmla="*/ 259854675 h 39"/>
                <a:gd name="T102" fmla="*/ 1743962090 w 34"/>
                <a:gd name="T103" fmla="*/ 0 h 39"/>
                <a:gd name="T104" fmla="*/ 1206396328 w 34"/>
                <a:gd name="T105" fmla="*/ 619082325 h 39"/>
                <a:gd name="T106" fmla="*/ 872265228 w 34"/>
                <a:gd name="T107" fmla="*/ 619082325 h 39"/>
                <a:gd name="T108" fmla="*/ 257887179 w 34"/>
                <a:gd name="T109" fmla="*/ 619082325 h 39"/>
                <a:gd name="T110" fmla="*/ 0 w 34"/>
                <a:gd name="T111" fmla="*/ 879507664 h 39"/>
                <a:gd name="T112" fmla="*/ 0 w 34"/>
                <a:gd name="T113" fmla="*/ 1498364956 h 39"/>
                <a:gd name="T114" fmla="*/ 257887179 w 34"/>
                <a:gd name="T115" fmla="*/ 1498364956 h 39"/>
                <a:gd name="T116" fmla="*/ 872265228 w 34"/>
                <a:gd name="T117" fmla="*/ 1758223754 h 39"/>
                <a:gd name="T118" fmla="*/ 872265228 w 34"/>
                <a:gd name="T119" fmla="*/ 1758223754 h 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"/>
                <a:gd name="T181" fmla="*/ 0 h 39"/>
                <a:gd name="T182" fmla="*/ 34 w 34"/>
                <a:gd name="T183" fmla="*/ 39 h 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" h="39">
                  <a:moveTo>
                    <a:pt x="3" y="6"/>
                  </a:moveTo>
                  <a:lnTo>
                    <a:pt x="6" y="8"/>
                  </a:lnTo>
                  <a:lnTo>
                    <a:pt x="7" y="10"/>
                  </a:lnTo>
                  <a:lnTo>
                    <a:pt x="8" y="12"/>
                  </a:lnTo>
                  <a:lnTo>
                    <a:pt x="11" y="16"/>
                  </a:lnTo>
                  <a:lnTo>
                    <a:pt x="14" y="19"/>
                  </a:lnTo>
                  <a:lnTo>
                    <a:pt x="16" y="22"/>
                  </a:lnTo>
                  <a:lnTo>
                    <a:pt x="18" y="27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19" y="35"/>
                  </a:lnTo>
                  <a:lnTo>
                    <a:pt x="20" y="37"/>
                  </a:lnTo>
                  <a:lnTo>
                    <a:pt x="20" y="39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3" y="35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5" y="26"/>
                  </a:lnTo>
                  <a:lnTo>
                    <a:pt x="26" y="25"/>
                  </a:lnTo>
                  <a:lnTo>
                    <a:pt x="27" y="24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2" y="17"/>
                  </a:lnTo>
                  <a:lnTo>
                    <a:pt x="29" y="17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5" y="11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6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8" name="Freeform 146"/>
            <p:cNvSpPr>
              <a:spLocks noChangeAspect="1"/>
            </p:cNvSpPr>
            <p:nvPr/>
          </p:nvSpPr>
          <p:spPr bwMode="gray">
            <a:xfrm>
              <a:off x="2817" y="3093"/>
              <a:ext cx="162" cy="84"/>
            </a:xfrm>
            <a:custGeom>
              <a:avLst/>
              <a:gdLst>
                <a:gd name="T0" fmla="*/ 2147483646 w 48"/>
                <a:gd name="T1" fmla="*/ 793021243 h 25"/>
                <a:gd name="T2" fmla="*/ 2147483646 w 48"/>
                <a:gd name="T3" fmla="*/ 236018268 h 25"/>
                <a:gd name="T4" fmla="*/ 2147483646 w 48"/>
                <a:gd name="T5" fmla="*/ 0 h 25"/>
                <a:gd name="T6" fmla="*/ 2147483646 w 48"/>
                <a:gd name="T7" fmla="*/ 0 h 25"/>
                <a:gd name="T8" fmla="*/ 2147483646 w 48"/>
                <a:gd name="T9" fmla="*/ 236018268 h 25"/>
                <a:gd name="T10" fmla="*/ 2147483646 w 48"/>
                <a:gd name="T11" fmla="*/ 563239105 h 25"/>
                <a:gd name="T12" fmla="*/ 2147483646 w 48"/>
                <a:gd name="T13" fmla="*/ 793021243 h 25"/>
                <a:gd name="T14" fmla="*/ 2147483646 w 48"/>
                <a:gd name="T15" fmla="*/ 563239105 h 25"/>
                <a:gd name="T16" fmla="*/ 2147483646 w 48"/>
                <a:gd name="T17" fmla="*/ 563239105 h 25"/>
                <a:gd name="T18" fmla="*/ 2147483646 w 48"/>
                <a:gd name="T19" fmla="*/ 793021243 h 25"/>
                <a:gd name="T20" fmla="*/ 2147483646 w 48"/>
                <a:gd name="T21" fmla="*/ 1029043079 h 25"/>
                <a:gd name="T22" fmla="*/ 2147483646 w 48"/>
                <a:gd name="T23" fmla="*/ 1029043079 h 25"/>
                <a:gd name="T24" fmla="*/ 2147483646 w 48"/>
                <a:gd name="T25" fmla="*/ 793021243 h 25"/>
                <a:gd name="T26" fmla="*/ 2147483646 w 48"/>
                <a:gd name="T27" fmla="*/ 236018268 h 25"/>
                <a:gd name="T28" fmla="*/ 2147483646 w 48"/>
                <a:gd name="T29" fmla="*/ 0 h 25"/>
                <a:gd name="T30" fmla="*/ 2147483646 w 48"/>
                <a:gd name="T31" fmla="*/ 236018268 h 25"/>
                <a:gd name="T32" fmla="*/ 2147483646 w 48"/>
                <a:gd name="T33" fmla="*/ 563239105 h 25"/>
                <a:gd name="T34" fmla="*/ 2147483646 w 48"/>
                <a:gd name="T35" fmla="*/ 236018268 h 25"/>
                <a:gd name="T36" fmla="*/ 2147483646 w 48"/>
                <a:gd name="T37" fmla="*/ 563239105 h 25"/>
                <a:gd name="T38" fmla="*/ 2147483646 w 48"/>
                <a:gd name="T39" fmla="*/ 563239105 h 25"/>
                <a:gd name="T40" fmla="*/ 2147483646 w 48"/>
                <a:gd name="T41" fmla="*/ 793021243 h 25"/>
                <a:gd name="T42" fmla="*/ 2147483646 w 48"/>
                <a:gd name="T43" fmla="*/ 1029043079 h 25"/>
                <a:gd name="T44" fmla="*/ 2147483646 w 48"/>
                <a:gd name="T45" fmla="*/ 1335306894 h 25"/>
                <a:gd name="T46" fmla="*/ 2147483646 w 48"/>
                <a:gd name="T47" fmla="*/ 1335306894 h 25"/>
                <a:gd name="T48" fmla="*/ 2147483646 w 48"/>
                <a:gd name="T49" fmla="*/ 1892483225 h 25"/>
                <a:gd name="T50" fmla="*/ 2147483646 w 48"/>
                <a:gd name="T51" fmla="*/ 2147483646 h 25"/>
                <a:gd name="T52" fmla="*/ 2147483646 w 48"/>
                <a:gd name="T53" fmla="*/ 2147483646 h 25"/>
                <a:gd name="T54" fmla="*/ 2147483646 w 48"/>
                <a:gd name="T55" fmla="*/ 2147483646 h 25"/>
                <a:gd name="T56" fmla="*/ 2011251975 w 48"/>
                <a:gd name="T57" fmla="*/ 2147483646 h 25"/>
                <a:gd name="T58" fmla="*/ 1172546381 w 48"/>
                <a:gd name="T59" fmla="*/ 2147483646 h 25"/>
                <a:gd name="T60" fmla="*/ 847177269 w 48"/>
                <a:gd name="T61" fmla="*/ 2147483646 h 25"/>
                <a:gd name="T62" fmla="*/ 595926781 w 48"/>
                <a:gd name="T63" fmla="*/ 2147483646 h 25"/>
                <a:gd name="T64" fmla="*/ 251015601 w 48"/>
                <a:gd name="T65" fmla="*/ 2147483646 h 25"/>
                <a:gd name="T66" fmla="*/ 0 w 48"/>
                <a:gd name="T67" fmla="*/ 2147483646 h 25"/>
                <a:gd name="T68" fmla="*/ 251015601 w 48"/>
                <a:gd name="T69" fmla="*/ 2147483646 h 25"/>
                <a:gd name="T70" fmla="*/ 847177269 w 48"/>
                <a:gd name="T71" fmla="*/ 2147483646 h 25"/>
                <a:gd name="T72" fmla="*/ 1415325970 w 48"/>
                <a:gd name="T73" fmla="*/ 2147483646 h 25"/>
                <a:gd name="T74" fmla="*/ 2147483646 w 48"/>
                <a:gd name="T75" fmla="*/ 2147483646 h 25"/>
                <a:gd name="T76" fmla="*/ 2147483646 w 48"/>
                <a:gd name="T77" fmla="*/ 2147483646 h 25"/>
                <a:gd name="T78" fmla="*/ 2147483646 w 48"/>
                <a:gd name="T79" fmla="*/ 2147483646 h 25"/>
                <a:gd name="T80" fmla="*/ 2147483646 w 48"/>
                <a:gd name="T81" fmla="*/ 2147483646 h 25"/>
                <a:gd name="T82" fmla="*/ 2147483646 w 48"/>
                <a:gd name="T83" fmla="*/ 2147483646 h 25"/>
                <a:gd name="T84" fmla="*/ 2147483646 w 48"/>
                <a:gd name="T85" fmla="*/ 2147483646 h 25"/>
                <a:gd name="T86" fmla="*/ 2147483646 w 48"/>
                <a:gd name="T87" fmla="*/ 2147483646 h 25"/>
                <a:gd name="T88" fmla="*/ 2147483646 w 48"/>
                <a:gd name="T89" fmla="*/ 2147483646 h 25"/>
                <a:gd name="T90" fmla="*/ 2147483646 w 48"/>
                <a:gd name="T91" fmla="*/ 2147483646 h 25"/>
                <a:gd name="T92" fmla="*/ 2147483646 w 48"/>
                <a:gd name="T93" fmla="*/ 2147483646 h 25"/>
                <a:gd name="T94" fmla="*/ 2147483646 w 48"/>
                <a:gd name="T95" fmla="*/ 2147483646 h 25"/>
                <a:gd name="T96" fmla="*/ 2147483646 w 48"/>
                <a:gd name="T97" fmla="*/ 2147483646 h 25"/>
                <a:gd name="T98" fmla="*/ 2147483646 w 48"/>
                <a:gd name="T99" fmla="*/ 2147483646 h 25"/>
                <a:gd name="T100" fmla="*/ 2147483646 w 48"/>
                <a:gd name="T101" fmla="*/ 2147483646 h 25"/>
                <a:gd name="T102" fmla="*/ 2147483646 w 48"/>
                <a:gd name="T103" fmla="*/ 2147483646 h 25"/>
                <a:gd name="T104" fmla="*/ 2147483646 w 48"/>
                <a:gd name="T105" fmla="*/ 2147483646 h 25"/>
                <a:gd name="T106" fmla="*/ 2147483646 w 48"/>
                <a:gd name="T107" fmla="*/ 2147483646 h 25"/>
                <a:gd name="T108" fmla="*/ 2147483646 w 48"/>
                <a:gd name="T109" fmla="*/ 1335306894 h 25"/>
                <a:gd name="T110" fmla="*/ 2147483646 w 48"/>
                <a:gd name="T111" fmla="*/ 1029043079 h 25"/>
                <a:gd name="T112" fmla="*/ 2147483646 w 48"/>
                <a:gd name="T113" fmla="*/ 1029043079 h 25"/>
                <a:gd name="T114" fmla="*/ 2147483646 w 48"/>
                <a:gd name="T115" fmla="*/ 793021243 h 25"/>
                <a:gd name="T116" fmla="*/ 2147483646 w 48"/>
                <a:gd name="T117" fmla="*/ 793021243 h 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"/>
                <a:gd name="T178" fmla="*/ 0 h 25"/>
                <a:gd name="T179" fmla="*/ 48 w 48"/>
                <a:gd name="T180" fmla="*/ 25 h 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" h="25">
                  <a:moveTo>
                    <a:pt x="45" y="3"/>
                  </a:moveTo>
                  <a:lnTo>
                    <a:pt x="44" y="1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5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1"/>
                  </a:lnTo>
                  <a:lnTo>
                    <a:pt x="22" y="19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2" y="15"/>
                  </a:lnTo>
                  <a:lnTo>
                    <a:pt x="34" y="13"/>
                  </a:lnTo>
                  <a:lnTo>
                    <a:pt x="37" y="13"/>
                  </a:lnTo>
                  <a:lnTo>
                    <a:pt x="39" y="12"/>
                  </a:lnTo>
                  <a:lnTo>
                    <a:pt x="42" y="13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7" y="10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5" y="3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9" name="Freeform 147"/>
            <p:cNvSpPr>
              <a:spLocks noChangeAspect="1"/>
            </p:cNvSpPr>
            <p:nvPr/>
          </p:nvSpPr>
          <p:spPr bwMode="gray">
            <a:xfrm>
              <a:off x="2925" y="3130"/>
              <a:ext cx="304" cy="212"/>
            </a:xfrm>
            <a:custGeom>
              <a:avLst/>
              <a:gdLst>
                <a:gd name="T0" fmla="*/ 2147483646 w 90"/>
                <a:gd name="T1" fmla="*/ 2147483646 h 63"/>
                <a:gd name="T2" fmla="*/ 2147483646 w 90"/>
                <a:gd name="T3" fmla="*/ 2147483646 h 63"/>
                <a:gd name="T4" fmla="*/ 2147483646 w 90"/>
                <a:gd name="T5" fmla="*/ 2147483646 h 63"/>
                <a:gd name="T6" fmla="*/ 2147483646 w 90"/>
                <a:gd name="T7" fmla="*/ 2147483646 h 63"/>
                <a:gd name="T8" fmla="*/ 2147483646 w 90"/>
                <a:gd name="T9" fmla="*/ 2147483646 h 63"/>
                <a:gd name="T10" fmla="*/ 2147483646 w 90"/>
                <a:gd name="T11" fmla="*/ 2147483646 h 63"/>
                <a:gd name="T12" fmla="*/ 2147483646 w 90"/>
                <a:gd name="T13" fmla="*/ 2147483646 h 63"/>
                <a:gd name="T14" fmla="*/ 2147483646 w 90"/>
                <a:gd name="T15" fmla="*/ 2147483646 h 63"/>
                <a:gd name="T16" fmla="*/ 2147483646 w 90"/>
                <a:gd name="T17" fmla="*/ 1362162220 h 63"/>
                <a:gd name="T18" fmla="*/ 2147483646 w 90"/>
                <a:gd name="T19" fmla="*/ 240564567 h 63"/>
                <a:gd name="T20" fmla="*/ 2147483646 w 90"/>
                <a:gd name="T21" fmla="*/ 0 h 63"/>
                <a:gd name="T22" fmla="*/ 2147483646 w 90"/>
                <a:gd name="T23" fmla="*/ 1050103584 h 63"/>
                <a:gd name="T24" fmla="*/ 2147483646 w 90"/>
                <a:gd name="T25" fmla="*/ 1595821715 h 63"/>
                <a:gd name="T26" fmla="*/ 2147483646 w 90"/>
                <a:gd name="T27" fmla="*/ 1937871093 h 63"/>
                <a:gd name="T28" fmla="*/ 2147483646 w 90"/>
                <a:gd name="T29" fmla="*/ 1595821715 h 63"/>
                <a:gd name="T30" fmla="*/ 2147483646 w 90"/>
                <a:gd name="T31" fmla="*/ 1937871093 h 63"/>
                <a:gd name="T32" fmla="*/ 2147483646 w 90"/>
                <a:gd name="T33" fmla="*/ 1937871093 h 63"/>
                <a:gd name="T34" fmla="*/ 2147483646 w 90"/>
                <a:gd name="T35" fmla="*/ 2147483646 h 63"/>
                <a:gd name="T36" fmla="*/ 2147483646 w 90"/>
                <a:gd name="T37" fmla="*/ 2147483646 h 63"/>
                <a:gd name="T38" fmla="*/ 2147483646 w 90"/>
                <a:gd name="T39" fmla="*/ 2147483646 h 63"/>
                <a:gd name="T40" fmla="*/ 2147483646 w 90"/>
                <a:gd name="T41" fmla="*/ 2147483646 h 63"/>
                <a:gd name="T42" fmla="*/ 2147483646 w 90"/>
                <a:gd name="T43" fmla="*/ 2147483646 h 63"/>
                <a:gd name="T44" fmla="*/ 2147483646 w 90"/>
                <a:gd name="T45" fmla="*/ 2147483646 h 63"/>
                <a:gd name="T46" fmla="*/ 2147483646 w 90"/>
                <a:gd name="T47" fmla="*/ 2147483646 h 63"/>
                <a:gd name="T48" fmla="*/ 0 w 90"/>
                <a:gd name="T49" fmla="*/ 2147483646 h 63"/>
                <a:gd name="T50" fmla="*/ 253448586 w 90"/>
                <a:gd name="T51" fmla="*/ 2147483646 h 63"/>
                <a:gd name="T52" fmla="*/ 1438023559 w 90"/>
                <a:gd name="T53" fmla="*/ 2147483646 h 63"/>
                <a:gd name="T54" fmla="*/ 2042799352 w 90"/>
                <a:gd name="T55" fmla="*/ 2147483646 h 63"/>
                <a:gd name="T56" fmla="*/ 2147483646 w 90"/>
                <a:gd name="T57" fmla="*/ 2147483646 h 63"/>
                <a:gd name="T58" fmla="*/ 2147483646 w 90"/>
                <a:gd name="T59" fmla="*/ 2147483646 h 63"/>
                <a:gd name="T60" fmla="*/ 2147483646 w 90"/>
                <a:gd name="T61" fmla="*/ 2147483646 h 63"/>
                <a:gd name="T62" fmla="*/ 2147483646 w 90"/>
                <a:gd name="T63" fmla="*/ 2147483646 h 63"/>
                <a:gd name="T64" fmla="*/ 2147483646 w 90"/>
                <a:gd name="T65" fmla="*/ 2147483646 h 63"/>
                <a:gd name="T66" fmla="*/ 2147483646 w 90"/>
                <a:gd name="T67" fmla="*/ 2147483646 h 63"/>
                <a:gd name="T68" fmla="*/ 2147483646 w 90"/>
                <a:gd name="T69" fmla="*/ 2147483646 h 63"/>
                <a:gd name="T70" fmla="*/ 2147483646 w 90"/>
                <a:gd name="T71" fmla="*/ 2147483646 h 63"/>
                <a:gd name="T72" fmla="*/ 2147483646 w 90"/>
                <a:gd name="T73" fmla="*/ 2147483646 h 63"/>
                <a:gd name="T74" fmla="*/ 2147483646 w 90"/>
                <a:gd name="T75" fmla="*/ 2147483646 h 63"/>
                <a:gd name="T76" fmla="*/ 2147483646 w 90"/>
                <a:gd name="T77" fmla="*/ 2147483646 h 63"/>
                <a:gd name="T78" fmla="*/ 2147483646 w 90"/>
                <a:gd name="T79" fmla="*/ 2147483646 h 63"/>
                <a:gd name="T80" fmla="*/ 2147483646 w 90"/>
                <a:gd name="T81" fmla="*/ 2147483646 h 63"/>
                <a:gd name="T82" fmla="*/ 2147483646 w 90"/>
                <a:gd name="T83" fmla="*/ 2147483646 h 63"/>
                <a:gd name="T84" fmla="*/ 2147483646 w 90"/>
                <a:gd name="T85" fmla="*/ 2147483646 h 63"/>
                <a:gd name="T86" fmla="*/ 2147483646 w 90"/>
                <a:gd name="T87" fmla="*/ 2147483646 h 63"/>
                <a:gd name="T88" fmla="*/ 2147483646 w 90"/>
                <a:gd name="T89" fmla="*/ 2147483646 h 63"/>
                <a:gd name="T90" fmla="*/ 2147483646 w 90"/>
                <a:gd name="T91" fmla="*/ 2147483646 h 63"/>
                <a:gd name="T92" fmla="*/ 2147483646 w 90"/>
                <a:gd name="T93" fmla="*/ 2147483646 h 63"/>
                <a:gd name="T94" fmla="*/ 2147483646 w 90"/>
                <a:gd name="T95" fmla="*/ 2147483646 h 63"/>
                <a:gd name="T96" fmla="*/ 2147483646 w 90"/>
                <a:gd name="T97" fmla="*/ 2147483646 h 63"/>
                <a:gd name="T98" fmla="*/ 2147483646 w 90"/>
                <a:gd name="T99" fmla="*/ 2147483646 h 63"/>
                <a:gd name="T100" fmla="*/ 2147483646 w 90"/>
                <a:gd name="T101" fmla="*/ 2147483646 h 63"/>
                <a:gd name="T102" fmla="*/ 2147483646 w 90"/>
                <a:gd name="T103" fmla="*/ 2147483646 h 63"/>
                <a:gd name="T104" fmla="*/ 2147483646 w 90"/>
                <a:gd name="T105" fmla="*/ 2147483646 h 63"/>
                <a:gd name="T106" fmla="*/ 2147483646 w 90"/>
                <a:gd name="T107" fmla="*/ 2147483646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0"/>
                <a:gd name="T163" fmla="*/ 0 h 63"/>
                <a:gd name="T164" fmla="*/ 90 w 90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0" h="63">
                  <a:moveTo>
                    <a:pt x="86" y="33"/>
                  </a:moveTo>
                  <a:lnTo>
                    <a:pt x="85" y="34"/>
                  </a:lnTo>
                  <a:lnTo>
                    <a:pt x="82" y="35"/>
                  </a:lnTo>
                  <a:lnTo>
                    <a:pt x="81" y="36"/>
                  </a:lnTo>
                  <a:lnTo>
                    <a:pt x="79" y="37"/>
                  </a:lnTo>
                  <a:lnTo>
                    <a:pt x="76" y="34"/>
                  </a:lnTo>
                  <a:lnTo>
                    <a:pt x="75" y="35"/>
                  </a:lnTo>
                  <a:lnTo>
                    <a:pt x="75" y="34"/>
                  </a:lnTo>
                  <a:lnTo>
                    <a:pt x="75" y="32"/>
                  </a:lnTo>
                  <a:lnTo>
                    <a:pt x="74" y="30"/>
                  </a:lnTo>
                  <a:lnTo>
                    <a:pt x="73" y="28"/>
                  </a:lnTo>
                  <a:lnTo>
                    <a:pt x="73" y="25"/>
                  </a:lnTo>
                  <a:lnTo>
                    <a:pt x="73" y="22"/>
                  </a:lnTo>
                  <a:lnTo>
                    <a:pt x="71" y="17"/>
                  </a:lnTo>
                  <a:lnTo>
                    <a:pt x="69" y="14"/>
                  </a:lnTo>
                  <a:lnTo>
                    <a:pt x="66" y="11"/>
                  </a:lnTo>
                  <a:lnTo>
                    <a:pt x="63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49" y="4"/>
                  </a:lnTo>
                  <a:lnTo>
                    <a:pt x="46" y="5"/>
                  </a:lnTo>
                  <a:lnTo>
                    <a:pt x="43" y="6"/>
                  </a:lnTo>
                  <a:lnTo>
                    <a:pt x="41" y="8"/>
                  </a:lnTo>
                  <a:lnTo>
                    <a:pt x="39" y="7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2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6" y="12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11" y="23"/>
                  </a:lnTo>
                  <a:lnTo>
                    <a:pt x="10" y="26"/>
                  </a:lnTo>
                  <a:lnTo>
                    <a:pt x="9" y="28"/>
                  </a:lnTo>
                  <a:lnTo>
                    <a:pt x="8" y="31"/>
                  </a:lnTo>
                  <a:lnTo>
                    <a:pt x="5" y="32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7" y="43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2" y="46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6" y="52"/>
                  </a:lnTo>
                  <a:lnTo>
                    <a:pt x="21" y="54"/>
                  </a:lnTo>
                  <a:lnTo>
                    <a:pt x="23" y="52"/>
                  </a:lnTo>
                  <a:lnTo>
                    <a:pt x="24" y="54"/>
                  </a:lnTo>
                  <a:lnTo>
                    <a:pt x="23" y="56"/>
                  </a:lnTo>
                  <a:lnTo>
                    <a:pt x="24" y="58"/>
                  </a:lnTo>
                  <a:lnTo>
                    <a:pt x="26" y="59"/>
                  </a:lnTo>
                  <a:lnTo>
                    <a:pt x="28" y="59"/>
                  </a:lnTo>
                  <a:lnTo>
                    <a:pt x="27" y="62"/>
                  </a:lnTo>
                  <a:lnTo>
                    <a:pt x="29" y="63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2"/>
                  </a:lnTo>
                  <a:lnTo>
                    <a:pt x="53" y="63"/>
                  </a:lnTo>
                  <a:lnTo>
                    <a:pt x="56" y="62"/>
                  </a:lnTo>
                  <a:lnTo>
                    <a:pt x="59" y="59"/>
                  </a:lnTo>
                  <a:lnTo>
                    <a:pt x="62" y="57"/>
                  </a:lnTo>
                  <a:lnTo>
                    <a:pt x="66" y="54"/>
                  </a:lnTo>
                  <a:lnTo>
                    <a:pt x="70" y="54"/>
                  </a:lnTo>
                  <a:lnTo>
                    <a:pt x="71" y="55"/>
                  </a:lnTo>
                  <a:lnTo>
                    <a:pt x="76" y="55"/>
                  </a:lnTo>
                  <a:lnTo>
                    <a:pt x="80" y="57"/>
                  </a:lnTo>
                  <a:lnTo>
                    <a:pt x="83" y="57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2" y="50"/>
                  </a:lnTo>
                  <a:lnTo>
                    <a:pt x="83" y="48"/>
                  </a:lnTo>
                  <a:lnTo>
                    <a:pt x="83" y="47"/>
                  </a:lnTo>
                  <a:lnTo>
                    <a:pt x="83" y="44"/>
                  </a:lnTo>
                  <a:lnTo>
                    <a:pt x="83" y="40"/>
                  </a:lnTo>
                  <a:lnTo>
                    <a:pt x="84" y="40"/>
                  </a:lnTo>
                  <a:lnTo>
                    <a:pt x="85" y="42"/>
                  </a:lnTo>
                  <a:lnTo>
                    <a:pt x="84" y="45"/>
                  </a:lnTo>
                  <a:lnTo>
                    <a:pt x="83" y="46"/>
                  </a:lnTo>
                  <a:lnTo>
                    <a:pt x="84" y="47"/>
                  </a:lnTo>
                  <a:lnTo>
                    <a:pt x="85" y="46"/>
                  </a:lnTo>
                  <a:lnTo>
                    <a:pt x="86" y="44"/>
                  </a:lnTo>
                  <a:lnTo>
                    <a:pt x="87" y="42"/>
                  </a:lnTo>
                  <a:lnTo>
                    <a:pt x="89" y="41"/>
                  </a:lnTo>
                  <a:lnTo>
                    <a:pt x="90" y="40"/>
                  </a:lnTo>
                  <a:lnTo>
                    <a:pt x="90" y="39"/>
                  </a:lnTo>
                  <a:lnTo>
                    <a:pt x="90" y="37"/>
                  </a:lnTo>
                  <a:lnTo>
                    <a:pt x="90" y="34"/>
                  </a:lnTo>
                  <a:lnTo>
                    <a:pt x="89" y="33"/>
                  </a:lnTo>
                  <a:lnTo>
                    <a:pt x="88" y="33"/>
                  </a:lnTo>
                  <a:lnTo>
                    <a:pt x="86" y="33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0" name="Freeform 148"/>
            <p:cNvSpPr>
              <a:spLocks noChangeAspect="1"/>
            </p:cNvSpPr>
            <p:nvPr/>
          </p:nvSpPr>
          <p:spPr bwMode="gray">
            <a:xfrm>
              <a:off x="2794" y="3133"/>
              <a:ext cx="202" cy="131"/>
            </a:xfrm>
            <a:custGeom>
              <a:avLst/>
              <a:gdLst>
                <a:gd name="T0" fmla="*/ 2147483646 w 60"/>
                <a:gd name="T1" fmla="*/ 0 h 39"/>
                <a:gd name="T2" fmla="*/ 2147483646 w 60"/>
                <a:gd name="T3" fmla="*/ 235152443 h 39"/>
                <a:gd name="T4" fmla="*/ 2147483646 w 60"/>
                <a:gd name="T5" fmla="*/ 1324124054 h 39"/>
                <a:gd name="T6" fmla="*/ 2147483646 w 60"/>
                <a:gd name="T7" fmla="*/ 1559228219 h 39"/>
                <a:gd name="T8" fmla="*/ 2147483646 w 60"/>
                <a:gd name="T9" fmla="*/ 1885438722 h 39"/>
                <a:gd name="T10" fmla="*/ 2147483646 w 60"/>
                <a:gd name="T11" fmla="*/ 2147483646 h 39"/>
                <a:gd name="T12" fmla="*/ 2147483646 w 60"/>
                <a:gd name="T13" fmla="*/ 2147483646 h 39"/>
                <a:gd name="T14" fmla="*/ 2147483646 w 60"/>
                <a:gd name="T15" fmla="*/ 2147483646 h 39"/>
                <a:gd name="T16" fmla="*/ 2147483646 w 60"/>
                <a:gd name="T17" fmla="*/ 2147483646 h 39"/>
                <a:gd name="T18" fmla="*/ 1056182196 w 60"/>
                <a:gd name="T19" fmla="*/ 2147483646 h 39"/>
                <a:gd name="T20" fmla="*/ 1056182196 w 60"/>
                <a:gd name="T21" fmla="*/ 2147483646 h 39"/>
                <a:gd name="T22" fmla="*/ 1056182196 w 60"/>
                <a:gd name="T23" fmla="*/ 2147483646 h 39"/>
                <a:gd name="T24" fmla="*/ 0 w 60"/>
                <a:gd name="T25" fmla="*/ 2147483646 h 39"/>
                <a:gd name="T26" fmla="*/ 814312157 w 60"/>
                <a:gd name="T27" fmla="*/ 2147483646 h 39"/>
                <a:gd name="T28" fmla="*/ 1369901902 w 60"/>
                <a:gd name="T29" fmla="*/ 2147483646 h 39"/>
                <a:gd name="T30" fmla="*/ 1369901902 w 60"/>
                <a:gd name="T31" fmla="*/ 2147483646 h 39"/>
                <a:gd name="T32" fmla="*/ 2147483646 w 60"/>
                <a:gd name="T33" fmla="*/ 2147483646 h 39"/>
                <a:gd name="T34" fmla="*/ 2147483646 w 60"/>
                <a:gd name="T35" fmla="*/ 2147483646 h 39"/>
                <a:gd name="T36" fmla="*/ 2147483646 w 60"/>
                <a:gd name="T37" fmla="*/ 2147483646 h 39"/>
                <a:gd name="T38" fmla="*/ 2147483646 w 60"/>
                <a:gd name="T39" fmla="*/ 2147483646 h 39"/>
                <a:gd name="T40" fmla="*/ 2147483646 w 60"/>
                <a:gd name="T41" fmla="*/ 2147483646 h 39"/>
                <a:gd name="T42" fmla="*/ 2147483646 w 60"/>
                <a:gd name="T43" fmla="*/ 2147483646 h 39"/>
                <a:gd name="T44" fmla="*/ 2147483646 w 60"/>
                <a:gd name="T45" fmla="*/ 2147483646 h 39"/>
                <a:gd name="T46" fmla="*/ 2147483646 w 60"/>
                <a:gd name="T47" fmla="*/ 2147483646 h 39"/>
                <a:gd name="T48" fmla="*/ 2147483646 w 60"/>
                <a:gd name="T49" fmla="*/ 2147483646 h 39"/>
                <a:gd name="T50" fmla="*/ 2147483646 w 60"/>
                <a:gd name="T51" fmla="*/ 2147483646 h 39"/>
                <a:gd name="T52" fmla="*/ 2147483646 w 60"/>
                <a:gd name="T53" fmla="*/ 2147483646 h 39"/>
                <a:gd name="T54" fmla="*/ 2147483646 w 60"/>
                <a:gd name="T55" fmla="*/ 2147483646 h 39"/>
                <a:gd name="T56" fmla="*/ 2147483646 w 60"/>
                <a:gd name="T57" fmla="*/ 2147483646 h 39"/>
                <a:gd name="T58" fmla="*/ 2147483646 w 60"/>
                <a:gd name="T59" fmla="*/ 2147483646 h 39"/>
                <a:gd name="T60" fmla="*/ 2147483646 w 60"/>
                <a:gd name="T61" fmla="*/ 2147483646 h 39"/>
                <a:gd name="T62" fmla="*/ 2147483646 w 60"/>
                <a:gd name="T63" fmla="*/ 1885438722 h 39"/>
                <a:gd name="T64" fmla="*/ 2147483646 w 60"/>
                <a:gd name="T65" fmla="*/ 1024961124 h 39"/>
                <a:gd name="T66" fmla="*/ 2147483646 w 60"/>
                <a:gd name="T67" fmla="*/ 561313902 h 39"/>
                <a:gd name="T68" fmla="*/ 2147483646 w 60"/>
                <a:gd name="T69" fmla="*/ 235152443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"/>
                <a:gd name="T106" fmla="*/ 0 h 39"/>
                <a:gd name="T107" fmla="*/ 60 w 60"/>
                <a:gd name="T108" fmla="*/ 39 h 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" h="39">
                  <a:moveTo>
                    <a:pt x="49" y="1"/>
                  </a:moveTo>
                  <a:lnTo>
                    <a:pt x="46" y="0"/>
                  </a:lnTo>
                  <a:lnTo>
                    <a:pt x="44" y="1"/>
                  </a:lnTo>
                  <a:lnTo>
                    <a:pt x="41" y="1"/>
                  </a:lnTo>
                  <a:lnTo>
                    <a:pt x="39" y="3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29" y="7"/>
                  </a:lnTo>
                  <a:lnTo>
                    <a:pt x="24" y="9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16" y="13"/>
                  </a:lnTo>
                  <a:lnTo>
                    <a:pt x="12" y="10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3" y="26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8" y="39"/>
                  </a:lnTo>
                  <a:lnTo>
                    <a:pt x="21" y="39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8" y="36"/>
                  </a:lnTo>
                  <a:lnTo>
                    <a:pt x="29" y="35"/>
                  </a:lnTo>
                  <a:lnTo>
                    <a:pt x="31" y="35"/>
                  </a:lnTo>
                  <a:lnTo>
                    <a:pt x="34" y="33"/>
                  </a:lnTo>
                  <a:lnTo>
                    <a:pt x="36" y="33"/>
                  </a:lnTo>
                  <a:lnTo>
                    <a:pt x="38" y="32"/>
                  </a:lnTo>
                  <a:lnTo>
                    <a:pt x="39" y="33"/>
                  </a:lnTo>
                  <a:lnTo>
                    <a:pt x="44" y="31"/>
                  </a:lnTo>
                  <a:lnTo>
                    <a:pt x="47" y="30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2"/>
                  </a:lnTo>
                  <a:lnTo>
                    <a:pt x="51" y="20"/>
                  </a:lnTo>
                  <a:lnTo>
                    <a:pt x="53" y="18"/>
                  </a:lnTo>
                  <a:lnTo>
                    <a:pt x="53" y="16"/>
                  </a:lnTo>
                  <a:lnTo>
                    <a:pt x="54" y="14"/>
                  </a:lnTo>
                  <a:lnTo>
                    <a:pt x="54" y="13"/>
                  </a:lnTo>
                  <a:lnTo>
                    <a:pt x="55" y="11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0" y="5"/>
                  </a:lnTo>
                  <a:lnTo>
                    <a:pt x="58" y="4"/>
                  </a:lnTo>
                  <a:lnTo>
                    <a:pt x="56" y="3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49" y="1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1" name="Freeform 149"/>
            <p:cNvSpPr>
              <a:spLocks noChangeAspect="1"/>
            </p:cNvSpPr>
            <p:nvPr/>
          </p:nvSpPr>
          <p:spPr bwMode="gray">
            <a:xfrm>
              <a:off x="2713" y="3218"/>
              <a:ext cx="98" cy="70"/>
            </a:xfrm>
            <a:custGeom>
              <a:avLst/>
              <a:gdLst>
                <a:gd name="T0" fmla="*/ 1445924306 w 29"/>
                <a:gd name="T1" fmla="*/ 2147483646 h 21"/>
                <a:gd name="T2" fmla="*/ 2147483646 w 29"/>
                <a:gd name="T3" fmla="*/ 2147483646 h 21"/>
                <a:gd name="T4" fmla="*/ 2147483646 w 29"/>
                <a:gd name="T5" fmla="*/ 2147483646 h 21"/>
                <a:gd name="T6" fmla="*/ 2147483646 w 29"/>
                <a:gd name="T7" fmla="*/ 2147483646 h 21"/>
                <a:gd name="T8" fmla="*/ 2147483646 w 29"/>
                <a:gd name="T9" fmla="*/ 2147483646 h 21"/>
                <a:gd name="T10" fmla="*/ 2147483646 w 29"/>
                <a:gd name="T11" fmla="*/ 2147483646 h 21"/>
                <a:gd name="T12" fmla="*/ 2147483646 w 29"/>
                <a:gd name="T13" fmla="*/ 2147483646 h 21"/>
                <a:gd name="T14" fmla="*/ 2147483646 w 29"/>
                <a:gd name="T15" fmla="*/ 2147483646 h 21"/>
                <a:gd name="T16" fmla="*/ 2147483646 w 29"/>
                <a:gd name="T17" fmla="*/ 2147483646 h 21"/>
                <a:gd name="T18" fmla="*/ 2147483646 w 29"/>
                <a:gd name="T19" fmla="*/ 2147483646 h 21"/>
                <a:gd name="T20" fmla="*/ 2147483646 w 29"/>
                <a:gd name="T21" fmla="*/ 2147483646 h 21"/>
                <a:gd name="T22" fmla="*/ 2147483646 w 29"/>
                <a:gd name="T23" fmla="*/ 2147483646 h 21"/>
                <a:gd name="T24" fmla="*/ 2147483646 w 29"/>
                <a:gd name="T25" fmla="*/ 1881465977 h 21"/>
                <a:gd name="T26" fmla="*/ 2147483646 w 29"/>
                <a:gd name="T27" fmla="*/ 1398307643 h 21"/>
                <a:gd name="T28" fmla="*/ 2147483646 w 29"/>
                <a:gd name="T29" fmla="*/ 1612709933 h 21"/>
                <a:gd name="T30" fmla="*/ 2147483646 w 29"/>
                <a:gd name="T31" fmla="*/ 1191023867 h 21"/>
                <a:gd name="T32" fmla="*/ 2147483646 w 29"/>
                <a:gd name="T33" fmla="*/ 897575677 h 21"/>
                <a:gd name="T34" fmla="*/ 2147483646 w 29"/>
                <a:gd name="T35" fmla="*/ 1191023867 h 21"/>
                <a:gd name="T36" fmla="*/ 2147483646 w 29"/>
                <a:gd name="T37" fmla="*/ 690442123 h 21"/>
                <a:gd name="T38" fmla="*/ 2147483646 w 29"/>
                <a:gd name="T39" fmla="*/ 0 h 21"/>
                <a:gd name="T40" fmla="*/ 2147483646 w 29"/>
                <a:gd name="T41" fmla="*/ 207132743 h 21"/>
                <a:gd name="T42" fmla="*/ 2147483646 w 29"/>
                <a:gd name="T43" fmla="*/ 483813310 h 21"/>
                <a:gd name="T44" fmla="*/ 2147483646 w 29"/>
                <a:gd name="T45" fmla="*/ 690442123 h 21"/>
                <a:gd name="T46" fmla="*/ 2147483646 w 29"/>
                <a:gd name="T47" fmla="*/ 690442123 h 21"/>
                <a:gd name="T48" fmla="*/ 2147483646 w 29"/>
                <a:gd name="T49" fmla="*/ 1398307643 h 21"/>
                <a:gd name="T50" fmla="*/ 607707239 w 29"/>
                <a:gd name="T51" fmla="*/ 1191023867 h 21"/>
                <a:gd name="T52" fmla="*/ 0 w 29"/>
                <a:gd name="T53" fmla="*/ 1881465977 h 21"/>
                <a:gd name="T54" fmla="*/ 0 w 29"/>
                <a:gd name="T55" fmla="*/ 2088599533 h 21"/>
                <a:gd name="T56" fmla="*/ 255407005 w 29"/>
                <a:gd name="T57" fmla="*/ 2147483646 h 21"/>
                <a:gd name="T58" fmla="*/ 255407005 w 29"/>
                <a:gd name="T59" fmla="*/ 2147483646 h 21"/>
                <a:gd name="T60" fmla="*/ 607707239 w 29"/>
                <a:gd name="T61" fmla="*/ 2147483646 h 21"/>
                <a:gd name="T62" fmla="*/ 1191092385 w 29"/>
                <a:gd name="T63" fmla="*/ 2147483646 h 21"/>
                <a:gd name="T64" fmla="*/ 1445924306 w 29"/>
                <a:gd name="T65" fmla="*/ 2147483646 h 21"/>
                <a:gd name="T66" fmla="*/ 1191092385 w 29"/>
                <a:gd name="T67" fmla="*/ 2147483646 h 21"/>
                <a:gd name="T68" fmla="*/ 607707239 w 29"/>
                <a:gd name="T69" fmla="*/ 2147483646 h 21"/>
                <a:gd name="T70" fmla="*/ 607707239 w 29"/>
                <a:gd name="T71" fmla="*/ 2147483646 h 21"/>
                <a:gd name="T72" fmla="*/ 1445924306 w 29"/>
                <a:gd name="T73" fmla="*/ 2147483646 h 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"/>
                <a:gd name="T112" fmla="*/ 0 h 21"/>
                <a:gd name="T113" fmla="*/ 29 w 29"/>
                <a:gd name="T114" fmla="*/ 21 h 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" h="21">
                  <a:moveTo>
                    <a:pt x="5" y="20"/>
                  </a:moveTo>
                  <a:lnTo>
                    <a:pt x="5" y="19"/>
                  </a:lnTo>
                  <a:lnTo>
                    <a:pt x="6" y="20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7" y="16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5" y="5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5" y="2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2" name="Freeform 150"/>
            <p:cNvSpPr>
              <a:spLocks noChangeAspect="1"/>
            </p:cNvSpPr>
            <p:nvPr/>
          </p:nvSpPr>
          <p:spPr bwMode="gray">
            <a:xfrm>
              <a:off x="2673" y="3025"/>
              <a:ext cx="202" cy="118"/>
            </a:xfrm>
            <a:custGeom>
              <a:avLst/>
              <a:gdLst>
                <a:gd name="T0" fmla="*/ 2147483646 w 60"/>
                <a:gd name="T1" fmla="*/ 2147483646 h 35"/>
                <a:gd name="T2" fmla="*/ 2147483646 w 60"/>
                <a:gd name="T3" fmla="*/ 2147483646 h 35"/>
                <a:gd name="T4" fmla="*/ 2147483646 w 60"/>
                <a:gd name="T5" fmla="*/ 2147483646 h 35"/>
                <a:gd name="T6" fmla="*/ 2147483646 w 60"/>
                <a:gd name="T7" fmla="*/ 2147483646 h 35"/>
                <a:gd name="T8" fmla="*/ 2147483646 w 60"/>
                <a:gd name="T9" fmla="*/ 2147483646 h 35"/>
                <a:gd name="T10" fmla="*/ 2147483646 w 60"/>
                <a:gd name="T11" fmla="*/ 2147483646 h 35"/>
                <a:gd name="T12" fmla="*/ 2147483646 w 60"/>
                <a:gd name="T13" fmla="*/ 2147483646 h 35"/>
                <a:gd name="T14" fmla="*/ 2147483646 w 60"/>
                <a:gd name="T15" fmla="*/ 2147483646 h 35"/>
                <a:gd name="T16" fmla="*/ 2147483646 w 60"/>
                <a:gd name="T17" fmla="*/ 2147483646 h 35"/>
                <a:gd name="T18" fmla="*/ 2147483646 w 60"/>
                <a:gd name="T19" fmla="*/ 2147483646 h 35"/>
                <a:gd name="T20" fmla="*/ 2147483646 w 60"/>
                <a:gd name="T21" fmla="*/ 2147483646 h 35"/>
                <a:gd name="T22" fmla="*/ 2147483646 w 60"/>
                <a:gd name="T23" fmla="*/ 2147483646 h 35"/>
                <a:gd name="T24" fmla="*/ 2147483646 w 60"/>
                <a:gd name="T25" fmla="*/ 2147483646 h 35"/>
                <a:gd name="T26" fmla="*/ 2147483646 w 60"/>
                <a:gd name="T27" fmla="*/ 2147483646 h 35"/>
                <a:gd name="T28" fmla="*/ 2147483646 w 60"/>
                <a:gd name="T29" fmla="*/ 2147483646 h 35"/>
                <a:gd name="T30" fmla="*/ 2147483646 w 60"/>
                <a:gd name="T31" fmla="*/ 2147483646 h 35"/>
                <a:gd name="T32" fmla="*/ 2147483646 w 60"/>
                <a:gd name="T33" fmla="*/ 2147483646 h 35"/>
                <a:gd name="T34" fmla="*/ 2147483646 w 60"/>
                <a:gd name="T35" fmla="*/ 2147483646 h 35"/>
                <a:gd name="T36" fmla="*/ 2147483646 w 60"/>
                <a:gd name="T37" fmla="*/ 2147483646 h 35"/>
                <a:gd name="T38" fmla="*/ 2147483646 w 60"/>
                <a:gd name="T39" fmla="*/ 2147483646 h 35"/>
                <a:gd name="T40" fmla="*/ 2147483646 w 60"/>
                <a:gd name="T41" fmla="*/ 2147483646 h 35"/>
                <a:gd name="T42" fmla="*/ 2147483646 w 60"/>
                <a:gd name="T43" fmla="*/ 2147483646 h 35"/>
                <a:gd name="T44" fmla="*/ 2147483646 w 60"/>
                <a:gd name="T45" fmla="*/ 1984192255 h 35"/>
                <a:gd name="T46" fmla="*/ 2147483646 w 60"/>
                <a:gd name="T47" fmla="*/ 1395091947 h 35"/>
                <a:gd name="T48" fmla="*/ 2147483646 w 60"/>
                <a:gd name="T49" fmla="*/ 836707333 h 35"/>
                <a:gd name="T50" fmla="*/ 2147483646 w 60"/>
                <a:gd name="T51" fmla="*/ 1395091947 h 35"/>
                <a:gd name="T52" fmla="*/ 2147483646 w 60"/>
                <a:gd name="T53" fmla="*/ 1075941579 h 35"/>
                <a:gd name="T54" fmla="*/ 2147483646 w 60"/>
                <a:gd name="T55" fmla="*/ 248176090 h 35"/>
                <a:gd name="T56" fmla="*/ 2147483646 w 60"/>
                <a:gd name="T57" fmla="*/ 1075941579 h 35"/>
                <a:gd name="T58" fmla="*/ 2147483646 w 60"/>
                <a:gd name="T59" fmla="*/ 2147483646 h 35"/>
                <a:gd name="T60" fmla="*/ 1948496818 w 60"/>
                <a:gd name="T61" fmla="*/ 2147483646 h 35"/>
                <a:gd name="T62" fmla="*/ 814312157 w 60"/>
                <a:gd name="T63" fmla="*/ 2147483646 h 35"/>
                <a:gd name="T64" fmla="*/ 241875005 w 60"/>
                <a:gd name="T65" fmla="*/ 2147483646 h 35"/>
                <a:gd name="T66" fmla="*/ 0 w 60"/>
                <a:gd name="T67" fmla="*/ 2147483646 h 35"/>
                <a:gd name="T68" fmla="*/ 814312157 w 60"/>
                <a:gd name="T69" fmla="*/ 2147483646 h 35"/>
                <a:gd name="T70" fmla="*/ 1056182196 w 60"/>
                <a:gd name="T71" fmla="*/ 2147483646 h 35"/>
                <a:gd name="T72" fmla="*/ 2147483646 w 60"/>
                <a:gd name="T73" fmla="*/ 2147483646 h 35"/>
                <a:gd name="T74" fmla="*/ 2147483646 w 60"/>
                <a:gd name="T75" fmla="*/ 2147483646 h 35"/>
                <a:gd name="T76" fmla="*/ 2147483646 w 60"/>
                <a:gd name="T77" fmla="*/ 2147483646 h 35"/>
                <a:gd name="T78" fmla="*/ 2147483646 w 60"/>
                <a:gd name="T79" fmla="*/ 2147483646 h 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0"/>
                <a:gd name="T121" fmla="*/ 0 h 35"/>
                <a:gd name="T122" fmla="*/ 60 w 60"/>
                <a:gd name="T123" fmla="*/ 35 h 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0" h="35">
                  <a:moveTo>
                    <a:pt x="19" y="34"/>
                  </a:moveTo>
                  <a:lnTo>
                    <a:pt x="21" y="34"/>
                  </a:lnTo>
                  <a:lnTo>
                    <a:pt x="23" y="34"/>
                  </a:lnTo>
                  <a:lnTo>
                    <a:pt x="24" y="33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7" y="29"/>
                  </a:lnTo>
                  <a:lnTo>
                    <a:pt x="32" y="29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42" y="31"/>
                  </a:lnTo>
                  <a:lnTo>
                    <a:pt x="43" y="33"/>
                  </a:lnTo>
                  <a:lnTo>
                    <a:pt x="43" y="35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2" y="29"/>
                  </a:lnTo>
                  <a:lnTo>
                    <a:pt x="53" y="29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5" y="24"/>
                  </a:lnTo>
                  <a:lnTo>
                    <a:pt x="56" y="23"/>
                  </a:lnTo>
                  <a:lnTo>
                    <a:pt x="57" y="22"/>
                  </a:lnTo>
                  <a:lnTo>
                    <a:pt x="59" y="22"/>
                  </a:lnTo>
                  <a:lnTo>
                    <a:pt x="60" y="21"/>
                  </a:lnTo>
                  <a:lnTo>
                    <a:pt x="57" y="20"/>
                  </a:lnTo>
                  <a:lnTo>
                    <a:pt x="54" y="15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47" y="11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2"/>
                  </a:lnTo>
                  <a:lnTo>
                    <a:pt x="41" y="13"/>
                  </a:lnTo>
                  <a:lnTo>
                    <a:pt x="40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9" y="4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9" y="9"/>
                  </a:lnTo>
                  <a:lnTo>
                    <a:pt x="7" y="10"/>
                  </a:lnTo>
                  <a:lnTo>
                    <a:pt x="4" y="11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9" y="26"/>
                  </a:lnTo>
                  <a:lnTo>
                    <a:pt x="11" y="28"/>
                  </a:lnTo>
                  <a:lnTo>
                    <a:pt x="15" y="31"/>
                  </a:lnTo>
                  <a:lnTo>
                    <a:pt x="16" y="32"/>
                  </a:lnTo>
                  <a:lnTo>
                    <a:pt x="18" y="33"/>
                  </a:lnTo>
                  <a:lnTo>
                    <a:pt x="19" y="34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3" name="Freeform 151"/>
            <p:cNvSpPr>
              <a:spLocks noChangeAspect="1"/>
            </p:cNvSpPr>
            <p:nvPr/>
          </p:nvSpPr>
          <p:spPr bwMode="gray">
            <a:xfrm>
              <a:off x="2595" y="3123"/>
              <a:ext cx="233" cy="115"/>
            </a:xfrm>
            <a:custGeom>
              <a:avLst/>
              <a:gdLst>
                <a:gd name="T0" fmla="*/ 2147483646 w 69"/>
                <a:gd name="T1" fmla="*/ 2147483646 h 34"/>
                <a:gd name="T2" fmla="*/ 2147483646 w 69"/>
                <a:gd name="T3" fmla="*/ 2147483646 h 34"/>
                <a:gd name="T4" fmla="*/ 2147483646 w 69"/>
                <a:gd name="T5" fmla="*/ 2147483646 h 34"/>
                <a:gd name="T6" fmla="*/ 2147483646 w 69"/>
                <a:gd name="T7" fmla="*/ 2147483646 h 34"/>
                <a:gd name="T8" fmla="*/ 2147483646 w 69"/>
                <a:gd name="T9" fmla="*/ 2147483646 h 34"/>
                <a:gd name="T10" fmla="*/ 2147483646 w 69"/>
                <a:gd name="T11" fmla="*/ 1206396328 h 34"/>
                <a:gd name="T12" fmla="*/ 2147483646 w 69"/>
                <a:gd name="T13" fmla="*/ 872265228 h 34"/>
                <a:gd name="T14" fmla="*/ 2147483646 w 69"/>
                <a:gd name="T15" fmla="*/ 0 h 34"/>
                <a:gd name="T16" fmla="*/ 2147483646 w 69"/>
                <a:gd name="T17" fmla="*/ 257887179 h 34"/>
                <a:gd name="T18" fmla="*/ 2147483646 w 69"/>
                <a:gd name="T19" fmla="*/ 1206396328 h 34"/>
                <a:gd name="T20" fmla="*/ 2147483646 w 69"/>
                <a:gd name="T21" fmla="*/ 1486019586 h 34"/>
                <a:gd name="T22" fmla="*/ 2147483646 w 69"/>
                <a:gd name="T23" fmla="*/ 1206396328 h 34"/>
                <a:gd name="T24" fmla="*/ 2147483646 w 69"/>
                <a:gd name="T25" fmla="*/ 1206396328 h 34"/>
                <a:gd name="T26" fmla="*/ 2147483646 w 69"/>
                <a:gd name="T27" fmla="*/ 2078026953 h 34"/>
                <a:gd name="T28" fmla="*/ 2147483646 w 69"/>
                <a:gd name="T29" fmla="*/ 2147483646 h 34"/>
                <a:gd name="T30" fmla="*/ 2147483646 w 69"/>
                <a:gd name="T31" fmla="*/ 2147483646 h 34"/>
                <a:gd name="T32" fmla="*/ 2147483646 w 69"/>
                <a:gd name="T33" fmla="*/ 2147483646 h 34"/>
                <a:gd name="T34" fmla="*/ 2147483646 w 69"/>
                <a:gd name="T35" fmla="*/ 2147483646 h 34"/>
                <a:gd name="T36" fmla="*/ 2147483646 w 69"/>
                <a:gd name="T37" fmla="*/ 2147483646 h 34"/>
                <a:gd name="T38" fmla="*/ 2147483646 w 69"/>
                <a:gd name="T39" fmla="*/ 2147483646 h 34"/>
                <a:gd name="T40" fmla="*/ 2147483646 w 69"/>
                <a:gd name="T41" fmla="*/ 2147483646 h 34"/>
                <a:gd name="T42" fmla="*/ 2147483646 w 69"/>
                <a:gd name="T43" fmla="*/ 2147483646 h 34"/>
                <a:gd name="T44" fmla="*/ 2033664741 w 69"/>
                <a:gd name="T45" fmla="*/ 2147483646 h 34"/>
                <a:gd name="T46" fmla="*/ 1424285703 w 69"/>
                <a:gd name="T47" fmla="*/ 2147483646 h 34"/>
                <a:gd name="T48" fmla="*/ 852868263 w 69"/>
                <a:gd name="T49" fmla="*/ 2147483646 h 34"/>
                <a:gd name="T50" fmla="*/ 0 w 69"/>
                <a:gd name="T51" fmla="*/ 2147483646 h 34"/>
                <a:gd name="T52" fmla="*/ 602244309 w 69"/>
                <a:gd name="T53" fmla="*/ 2147483646 h 34"/>
                <a:gd name="T54" fmla="*/ 602244309 w 69"/>
                <a:gd name="T55" fmla="*/ 2147483646 h 34"/>
                <a:gd name="T56" fmla="*/ 602244309 w 69"/>
                <a:gd name="T57" fmla="*/ 2147483646 h 34"/>
                <a:gd name="T58" fmla="*/ 1424285703 w 69"/>
                <a:gd name="T59" fmla="*/ 2147483646 h 34"/>
                <a:gd name="T60" fmla="*/ 2147483646 w 69"/>
                <a:gd name="T61" fmla="*/ 2147483646 h 34"/>
                <a:gd name="T62" fmla="*/ 2147483646 w 69"/>
                <a:gd name="T63" fmla="*/ 2147483646 h 34"/>
                <a:gd name="T64" fmla="*/ 2147483646 w 69"/>
                <a:gd name="T65" fmla="*/ 2147483646 h 34"/>
                <a:gd name="T66" fmla="*/ 2147483646 w 69"/>
                <a:gd name="T67" fmla="*/ 2147483646 h 34"/>
                <a:gd name="T68" fmla="*/ 2147483646 w 69"/>
                <a:gd name="T69" fmla="*/ 2147483646 h 34"/>
                <a:gd name="T70" fmla="*/ 2147483646 w 69"/>
                <a:gd name="T71" fmla="*/ 2147483646 h 34"/>
                <a:gd name="T72" fmla="*/ 2147483646 w 69"/>
                <a:gd name="T73" fmla="*/ 2147483646 h 34"/>
                <a:gd name="T74" fmla="*/ 2147483646 w 69"/>
                <a:gd name="T75" fmla="*/ 2147483646 h 34"/>
                <a:gd name="T76" fmla="*/ 2147483646 w 69"/>
                <a:gd name="T77" fmla="*/ 2147483646 h 34"/>
                <a:gd name="T78" fmla="*/ 2147483646 w 69"/>
                <a:gd name="T79" fmla="*/ 2147483646 h 34"/>
                <a:gd name="T80" fmla="*/ 2147483646 w 69"/>
                <a:gd name="T81" fmla="*/ 2147483646 h 34"/>
                <a:gd name="T82" fmla="*/ 2147483646 w 69"/>
                <a:gd name="T83" fmla="*/ 2147483646 h 34"/>
                <a:gd name="T84" fmla="*/ 2147483646 w 69"/>
                <a:gd name="T85" fmla="*/ 2147483646 h 34"/>
                <a:gd name="T86" fmla="*/ 2147483646 w 69"/>
                <a:gd name="T87" fmla="*/ 2147483646 h 34"/>
                <a:gd name="T88" fmla="*/ 2147483646 w 69"/>
                <a:gd name="T89" fmla="*/ 2147483646 h 34"/>
                <a:gd name="T90" fmla="*/ 2147483646 w 69"/>
                <a:gd name="T91" fmla="*/ 2147483646 h 34"/>
                <a:gd name="T92" fmla="*/ 2147483646 w 69"/>
                <a:gd name="T93" fmla="*/ 2147483646 h 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9"/>
                <a:gd name="T142" fmla="*/ 0 h 34"/>
                <a:gd name="T143" fmla="*/ 69 w 69"/>
                <a:gd name="T144" fmla="*/ 34 h 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9" h="34">
                  <a:moveTo>
                    <a:pt x="63" y="26"/>
                  </a:moveTo>
                  <a:lnTo>
                    <a:pt x="63" y="24"/>
                  </a:lnTo>
                  <a:lnTo>
                    <a:pt x="63" y="22"/>
                  </a:lnTo>
                  <a:lnTo>
                    <a:pt x="64" y="19"/>
                  </a:lnTo>
                  <a:lnTo>
                    <a:pt x="63" y="18"/>
                  </a:lnTo>
                  <a:lnTo>
                    <a:pt x="64" y="17"/>
                  </a:lnTo>
                  <a:lnTo>
                    <a:pt x="68" y="16"/>
                  </a:lnTo>
                  <a:lnTo>
                    <a:pt x="69" y="15"/>
                  </a:lnTo>
                  <a:lnTo>
                    <a:pt x="69" y="12"/>
                  </a:lnTo>
                  <a:lnTo>
                    <a:pt x="67" y="10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59" y="3"/>
                  </a:lnTo>
                  <a:lnTo>
                    <a:pt x="57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9" y="3"/>
                  </a:lnTo>
                  <a:lnTo>
                    <a:pt x="47" y="4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41" y="4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6" y="5"/>
                  </a:lnTo>
                  <a:lnTo>
                    <a:pt x="35" y="7"/>
                  </a:lnTo>
                  <a:lnTo>
                    <a:pt x="34" y="8"/>
                  </a:lnTo>
                  <a:lnTo>
                    <a:pt x="31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0" y="19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19" y="18"/>
                  </a:lnTo>
                  <a:lnTo>
                    <a:pt x="15" y="20"/>
                  </a:lnTo>
                  <a:lnTo>
                    <a:pt x="13" y="20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5" y="20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3" y="26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3" y="27"/>
                  </a:lnTo>
                  <a:lnTo>
                    <a:pt x="16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6" y="30"/>
                  </a:lnTo>
                  <a:lnTo>
                    <a:pt x="27" y="30"/>
                  </a:lnTo>
                  <a:lnTo>
                    <a:pt x="28" y="31"/>
                  </a:lnTo>
                  <a:lnTo>
                    <a:pt x="34" y="32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8" y="31"/>
                  </a:lnTo>
                  <a:lnTo>
                    <a:pt x="50" y="30"/>
                  </a:lnTo>
                  <a:lnTo>
                    <a:pt x="53" y="31"/>
                  </a:lnTo>
                  <a:lnTo>
                    <a:pt x="54" y="30"/>
                  </a:lnTo>
                  <a:lnTo>
                    <a:pt x="55" y="30"/>
                  </a:lnTo>
                  <a:lnTo>
                    <a:pt x="58" y="30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61" y="26"/>
                  </a:lnTo>
                  <a:lnTo>
                    <a:pt x="63" y="26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4" name="Freeform 152"/>
            <p:cNvSpPr>
              <a:spLocks noChangeAspect="1"/>
            </p:cNvSpPr>
            <p:nvPr/>
          </p:nvSpPr>
          <p:spPr bwMode="gray">
            <a:xfrm>
              <a:off x="2595" y="3191"/>
              <a:ext cx="6" cy="16"/>
            </a:xfrm>
            <a:custGeom>
              <a:avLst/>
              <a:gdLst>
                <a:gd name="T0" fmla="*/ 0 w 2"/>
                <a:gd name="T1" fmla="*/ 375832954 h 5"/>
                <a:gd name="T2" fmla="*/ 43046712 w 2"/>
                <a:gd name="T3" fmla="*/ 601687101 h 5"/>
                <a:gd name="T4" fmla="*/ 86093424 w 2"/>
                <a:gd name="T5" fmla="*/ 494725181 h 5"/>
                <a:gd name="T6" fmla="*/ 86093424 w 2"/>
                <a:gd name="T7" fmla="*/ 224829747 h 5"/>
                <a:gd name="T8" fmla="*/ 86093424 w 2"/>
                <a:gd name="T9" fmla="*/ 0 h 5"/>
                <a:gd name="T10" fmla="*/ 43046712 w 2"/>
                <a:gd name="T11" fmla="*/ 0 h 5"/>
                <a:gd name="T12" fmla="*/ 0 w 2"/>
                <a:gd name="T13" fmla="*/ 117447843 h 5"/>
                <a:gd name="T14" fmla="*/ 0 w 2"/>
                <a:gd name="T15" fmla="*/ 375832954 h 5"/>
                <a:gd name="T16" fmla="*/ 0 w 2"/>
                <a:gd name="T17" fmla="*/ 375832954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"/>
                <a:gd name="T29" fmla="*/ 2 w 2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">
                  <a:moveTo>
                    <a:pt x="0" y="3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5" name="Freeform 153"/>
            <p:cNvSpPr>
              <a:spLocks noChangeAspect="1"/>
            </p:cNvSpPr>
            <p:nvPr/>
          </p:nvSpPr>
          <p:spPr bwMode="gray">
            <a:xfrm>
              <a:off x="2480" y="3173"/>
              <a:ext cx="141" cy="82"/>
            </a:xfrm>
            <a:custGeom>
              <a:avLst/>
              <a:gdLst>
                <a:gd name="T0" fmla="*/ 2147483646 w 42"/>
                <a:gd name="T1" fmla="*/ 2147483646 h 24"/>
                <a:gd name="T2" fmla="*/ 2147483646 w 42"/>
                <a:gd name="T3" fmla="*/ 2147483646 h 24"/>
                <a:gd name="T4" fmla="*/ 2147483646 w 42"/>
                <a:gd name="T5" fmla="*/ 2125789074 h 24"/>
                <a:gd name="T6" fmla="*/ 2147483646 w 42"/>
                <a:gd name="T7" fmla="*/ 1002170045 h 24"/>
                <a:gd name="T8" fmla="*/ 2147483646 w 42"/>
                <a:gd name="T9" fmla="*/ 0 h 24"/>
                <a:gd name="T10" fmla="*/ 2147483646 w 42"/>
                <a:gd name="T11" fmla="*/ 293318192 h 24"/>
                <a:gd name="T12" fmla="*/ 2147483646 w 42"/>
                <a:gd name="T13" fmla="*/ 293318192 h 24"/>
                <a:gd name="T14" fmla="*/ 2147483646 w 42"/>
                <a:gd name="T15" fmla="*/ 293318192 h 24"/>
                <a:gd name="T16" fmla="*/ 2147483646 w 42"/>
                <a:gd name="T17" fmla="*/ 1002170045 h 24"/>
                <a:gd name="T18" fmla="*/ 1313791504 w 42"/>
                <a:gd name="T19" fmla="*/ 2147483646 h 24"/>
                <a:gd name="T20" fmla="*/ 1018320135 w 42"/>
                <a:gd name="T21" fmla="*/ 2147483646 h 24"/>
                <a:gd name="T22" fmla="*/ 531149642 w 42"/>
                <a:gd name="T23" fmla="*/ 2147483646 h 24"/>
                <a:gd name="T24" fmla="*/ 233838744 w 42"/>
                <a:gd name="T25" fmla="*/ 2147483646 h 24"/>
                <a:gd name="T26" fmla="*/ 233838744 w 42"/>
                <a:gd name="T27" fmla="*/ 2147483646 h 24"/>
                <a:gd name="T28" fmla="*/ 1018320135 w 42"/>
                <a:gd name="T29" fmla="*/ 2147483646 h 24"/>
                <a:gd name="T30" fmla="*/ 2098835965 w 42"/>
                <a:gd name="T31" fmla="*/ 2147483646 h 24"/>
                <a:gd name="T32" fmla="*/ 1783145150 w 42"/>
                <a:gd name="T33" fmla="*/ 2147483646 h 24"/>
                <a:gd name="T34" fmla="*/ 2147483646 w 42"/>
                <a:gd name="T35" fmla="*/ 2147483646 h 24"/>
                <a:gd name="T36" fmla="*/ 2147483646 w 42"/>
                <a:gd name="T37" fmla="*/ 2147483646 h 24"/>
                <a:gd name="T38" fmla="*/ 2147483646 w 42"/>
                <a:gd name="T39" fmla="*/ 2147483646 h 24"/>
                <a:gd name="T40" fmla="*/ 2147483646 w 42"/>
                <a:gd name="T41" fmla="*/ 2147483646 h 24"/>
                <a:gd name="T42" fmla="*/ 2147483646 w 42"/>
                <a:gd name="T43" fmla="*/ 2147483646 h 24"/>
                <a:gd name="T44" fmla="*/ 2147483646 w 42"/>
                <a:gd name="T45" fmla="*/ 2147483646 h 24"/>
                <a:gd name="T46" fmla="*/ 2147483646 w 42"/>
                <a:gd name="T47" fmla="*/ 2147483646 h 24"/>
                <a:gd name="T48" fmla="*/ 2147483646 w 42"/>
                <a:gd name="T49" fmla="*/ 2147483646 h 24"/>
                <a:gd name="T50" fmla="*/ 2147483646 w 42"/>
                <a:gd name="T51" fmla="*/ 2147483646 h 24"/>
                <a:gd name="T52" fmla="*/ 2147483646 w 42"/>
                <a:gd name="T53" fmla="*/ 2147483646 h 24"/>
                <a:gd name="T54" fmla="*/ 2147483646 w 42"/>
                <a:gd name="T55" fmla="*/ 2147483646 h 24"/>
                <a:gd name="T56" fmla="*/ 2147483646 w 42"/>
                <a:gd name="T57" fmla="*/ 2147483646 h 24"/>
                <a:gd name="T58" fmla="*/ 2147483646 w 42"/>
                <a:gd name="T59" fmla="*/ 2147483646 h 24"/>
                <a:gd name="T60" fmla="*/ 2147483646 w 42"/>
                <a:gd name="T61" fmla="*/ 2147483646 h 24"/>
                <a:gd name="T62" fmla="*/ 2147483646 w 42"/>
                <a:gd name="T63" fmla="*/ 2147483646 h 24"/>
                <a:gd name="T64" fmla="*/ 2147483646 w 42"/>
                <a:gd name="T65" fmla="*/ 2147483646 h 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"/>
                <a:gd name="T100" fmla="*/ 0 h 24"/>
                <a:gd name="T101" fmla="*/ 42 w 42"/>
                <a:gd name="T102" fmla="*/ 24 h 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" h="24">
                  <a:moveTo>
                    <a:pt x="39" y="12"/>
                  </a:moveTo>
                  <a:lnTo>
                    <a:pt x="37" y="11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3" y="17"/>
                  </a:lnTo>
                  <a:lnTo>
                    <a:pt x="23" y="20"/>
                  </a:lnTo>
                  <a:lnTo>
                    <a:pt x="25" y="22"/>
                  </a:lnTo>
                  <a:lnTo>
                    <a:pt x="26" y="23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30" y="18"/>
                  </a:lnTo>
                  <a:lnTo>
                    <a:pt x="31" y="17"/>
                  </a:lnTo>
                  <a:lnTo>
                    <a:pt x="32" y="17"/>
                  </a:lnTo>
                  <a:lnTo>
                    <a:pt x="33" y="18"/>
                  </a:lnTo>
                  <a:lnTo>
                    <a:pt x="35" y="19"/>
                  </a:lnTo>
                  <a:lnTo>
                    <a:pt x="38" y="20"/>
                  </a:lnTo>
                  <a:lnTo>
                    <a:pt x="39" y="19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39" y="12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6" name="Freeform 154"/>
            <p:cNvSpPr>
              <a:spLocks noChangeAspect="1"/>
            </p:cNvSpPr>
            <p:nvPr/>
          </p:nvSpPr>
          <p:spPr bwMode="gray">
            <a:xfrm>
              <a:off x="2504" y="2850"/>
              <a:ext cx="256" cy="344"/>
            </a:xfrm>
            <a:custGeom>
              <a:avLst/>
              <a:gdLst>
                <a:gd name="T0" fmla="*/ 2147483646 w 76"/>
                <a:gd name="T1" fmla="*/ 2147483646 h 102"/>
                <a:gd name="T2" fmla="*/ 1963012369 w 76"/>
                <a:gd name="T3" fmla="*/ 2147483646 h 102"/>
                <a:gd name="T4" fmla="*/ 582769691 w 76"/>
                <a:gd name="T5" fmla="*/ 2147483646 h 102"/>
                <a:gd name="T6" fmla="*/ 582769691 w 76"/>
                <a:gd name="T7" fmla="*/ 2147483646 h 102"/>
                <a:gd name="T8" fmla="*/ 245184074 w 76"/>
                <a:gd name="T9" fmla="*/ 2147483646 h 102"/>
                <a:gd name="T10" fmla="*/ 582769691 w 76"/>
                <a:gd name="T11" fmla="*/ 2147483646 h 102"/>
                <a:gd name="T12" fmla="*/ 245184074 w 76"/>
                <a:gd name="T13" fmla="*/ 2147483646 h 102"/>
                <a:gd name="T14" fmla="*/ 245184074 w 76"/>
                <a:gd name="T15" fmla="*/ 2147483646 h 102"/>
                <a:gd name="T16" fmla="*/ 1963012369 w 76"/>
                <a:gd name="T17" fmla="*/ 2147483646 h 102"/>
                <a:gd name="T18" fmla="*/ 2147483646 w 76"/>
                <a:gd name="T19" fmla="*/ 2147483646 h 102"/>
                <a:gd name="T20" fmla="*/ 2147483646 w 76"/>
                <a:gd name="T21" fmla="*/ 2147483646 h 102"/>
                <a:gd name="T22" fmla="*/ 2147483646 w 76"/>
                <a:gd name="T23" fmla="*/ 2147483646 h 102"/>
                <a:gd name="T24" fmla="*/ 2147483646 w 76"/>
                <a:gd name="T25" fmla="*/ 2147483646 h 102"/>
                <a:gd name="T26" fmla="*/ 2147483646 w 76"/>
                <a:gd name="T27" fmla="*/ 2147483646 h 102"/>
                <a:gd name="T28" fmla="*/ 2147483646 w 76"/>
                <a:gd name="T29" fmla="*/ 2147483646 h 102"/>
                <a:gd name="T30" fmla="*/ 2147483646 w 76"/>
                <a:gd name="T31" fmla="*/ 2147483646 h 102"/>
                <a:gd name="T32" fmla="*/ 2147483646 w 76"/>
                <a:gd name="T33" fmla="*/ 2147483646 h 102"/>
                <a:gd name="T34" fmla="*/ 2147483646 w 76"/>
                <a:gd name="T35" fmla="*/ 2147483646 h 102"/>
                <a:gd name="T36" fmla="*/ 2147483646 w 76"/>
                <a:gd name="T37" fmla="*/ 2147483646 h 102"/>
                <a:gd name="T38" fmla="*/ 2147483646 w 76"/>
                <a:gd name="T39" fmla="*/ 2147483646 h 102"/>
                <a:gd name="T40" fmla="*/ 2147483646 w 76"/>
                <a:gd name="T41" fmla="*/ 2147483646 h 102"/>
                <a:gd name="T42" fmla="*/ 2147483646 w 76"/>
                <a:gd name="T43" fmla="*/ 2147483646 h 102"/>
                <a:gd name="T44" fmla="*/ 2147483646 w 76"/>
                <a:gd name="T45" fmla="*/ 2147483646 h 102"/>
                <a:gd name="T46" fmla="*/ 2147483646 w 76"/>
                <a:gd name="T47" fmla="*/ 2147483646 h 102"/>
                <a:gd name="T48" fmla="*/ 2147483646 w 76"/>
                <a:gd name="T49" fmla="*/ 2147483646 h 102"/>
                <a:gd name="T50" fmla="*/ 2147483646 w 76"/>
                <a:gd name="T51" fmla="*/ 2147483646 h 102"/>
                <a:gd name="T52" fmla="*/ 2147483646 w 76"/>
                <a:gd name="T53" fmla="*/ 2147483646 h 102"/>
                <a:gd name="T54" fmla="*/ 2147483646 w 76"/>
                <a:gd name="T55" fmla="*/ 2147483646 h 102"/>
                <a:gd name="T56" fmla="*/ 2147483646 w 76"/>
                <a:gd name="T57" fmla="*/ 2147483646 h 102"/>
                <a:gd name="T58" fmla="*/ 2147483646 w 76"/>
                <a:gd name="T59" fmla="*/ 2147483646 h 102"/>
                <a:gd name="T60" fmla="*/ 2147483646 w 76"/>
                <a:gd name="T61" fmla="*/ 2147483646 h 102"/>
                <a:gd name="T62" fmla="*/ 2147483646 w 76"/>
                <a:gd name="T63" fmla="*/ 2147483646 h 102"/>
                <a:gd name="T64" fmla="*/ 2147483646 w 76"/>
                <a:gd name="T65" fmla="*/ 2147483646 h 102"/>
                <a:gd name="T66" fmla="*/ 2147483646 w 76"/>
                <a:gd name="T67" fmla="*/ 2147483646 h 102"/>
                <a:gd name="T68" fmla="*/ 2147483646 w 76"/>
                <a:gd name="T69" fmla="*/ 2147483646 h 102"/>
                <a:gd name="T70" fmla="*/ 2147483646 w 76"/>
                <a:gd name="T71" fmla="*/ 2147483646 h 102"/>
                <a:gd name="T72" fmla="*/ 2147483646 w 76"/>
                <a:gd name="T73" fmla="*/ 2147483646 h 102"/>
                <a:gd name="T74" fmla="*/ 2147483646 w 76"/>
                <a:gd name="T75" fmla="*/ 2147483646 h 102"/>
                <a:gd name="T76" fmla="*/ 2147483646 w 76"/>
                <a:gd name="T77" fmla="*/ 2147483646 h 102"/>
                <a:gd name="T78" fmla="*/ 2147483646 w 76"/>
                <a:gd name="T79" fmla="*/ 2147483646 h 102"/>
                <a:gd name="T80" fmla="*/ 2147483646 w 76"/>
                <a:gd name="T81" fmla="*/ 1402773267 h 102"/>
                <a:gd name="T82" fmla="*/ 2147483646 w 76"/>
                <a:gd name="T83" fmla="*/ 249205869 h 102"/>
                <a:gd name="T84" fmla="*/ 2147483646 w 76"/>
                <a:gd name="T85" fmla="*/ 0 h 102"/>
                <a:gd name="T86" fmla="*/ 2147483646 w 76"/>
                <a:gd name="T87" fmla="*/ 1649889228 h 102"/>
                <a:gd name="T88" fmla="*/ 2147483646 w 76"/>
                <a:gd name="T89" fmla="*/ 2147483646 h 102"/>
                <a:gd name="T90" fmla="*/ 2147483646 w 76"/>
                <a:gd name="T91" fmla="*/ 2147483646 h 102"/>
                <a:gd name="T92" fmla="*/ 2147483646 w 76"/>
                <a:gd name="T93" fmla="*/ 2147483646 h 102"/>
                <a:gd name="T94" fmla="*/ 2147483646 w 76"/>
                <a:gd name="T95" fmla="*/ 2147483646 h 102"/>
                <a:gd name="T96" fmla="*/ 2147483646 w 76"/>
                <a:gd name="T97" fmla="*/ 2147483646 h 102"/>
                <a:gd name="T98" fmla="*/ 2147483646 w 76"/>
                <a:gd name="T99" fmla="*/ 2147483646 h 102"/>
                <a:gd name="T100" fmla="*/ 2147483646 w 76"/>
                <a:gd name="T101" fmla="*/ 2147483646 h 102"/>
                <a:gd name="T102" fmla="*/ 2147483646 w 76"/>
                <a:gd name="T103" fmla="*/ 2147483646 h 102"/>
                <a:gd name="T104" fmla="*/ 2147483646 w 76"/>
                <a:gd name="T105" fmla="*/ 2147483646 h 102"/>
                <a:gd name="T106" fmla="*/ 2147483646 w 76"/>
                <a:gd name="T107" fmla="*/ 2147483646 h 1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"/>
                <a:gd name="T163" fmla="*/ 0 h 102"/>
                <a:gd name="T164" fmla="*/ 76 w 76"/>
                <a:gd name="T165" fmla="*/ 102 h 10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" h="102">
                  <a:moveTo>
                    <a:pt x="9" y="29"/>
                  </a:moveTo>
                  <a:lnTo>
                    <a:pt x="9" y="30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4" y="38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2" y="47"/>
                  </a:lnTo>
                  <a:lnTo>
                    <a:pt x="1" y="48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1" y="53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2" y="57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1" y="69"/>
                  </a:lnTo>
                  <a:lnTo>
                    <a:pt x="3" y="71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7" y="75"/>
                  </a:lnTo>
                  <a:lnTo>
                    <a:pt x="13" y="77"/>
                  </a:lnTo>
                  <a:lnTo>
                    <a:pt x="16" y="78"/>
                  </a:lnTo>
                  <a:lnTo>
                    <a:pt x="15" y="80"/>
                  </a:lnTo>
                  <a:lnTo>
                    <a:pt x="12" y="84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9" y="94"/>
                  </a:lnTo>
                  <a:lnTo>
                    <a:pt x="9" y="96"/>
                  </a:lnTo>
                  <a:lnTo>
                    <a:pt x="10" y="97"/>
                  </a:lnTo>
                  <a:lnTo>
                    <a:pt x="16" y="97"/>
                  </a:lnTo>
                  <a:lnTo>
                    <a:pt x="21" y="96"/>
                  </a:lnTo>
                  <a:lnTo>
                    <a:pt x="24" y="98"/>
                  </a:lnTo>
                  <a:lnTo>
                    <a:pt x="27" y="99"/>
                  </a:lnTo>
                  <a:lnTo>
                    <a:pt x="28" y="99"/>
                  </a:lnTo>
                  <a:lnTo>
                    <a:pt x="30" y="99"/>
                  </a:lnTo>
                  <a:lnTo>
                    <a:pt x="31" y="99"/>
                  </a:lnTo>
                  <a:lnTo>
                    <a:pt x="32" y="101"/>
                  </a:lnTo>
                  <a:lnTo>
                    <a:pt x="34" y="102"/>
                  </a:lnTo>
                  <a:lnTo>
                    <a:pt x="34" y="101"/>
                  </a:lnTo>
                  <a:lnTo>
                    <a:pt x="35" y="100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40" y="101"/>
                  </a:lnTo>
                  <a:lnTo>
                    <a:pt x="42" y="101"/>
                  </a:lnTo>
                  <a:lnTo>
                    <a:pt x="46" y="99"/>
                  </a:lnTo>
                  <a:lnTo>
                    <a:pt x="51" y="98"/>
                  </a:lnTo>
                  <a:lnTo>
                    <a:pt x="52" y="98"/>
                  </a:lnTo>
                  <a:lnTo>
                    <a:pt x="54" y="98"/>
                  </a:lnTo>
                  <a:lnTo>
                    <a:pt x="56" y="98"/>
                  </a:lnTo>
                  <a:lnTo>
                    <a:pt x="57" y="100"/>
                  </a:lnTo>
                  <a:lnTo>
                    <a:pt x="58" y="99"/>
                  </a:lnTo>
                  <a:lnTo>
                    <a:pt x="58" y="98"/>
                  </a:lnTo>
                  <a:lnTo>
                    <a:pt x="57" y="95"/>
                  </a:lnTo>
                  <a:lnTo>
                    <a:pt x="57" y="93"/>
                  </a:lnTo>
                  <a:lnTo>
                    <a:pt x="58" y="91"/>
                  </a:lnTo>
                  <a:lnTo>
                    <a:pt x="61" y="89"/>
                  </a:lnTo>
                  <a:lnTo>
                    <a:pt x="62" y="88"/>
                  </a:lnTo>
                  <a:lnTo>
                    <a:pt x="63" y="86"/>
                  </a:lnTo>
                  <a:lnTo>
                    <a:pt x="66" y="85"/>
                  </a:lnTo>
                  <a:lnTo>
                    <a:pt x="66" y="84"/>
                  </a:lnTo>
                  <a:lnTo>
                    <a:pt x="65" y="83"/>
                  </a:lnTo>
                  <a:lnTo>
                    <a:pt x="61" y="80"/>
                  </a:lnTo>
                  <a:lnTo>
                    <a:pt x="59" y="78"/>
                  </a:lnTo>
                  <a:lnTo>
                    <a:pt x="55" y="74"/>
                  </a:lnTo>
                  <a:lnTo>
                    <a:pt x="54" y="72"/>
                  </a:lnTo>
                  <a:lnTo>
                    <a:pt x="54" y="69"/>
                  </a:lnTo>
                  <a:lnTo>
                    <a:pt x="53" y="67"/>
                  </a:lnTo>
                  <a:lnTo>
                    <a:pt x="52" y="66"/>
                  </a:lnTo>
                  <a:lnTo>
                    <a:pt x="50" y="65"/>
                  </a:lnTo>
                  <a:lnTo>
                    <a:pt x="50" y="63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4" y="63"/>
                  </a:lnTo>
                  <a:lnTo>
                    <a:pt x="57" y="62"/>
                  </a:lnTo>
                  <a:lnTo>
                    <a:pt x="59" y="61"/>
                  </a:lnTo>
                  <a:lnTo>
                    <a:pt x="62" y="60"/>
                  </a:lnTo>
                  <a:lnTo>
                    <a:pt x="63" y="58"/>
                  </a:lnTo>
                  <a:lnTo>
                    <a:pt x="69" y="56"/>
                  </a:lnTo>
                  <a:lnTo>
                    <a:pt x="70" y="52"/>
                  </a:lnTo>
                  <a:lnTo>
                    <a:pt x="71" y="53"/>
                  </a:lnTo>
                  <a:lnTo>
                    <a:pt x="72" y="55"/>
                  </a:lnTo>
                  <a:lnTo>
                    <a:pt x="73" y="56"/>
                  </a:lnTo>
                  <a:lnTo>
                    <a:pt x="74" y="56"/>
                  </a:lnTo>
                  <a:lnTo>
                    <a:pt x="75" y="55"/>
                  </a:lnTo>
                  <a:lnTo>
                    <a:pt x="75" y="52"/>
                  </a:lnTo>
                  <a:lnTo>
                    <a:pt x="76" y="49"/>
                  </a:lnTo>
                  <a:lnTo>
                    <a:pt x="75" y="48"/>
                  </a:lnTo>
                  <a:lnTo>
                    <a:pt x="73" y="45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2" y="36"/>
                  </a:lnTo>
                  <a:lnTo>
                    <a:pt x="72" y="33"/>
                  </a:lnTo>
                  <a:lnTo>
                    <a:pt x="72" y="32"/>
                  </a:lnTo>
                  <a:lnTo>
                    <a:pt x="69" y="30"/>
                  </a:lnTo>
                  <a:lnTo>
                    <a:pt x="69" y="29"/>
                  </a:lnTo>
                  <a:lnTo>
                    <a:pt x="70" y="27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1" y="21"/>
                  </a:lnTo>
                  <a:lnTo>
                    <a:pt x="70" y="19"/>
                  </a:lnTo>
                  <a:lnTo>
                    <a:pt x="70" y="17"/>
                  </a:lnTo>
                  <a:lnTo>
                    <a:pt x="66" y="16"/>
                  </a:lnTo>
                  <a:lnTo>
                    <a:pt x="66" y="14"/>
                  </a:lnTo>
                  <a:lnTo>
                    <a:pt x="65" y="12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61" y="10"/>
                  </a:lnTo>
                  <a:lnTo>
                    <a:pt x="60" y="9"/>
                  </a:lnTo>
                  <a:lnTo>
                    <a:pt x="58" y="9"/>
                  </a:lnTo>
                  <a:lnTo>
                    <a:pt x="57" y="10"/>
                  </a:lnTo>
                  <a:lnTo>
                    <a:pt x="56" y="10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4" y="10"/>
                  </a:lnTo>
                  <a:lnTo>
                    <a:pt x="53" y="11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0" y="12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4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7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28" y="7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6" y="21"/>
                  </a:lnTo>
                  <a:lnTo>
                    <a:pt x="25" y="20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19" y="15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3" y="21"/>
                  </a:lnTo>
                  <a:lnTo>
                    <a:pt x="11" y="27"/>
                  </a:lnTo>
                  <a:lnTo>
                    <a:pt x="9" y="29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7" name="Freeform 155"/>
            <p:cNvSpPr>
              <a:spLocks noChangeAspect="1"/>
            </p:cNvSpPr>
            <p:nvPr/>
          </p:nvSpPr>
          <p:spPr bwMode="gray">
            <a:xfrm>
              <a:off x="2439" y="2910"/>
              <a:ext cx="108" cy="118"/>
            </a:xfrm>
            <a:custGeom>
              <a:avLst/>
              <a:gdLst>
                <a:gd name="T0" fmla="*/ 1666489309 w 32"/>
                <a:gd name="T1" fmla="*/ 2147483646 h 35"/>
                <a:gd name="T2" fmla="*/ 2147483646 w 32"/>
                <a:gd name="T3" fmla="*/ 2147483646 h 35"/>
                <a:gd name="T4" fmla="*/ 2147483646 w 32"/>
                <a:gd name="T5" fmla="*/ 2147483646 h 35"/>
                <a:gd name="T6" fmla="*/ 2147483646 w 32"/>
                <a:gd name="T7" fmla="*/ 2147483646 h 35"/>
                <a:gd name="T8" fmla="*/ 2147483646 w 32"/>
                <a:gd name="T9" fmla="*/ 2147483646 h 35"/>
                <a:gd name="T10" fmla="*/ 2147483646 w 32"/>
                <a:gd name="T11" fmla="*/ 2147483646 h 35"/>
                <a:gd name="T12" fmla="*/ 2147483646 w 32"/>
                <a:gd name="T13" fmla="*/ 2147483646 h 35"/>
                <a:gd name="T14" fmla="*/ 2147483646 w 32"/>
                <a:gd name="T15" fmla="*/ 2147483646 h 35"/>
                <a:gd name="T16" fmla="*/ 2147483646 w 32"/>
                <a:gd name="T17" fmla="*/ 2147483646 h 35"/>
                <a:gd name="T18" fmla="*/ 2147483646 w 32"/>
                <a:gd name="T19" fmla="*/ 2147483646 h 35"/>
                <a:gd name="T20" fmla="*/ 2147483646 w 32"/>
                <a:gd name="T21" fmla="*/ 2147483646 h 35"/>
                <a:gd name="T22" fmla="*/ 2147483646 w 32"/>
                <a:gd name="T23" fmla="*/ 2147483646 h 35"/>
                <a:gd name="T24" fmla="*/ 2147483646 w 32"/>
                <a:gd name="T25" fmla="*/ 2147483646 h 35"/>
                <a:gd name="T26" fmla="*/ 2147483646 w 32"/>
                <a:gd name="T27" fmla="*/ 2147483646 h 35"/>
                <a:gd name="T28" fmla="*/ 2147483646 w 32"/>
                <a:gd name="T29" fmla="*/ 2147483646 h 35"/>
                <a:gd name="T30" fmla="*/ 2147483646 w 32"/>
                <a:gd name="T31" fmla="*/ 2147483646 h 35"/>
                <a:gd name="T32" fmla="*/ 2147483646 w 32"/>
                <a:gd name="T33" fmla="*/ 2147483646 h 35"/>
                <a:gd name="T34" fmla="*/ 2147483646 w 32"/>
                <a:gd name="T35" fmla="*/ 2147483646 h 35"/>
                <a:gd name="T36" fmla="*/ 2147483646 w 32"/>
                <a:gd name="T37" fmla="*/ 588531777 h 35"/>
                <a:gd name="T38" fmla="*/ 2147483646 w 32"/>
                <a:gd name="T39" fmla="*/ 0 h 35"/>
                <a:gd name="T40" fmla="*/ 2147483646 w 32"/>
                <a:gd name="T41" fmla="*/ 248176090 h 35"/>
                <a:gd name="T42" fmla="*/ 2147483646 w 32"/>
                <a:gd name="T43" fmla="*/ 0 h 35"/>
                <a:gd name="T44" fmla="*/ 2147483646 w 32"/>
                <a:gd name="T45" fmla="*/ 588531777 h 35"/>
                <a:gd name="T46" fmla="*/ 2147483646 w 32"/>
                <a:gd name="T47" fmla="*/ 836707333 h 35"/>
                <a:gd name="T48" fmla="*/ 2147483646 w 32"/>
                <a:gd name="T49" fmla="*/ 1643273779 h 35"/>
                <a:gd name="T50" fmla="*/ 2147483646 w 32"/>
                <a:gd name="T51" fmla="*/ 1984192255 h 35"/>
                <a:gd name="T52" fmla="*/ 2147483646 w 32"/>
                <a:gd name="T53" fmla="*/ 2147483646 h 35"/>
                <a:gd name="T54" fmla="*/ 2147483646 w 32"/>
                <a:gd name="T55" fmla="*/ 2147483646 h 35"/>
                <a:gd name="T56" fmla="*/ 2147483646 w 32"/>
                <a:gd name="T57" fmla="*/ 2147483646 h 35"/>
                <a:gd name="T58" fmla="*/ 2147483646 w 32"/>
                <a:gd name="T59" fmla="*/ 2147483646 h 35"/>
                <a:gd name="T60" fmla="*/ 2147483646 w 32"/>
                <a:gd name="T61" fmla="*/ 2147483646 h 35"/>
                <a:gd name="T62" fmla="*/ 2147483646 w 32"/>
                <a:gd name="T63" fmla="*/ 2147483646 h 35"/>
                <a:gd name="T64" fmla="*/ 2147483646 w 32"/>
                <a:gd name="T65" fmla="*/ 2147483646 h 35"/>
                <a:gd name="T66" fmla="*/ 2147483646 w 32"/>
                <a:gd name="T67" fmla="*/ 2147483646 h 35"/>
                <a:gd name="T68" fmla="*/ 2147483646 w 32"/>
                <a:gd name="T69" fmla="*/ 2147483646 h 35"/>
                <a:gd name="T70" fmla="*/ 2147483646 w 32"/>
                <a:gd name="T71" fmla="*/ 1395091947 h 35"/>
                <a:gd name="T72" fmla="*/ 2147483646 w 32"/>
                <a:gd name="T73" fmla="*/ 2147483646 h 35"/>
                <a:gd name="T74" fmla="*/ 2011251654 w 32"/>
                <a:gd name="T75" fmla="*/ 2147483646 h 35"/>
                <a:gd name="T76" fmla="*/ 2011251654 w 32"/>
                <a:gd name="T77" fmla="*/ 2147483646 h 35"/>
                <a:gd name="T78" fmla="*/ 2147483646 w 32"/>
                <a:gd name="T79" fmla="*/ 2147483646 h 35"/>
                <a:gd name="T80" fmla="*/ 2147483646 w 32"/>
                <a:gd name="T81" fmla="*/ 2147483646 h 35"/>
                <a:gd name="T82" fmla="*/ 2147483646 w 32"/>
                <a:gd name="T83" fmla="*/ 2147483646 h 35"/>
                <a:gd name="T84" fmla="*/ 2011251654 w 32"/>
                <a:gd name="T85" fmla="*/ 2147483646 h 35"/>
                <a:gd name="T86" fmla="*/ 847177144 w 32"/>
                <a:gd name="T87" fmla="*/ 2147483646 h 35"/>
                <a:gd name="T88" fmla="*/ 1415325741 w 32"/>
                <a:gd name="T89" fmla="*/ 2147483646 h 35"/>
                <a:gd name="T90" fmla="*/ 1666489309 w 32"/>
                <a:gd name="T91" fmla="*/ 2147483646 h 35"/>
                <a:gd name="T92" fmla="*/ 847177144 w 32"/>
                <a:gd name="T93" fmla="*/ 2147483646 h 35"/>
                <a:gd name="T94" fmla="*/ 251015568 w 32"/>
                <a:gd name="T95" fmla="*/ 2147483646 h 35"/>
                <a:gd name="T96" fmla="*/ 0 w 32"/>
                <a:gd name="T97" fmla="*/ 2147483646 h 35"/>
                <a:gd name="T98" fmla="*/ 595926690 w 32"/>
                <a:gd name="T99" fmla="*/ 2147483646 h 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"/>
                <a:gd name="T151" fmla="*/ 0 h 35"/>
                <a:gd name="T152" fmla="*/ 32 w 32"/>
                <a:gd name="T153" fmla="*/ 35 h 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" h="35">
                  <a:moveTo>
                    <a:pt x="2" y="26"/>
                  </a:moveTo>
                  <a:lnTo>
                    <a:pt x="6" y="26"/>
                  </a:lnTo>
                  <a:lnTo>
                    <a:pt x="8" y="25"/>
                  </a:lnTo>
                  <a:lnTo>
                    <a:pt x="10" y="24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2"/>
                  </a:lnTo>
                  <a:lnTo>
                    <a:pt x="17" y="34"/>
                  </a:lnTo>
                  <a:lnTo>
                    <a:pt x="18" y="35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19" y="31"/>
                  </a:lnTo>
                  <a:lnTo>
                    <a:pt x="20" y="30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3" y="20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14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4" y="24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2" y="26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8" name="Freeform 156"/>
            <p:cNvSpPr>
              <a:spLocks noChangeAspect="1"/>
            </p:cNvSpPr>
            <p:nvPr/>
          </p:nvSpPr>
          <p:spPr bwMode="gray">
            <a:xfrm>
              <a:off x="2416" y="2991"/>
              <a:ext cx="94" cy="88"/>
            </a:xfrm>
            <a:custGeom>
              <a:avLst/>
              <a:gdLst>
                <a:gd name="T0" fmla="*/ 0 w 28"/>
                <a:gd name="T1" fmla="*/ 2095355494 h 26"/>
                <a:gd name="T2" fmla="*/ 557372413 w 28"/>
                <a:gd name="T3" fmla="*/ 2147483646 h 26"/>
                <a:gd name="T4" fmla="*/ 1018322042 w 28"/>
                <a:gd name="T5" fmla="*/ 2147483646 h 26"/>
                <a:gd name="T6" fmla="*/ 1313806154 w 28"/>
                <a:gd name="T7" fmla="*/ 2147483646 h 26"/>
                <a:gd name="T8" fmla="*/ 1547471401 w 28"/>
                <a:gd name="T9" fmla="*/ 2147483646 h 26"/>
                <a:gd name="T10" fmla="*/ 2104840342 w 28"/>
                <a:gd name="T11" fmla="*/ 2147483646 h 26"/>
                <a:gd name="T12" fmla="*/ 2147483646 w 28"/>
                <a:gd name="T13" fmla="*/ 2147483646 h 26"/>
                <a:gd name="T14" fmla="*/ 2147483646 w 28"/>
                <a:gd name="T15" fmla="*/ 2147483646 h 26"/>
                <a:gd name="T16" fmla="*/ 2147483646 w 28"/>
                <a:gd name="T17" fmla="*/ 2147483646 h 26"/>
                <a:gd name="T18" fmla="*/ 2147483646 w 28"/>
                <a:gd name="T19" fmla="*/ 2147483646 h 26"/>
                <a:gd name="T20" fmla="*/ 2147483646 w 28"/>
                <a:gd name="T21" fmla="*/ 2147483646 h 26"/>
                <a:gd name="T22" fmla="*/ 2147483646 w 28"/>
                <a:gd name="T23" fmla="*/ 2147483646 h 26"/>
                <a:gd name="T24" fmla="*/ 2147483646 w 28"/>
                <a:gd name="T25" fmla="*/ 2147483646 h 26"/>
                <a:gd name="T26" fmla="*/ 2147483646 w 28"/>
                <a:gd name="T27" fmla="*/ 2147483646 h 26"/>
                <a:gd name="T28" fmla="*/ 2147483646 w 28"/>
                <a:gd name="T29" fmla="*/ 2147483646 h 26"/>
                <a:gd name="T30" fmla="*/ 2147483646 w 28"/>
                <a:gd name="T31" fmla="*/ 2147483646 h 26"/>
                <a:gd name="T32" fmla="*/ 2147483646 w 28"/>
                <a:gd name="T33" fmla="*/ 2147483646 h 26"/>
                <a:gd name="T34" fmla="*/ 2147483646 w 28"/>
                <a:gd name="T35" fmla="*/ 2147483646 h 26"/>
                <a:gd name="T36" fmla="*/ 2147483646 w 28"/>
                <a:gd name="T37" fmla="*/ 2147483646 h 26"/>
                <a:gd name="T38" fmla="*/ 2147483646 w 28"/>
                <a:gd name="T39" fmla="*/ 2147483646 h 26"/>
                <a:gd name="T40" fmla="*/ 2147483646 w 28"/>
                <a:gd name="T41" fmla="*/ 2147483646 h 26"/>
                <a:gd name="T42" fmla="*/ 2147483646 w 28"/>
                <a:gd name="T43" fmla="*/ 2147483646 h 26"/>
                <a:gd name="T44" fmla="*/ 2147483646 w 28"/>
                <a:gd name="T45" fmla="*/ 2147483646 h 26"/>
                <a:gd name="T46" fmla="*/ 2147483646 w 28"/>
                <a:gd name="T47" fmla="*/ 2147483646 h 26"/>
                <a:gd name="T48" fmla="*/ 2147483646 w 28"/>
                <a:gd name="T49" fmla="*/ 2147483646 h 26"/>
                <a:gd name="T50" fmla="*/ 2147483646 w 28"/>
                <a:gd name="T51" fmla="*/ 2147483646 h 26"/>
                <a:gd name="T52" fmla="*/ 2147483646 w 28"/>
                <a:gd name="T53" fmla="*/ 2147483646 h 26"/>
                <a:gd name="T54" fmla="*/ 2147483646 w 28"/>
                <a:gd name="T55" fmla="*/ 2147483646 h 26"/>
                <a:gd name="T56" fmla="*/ 2147483646 w 28"/>
                <a:gd name="T57" fmla="*/ 2147483646 h 26"/>
                <a:gd name="T58" fmla="*/ 2147483646 w 28"/>
                <a:gd name="T59" fmla="*/ 2147483646 h 26"/>
                <a:gd name="T60" fmla="*/ 2147483646 w 28"/>
                <a:gd name="T61" fmla="*/ 2147483646 h 26"/>
                <a:gd name="T62" fmla="*/ 2147483646 w 28"/>
                <a:gd name="T63" fmla="*/ 2147483646 h 26"/>
                <a:gd name="T64" fmla="*/ 2147483646 w 28"/>
                <a:gd name="T65" fmla="*/ 2147483646 h 26"/>
                <a:gd name="T66" fmla="*/ 2147483646 w 28"/>
                <a:gd name="T67" fmla="*/ 2147483646 h 26"/>
                <a:gd name="T68" fmla="*/ 2147483646 w 28"/>
                <a:gd name="T69" fmla="*/ 2147483646 h 26"/>
                <a:gd name="T70" fmla="*/ 2147483646 w 28"/>
                <a:gd name="T71" fmla="*/ 1758226401 h 26"/>
                <a:gd name="T72" fmla="*/ 2147483646 w 28"/>
                <a:gd name="T73" fmla="*/ 1498365105 h 26"/>
                <a:gd name="T74" fmla="*/ 2147483646 w 28"/>
                <a:gd name="T75" fmla="*/ 1215847119 h 26"/>
                <a:gd name="T76" fmla="*/ 2147483646 w 28"/>
                <a:gd name="T77" fmla="*/ 1215847119 h 26"/>
                <a:gd name="T78" fmla="*/ 2147483646 w 28"/>
                <a:gd name="T79" fmla="*/ 879507755 h 26"/>
                <a:gd name="T80" fmla="*/ 2147483646 w 28"/>
                <a:gd name="T81" fmla="*/ 619082396 h 26"/>
                <a:gd name="T82" fmla="*/ 2147483646 w 28"/>
                <a:gd name="T83" fmla="*/ 619082396 h 26"/>
                <a:gd name="T84" fmla="*/ 2147483646 w 28"/>
                <a:gd name="T85" fmla="*/ 259854709 h 26"/>
                <a:gd name="T86" fmla="*/ 2147483646 w 28"/>
                <a:gd name="T87" fmla="*/ 0 h 26"/>
                <a:gd name="T88" fmla="*/ 2147483646 w 28"/>
                <a:gd name="T89" fmla="*/ 259854709 h 26"/>
                <a:gd name="T90" fmla="*/ 2147483646 w 28"/>
                <a:gd name="T91" fmla="*/ 619082396 h 26"/>
                <a:gd name="T92" fmla="*/ 2147483646 w 28"/>
                <a:gd name="T93" fmla="*/ 619082396 h 26"/>
                <a:gd name="T94" fmla="*/ 1871178711 w 28"/>
                <a:gd name="T95" fmla="*/ 0 h 26"/>
                <a:gd name="T96" fmla="*/ 1871178711 w 28"/>
                <a:gd name="T97" fmla="*/ 0 h 26"/>
                <a:gd name="T98" fmla="*/ 1547471401 w 28"/>
                <a:gd name="T99" fmla="*/ 0 h 26"/>
                <a:gd name="T100" fmla="*/ 1018322042 w 28"/>
                <a:gd name="T101" fmla="*/ 259854709 h 26"/>
                <a:gd name="T102" fmla="*/ 233838768 w 28"/>
                <a:gd name="T103" fmla="*/ 619082396 h 26"/>
                <a:gd name="T104" fmla="*/ 233838768 w 28"/>
                <a:gd name="T105" fmla="*/ 879507755 h 26"/>
                <a:gd name="T106" fmla="*/ 0 w 28"/>
                <a:gd name="T107" fmla="*/ 1498365105 h 26"/>
                <a:gd name="T108" fmla="*/ 0 w 28"/>
                <a:gd name="T109" fmla="*/ 2095355494 h 26"/>
                <a:gd name="T110" fmla="*/ 0 w 28"/>
                <a:gd name="T111" fmla="*/ 2095355494 h 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"/>
                <a:gd name="T169" fmla="*/ 0 h 26"/>
                <a:gd name="T170" fmla="*/ 28 w 28"/>
                <a:gd name="T171" fmla="*/ 26 h 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" h="26">
                  <a:moveTo>
                    <a:pt x="0" y="7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1" y="19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6" y="23"/>
                  </a:lnTo>
                  <a:lnTo>
                    <a:pt x="18" y="24"/>
                  </a:lnTo>
                  <a:lnTo>
                    <a:pt x="19" y="25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4"/>
                  </a:lnTo>
                  <a:lnTo>
                    <a:pt x="22" y="22"/>
                  </a:lnTo>
                  <a:lnTo>
                    <a:pt x="23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3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9" name="Freeform 157"/>
            <p:cNvSpPr>
              <a:spLocks noChangeAspect="1"/>
            </p:cNvSpPr>
            <p:nvPr/>
          </p:nvSpPr>
          <p:spPr bwMode="gray">
            <a:xfrm>
              <a:off x="2179" y="3002"/>
              <a:ext cx="378" cy="392"/>
            </a:xfrm>
            <a:custGeom>
              <a:avLst/>
              <a:gdLst>
                <a:gd name="T0" fmla="*/ 2147483646 w 112"/>
                <a:gd name="T1" fmla="*/ 2147483646 h 116"/>
                <a:gd name="T2" fmla="*/ 2147483646 w 112"/>
                <a:gd name="T3" fmla="*/ 2147483646 h 116"/>
                <a:gd name="T4" fmla="*/ 2147483646 w 112"/>
                <a:gd name="T5" fmla="*/ 2147483646 h 116"/>
                <a:gd name="T6" fmla="*/ 2147483646 w 112"/>
                <a:gd name="T7" fmla="*/ 2147483646 h 116"/>
                <a:gd name="T8" fmla="*/ 2147483646 w 112"/>
                <a:gd name="T9" fmla="*/ 2147483646 h 116"/>
                <a:gd name="T10" fmla="*/ 2147483646 w 112"/>
                <a:gd name="T11" fmla="*/ 2147483646 h 116"/>
                <a:gd name="T12" fmla="*/ 2147483646 w 112"/>
                <a:gd name="T13" fmla="*/ 2147483646 h 116"/>
                <a:gd name="T14" fmla="*/ 2147483646 w 112"/>
                <a:gd name="T15" fmla="*/ 2147483646 h 116"/>
                <a:gd name="T16" fmla="*/ 2147483646 w 112"/>
                <a:gd name="T17" fmla="*/ 2147483646 h 116"/>
                <a:gd name="T18" fmla="*/ 2147483646 w 112"/>
                <a:gd name="T19" fmla="*/ 2147483646 h 116"/>
                <a:gd name="T20" fmla="*/ 2147483646 w 112"/>
                <a:gd name="T21" fmla="*/ 2147483646 h 116"/>
                <a:gd name="T22" fmla="*/ 2147483646 w 112"/>
                <a:gd name="T23" fmla="*/ 2147483646 h 116"/>
                <a:gd name="T24" fmla="*/ 2147483646 w 112"/>
                <a:gd name="T25" fmla="*/ 2147483646 h 116"/>
                <a:gd name="T26" fmla="*/ 2147483646 w 112"/>
                <a:gd name="T27" fmla="*/ 2147483646 h 116"/>
                <a:gd name="T28" fmla="*/ 2147483646 w 112"/>
                <a:gd name="T29" fmla="*/ 2147483646 h 116"/>
                <a:gd name="T30" fmla="*/ 2147483646 w 112"/>
                <a:gd name="T31" fmla="*/ 607707239 h 116"/>
                <a:gd name="T32" fmla="*/ 2147483646 w 112"/>
                <a:gd name="T33" fmla="*/ 863099352 h 116"/>
                <a:gd name="T34" fmla="*/ 2147483646 w 112"/>
                <a:gd name="T35" fmla="*/ 2147483646 h 116"/>
                <a:gd name="T36" fmla="*/ 2147483646 w 112"/>
                <a:gd name="T37" fmla="*/ 2147483646 h 116"/>
                <a:gd name="T38" fmla="*/ 2147483646 w 112"/>
                <a:gd name="T39" fmla="*/ 2147483646 h 116"/>
                <a:gd name="T40" fmla="*/ 2147483646 w 112"/>
                <a:gd name="T41" fmla="*/ 2147483646 h 116"/>
                <a:gd name="T42" fmla="*/ 2147483646 w 112"/>
                <a:gd name="T43" fmla="*/ 2147483646 h 116"/>
                <a:gd name="T44" fmla="*/ 2147483646 w 112"/>
                <a:gd name="T45" fmla="*/ 2147483646 h 116"/>
                <a:gd name="T46" fmla="*/ 2147483646 w 112"/>
                <a:gd name="T47" fmla="*/ 2147483646 h 116"/>
                <a:gd name="T48" fmla="*/ 2147483646 w 112"/>
                <a:gd name="T49" fmla="*/ 2147483646 h 116"/>
                <a:gd name="T50" fmla="*/ 2147483646 w 112"/>
                <a:gd name="T51" fmla="*/ 2147483646 h 116"/>
                <a:gd name="T52" fmla="*/ 0 w 112"/>
                <a:gd name="T53" fmla="*/ 2147483646 h 116"/>
                <a:gd name="T54" fmla="*/ 251179387 w 112"/>
                <a:gd name="T55" fmla="*/ 2147483646 h 116"/>
                <a:gd name="T56" fmla="*/ 0 w 112"/>
                <a:gd name="T57" fmla="*/ 2147483646 h 116"/>
                <a:gd name="T58" fmla="*/ 1415327256 w 112"/>
                <a:gd name="T59" fmla="*/ 2147483646 h 116"/>
                <a:gd name="T60" fmla="*/ 2147483646 w 112"/>
                <a:gd name="T61" fmla="*/ 2147483646 h 116"/>
                <a:gd name="T62" fmla="*/ 2147483646 w 112"/>
                <a:gd name="T63" fmla="*/ 2147483646 h 116"/>
                <a:gd name="T64" fmla="*/ 2147483646 w 112"/>
                <a:gd name="T65" fmla="*/ 2147483646 h 116"/>
                <a:gd name="T66" fmla="*/ 2147483646 w 112"/>
                <a:gd name="T67" fmla="*/ 2147483646 h 116"/>
                <a:gd name="T68" fmla="*/ 2147483646 w 112"/>
                <a:gd name="T69" fmla="*/ 2147483646 h 116"/>
                <a:gd name="T70" fmla="*/ 2147483646 w 112"/>
                <a:gd name="T71" fmla="*/ 2147483646 h 116"/>
                <a:gd name="T72" fmla="*/ 2147483646 w 112"/>
                <a:gd name="T73" fmla="*/ 2147483646 h 116"/>
                <a:gd name="T74" fmla="*/ 2147483646 w 112"/>
                <a:gd name="T75" fmla="*/ 2147483646 h 116"/>
                <a:gd name="T76" fmla="*/ 2147483646 w 112"/>
                <a:gd name="T77" fmla="*/ 2147483646 h 116"/>
                <a:gd name="T78" fmla="*/ 2147483646 w 112"/>
                <a:gd name="T79" fmla="*/ 2147483646 h 116"/>
                <a:gd name="T80" fmla="*/ 2147483646 w 112"/>
                <a:gd name="T81" fmla="*/ 2147483646 h 116"/>
                <a:gd name="T82" fmla="*/ 2147483646 w 112"/>
                <a:gd name="T83" fmla="*/ 2147483646 h 116"/>
                <a:gd name="T84" fmla="*/ 2147483646 w 112"/>
                <a:gd name="T85" fmla="*/ 2147483646 h 116"/>
                <a:gd name="T86" fmla="*/ 2147483646 w 112"/>
                <a:gd name="T87" fmla="*/ 2147483646 h 116"/>
                <a:gd name="T88" fmla="*/ 2147483646 w 112"/>
                <a:gd name="T89" fmla="*/ 2147483646 h 116"/>
                <a:gd name="T90" fmla="*/ 2147483646 w 112"/>
                <a:gd name="T91" fmla="*/ 2147483646 h 116"/>
                <a:gd name="T92" fmla="*/ 2147483646 w 112"/>
                <a:gd name="T93" fmla="*/ 2147483646 h 116"/>
                <a:gd name="T94" fmla="*/ 2147483646 w 112"/>
                <a:gd name="T95" fmla="*/ 2147483646 h 116"/>
                <a:gd name="T96" fmla="*/ 2147483646 w 112"/>
                <a:gd name="T97" fmla="*/ 2147483646 h 116"/>
                <a:gd name="T98" fmla="*/ 2147483646 w 112"/>
                <a:gd name="T99" fmla="*/ 2147483646 h 116"/>
                <a:gd name="T100" fmla="*/ 2147483646 w 112"/>
                <a:gd name="T101" fmla="*/ 2147483646 h 1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116"/>
                <a:gd name="T155" fmla="*/ 112 w 112"/>
                <a:gd name="T156" fmla="*/ 116 h 1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116">
                  <a:moveTo>
                    <a:pt x="101" y="100"/>
                  </a:moveTo>
                  <a:lnTo>
                    <a:pt x="101" y="98"/>
                  </a:lnTo>
                  <a:lnTo>
                    <a:pt x="101" y="97"/>
                  </a:lnTo>
                  <a:lnTo>
                    <a:pt x="97" y="96"/>
                  </a:lnTo>
                  <a:lnTo>
                    <a:pt x="96" y="94"/>
                  </a:lnTo>
                  <a:lnTo>
                    <a:pt x="95" y="93"/>
                  </a:lnTo>
                  <a:lnTo>
                    <a:pt x="95" y="91"/>
                  </a:lnTo>
                  <a:lnTo>
                    <a:pt x="96" y="89"/>
                  </a:lnTo>
                  <a:lnTo>
                    <a:pt x="96" y="88"/>
                  </a:lnTo>
                  <a:lnTo>
                    <a:pt x="95" y="87"/>
                  </a:lnTo>
                  <a:lnTo>
                    <a:pt x="94" y="86"/>
                  </a:lnTo>
                  <a:lnTo>
                    <a:pt x="94" y="85"/>
                  </a:lnTo>
                  <a:lnTo>
                    <a:pt x="95" y="84"/>
                  </a:lnTo>
                  <a:lnTo>
                    <a:pt x="96" y="83"/>
                  </a:lnTo>
                  <a:lnTo>
                    <a:pt x="98" y="82"/>
                  </a:lnTo>
                  <a:lnTo>
                    <a:pt x="98" y="80"/>
                  </a:lnTo>
                  <a:lnTo>
                    <a:pt x="96" y="76"/>
                  </a:lnTo>
                  <a:lnTo>
                    <a:pt x="96" y="75"/>
                  </a:lnTo>
                  <a:lnTo>
                    <a:pt x="96" y="74"/>
                  </a:lnTo>
                  <a:lnTo>
                    <a:pt x="98" y="74"/>
                  </a:lnTo>
                  <a:lnTo>
                    <a:pt x="98" y="72"/>
                  </a:lnTo>
                  <a:lnTo>
                    <a:pt x="96" y="71"/>
                  </a:lnTo>
                  <a:lnTo>
                    <a:pt x="96" y="69"/>
                  </a:lnTo>
                  <a:lnTo>
                    <a:pt x="97" y="67"/>
                  </a:lnTo>
                  <a:lnTo>
                    <a:pt x="96" y="66"/>
                  </a:lnTo>
                  <a:lnTo>
                    <a:pt x="93" y="66"/>
                  </a:lnTo>
                  <a:lnTo>
                    <a:pt x="91" y="69"/>
                  </a:lnTo>
                  <a:lnTo>
                    <a:pt x="90" y="69"/>
                  </a:lnTo>
                  <a:lnTo>
                    <a:pt x="89" y="69"/>
                  </a:lnTo>
                  <a:lnTo>
                    <a:pt x="90" y="65"/>
                  </a:lnTo>
                  <a:lnTo>
                    <a:pt x="91" y="63"/>
                  </a:lnTo>
                  <a:lnTo>
                    <a:pt x="92" y="62"/>
                  </a:lnTo>
                  <a:lnTo>
                    <a:pt x="93" y="61"/>
                  </a:lnTo>
                  <a:lnTo>
                    <a:pt x="94" y="61"/>
                  </a:lnTo>
                  <a:lnTo>
                    <a:pt x="94" y="59"/>
                  </a:lnTo>
                  <a:lnTo>
                    <a:pt x="96" y="58"/>
                  </a:lnTo>
                  <a:lnTo>
                    <a:pt x="100" y="54"/>
                  </a:lnTo>
                  <a:lnTo>
                    <a:pt x="99" y="53"/>
                  </a:lnTo>
                  <a:lnTo>
                    <a:pt x="100" y="52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6" y="44"/>
                  </a:lnTo>
                  <a:lnTo>
                    <a:pt x="107" y="41"/>
                  </a:lnTo>
                  <a:lnTo>
                    <a:pt x="108" y="39"/>
                  </a:lnTo>
                  <a:lnTo>
                    <a:pt x="111" y="35"/>
                  </a:lnTo>
                  <a:lnTo>
                    <a:pt x="112" y="33"/>
                  </a:lnTo>
                  <a:lnTo>
                    <a:pt x="109" y="32"/>
                  </a:lnTo>
                  <a:lnTo>
                    <a:pt x="103" y="30"/>
                  </a:lnTo>
                  <a:lnTo>
                    <a:pt x="100" y="29"/>
                  </a:lnTo>
                  <a:lnTo>
                    <a:pt x="99" y="27"/>
                  </a:lnTo>
                  <a:lnTo>
                    <a:pt x="99" y="26"/>
                  </a:lnTo>
                  <a:lnTo>
                    <a:pt x="97" y="24"/>
                  </a:lnTo>
                  <a:lnTo>
                    <a:pt x="95" y="24"/>
                  </a:lnTo>
                  <a:lnTo>
                    <a:pt x="92" y="23"/>
                  </a:lnTo>
                  <a:lnTo>
                    <a:pt x="91" y="23"/>
                  </a:lnTo>
                  <a:lnTo>
                    <a:pt x="89" y="22"/>
                  </a:lnTo>
                  <a:lnTo>
                    <a:pt x="88" y="21"/>
                  </a:lnTo>
                  <a:lnTo>
                    <a:pt x="86" y="20"/>
                  </a:lnTo>
                  <a:lnTo>
                    <a:pt x="87" y="19"/>
                  </a:lnTo>
                  <a:lnTo>
                    <a:pt x="86" y="19"/>
                  </a:lnTo>
                  <a:lnTo>
                    <a:pt x="87" y="15"/>
                  </a:lnTo>
                  <a:lnTo>
                    <a:pt x="86" y="15"/>
                  </a:lnTo>
                  <a:lnTo>
                    <a:pt x="85" y="16"/>
                  </a:lnTo>
                  <a:lnTo>
                    <a:pt x="84" y="17"/>
                  </a:lnTo>
                  <a:lnTo>
                    <a:pt x="82" y="17"/>
                  </a:lnTo>
                  <a:lnTo>
                    <a:pt x="81" y="16"/>
                  </a:lnTo>
                  <a:lnTo>
                    <a:pt x="81" y="13"/>
                  </a:lnTo>
                  <a:lnTo>
                    <a:pt x="81" y="12"/>
                  </a:lnTo>
                  <a:lnTo>
                    <a:pt x="80" y="11"/>
                  </a:lnTo>
                  <a:lnTo>
                    <a:pt x="78" y="10"/>
                  </a:lnTo>
                  <a:lnTo>
                    <a:pt x="76" y="9"/>
                  </a:lnTo>
                  <a:lnTo>
                    <a:pt x="75" y="8"/>
                  </a:lnTo>
                  <a:lnTo>
                    <a:pt x="74" y="5"/>
                  </a:lnTo>
                  <a:lnTo>
                    <a:pt x="72" y="5"/>
                  </a:lnTo>
                  <a:lnTo>
                    <a:pt x="70" y="4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2" y="1"/>
                  </a:lnTo>
                  <a:lnTo>
                    <a:pt x="61" y="3"/>
                  </a:lnTo>
                  <a:lnTo>
                    <a:pt x="59" y="8"/>
                  </a:lnTo>
                  <a:lnTo>
                    <a:pt x="60" y="9"/>
                  </a:lnTo>
                  <a:lnTo>
                    <a:pt x="59" y="10"/>
                  </a:lnTo>
                  <a:lnTo>
                    <a:pt x="57" y="11"/>
                  </a:lnTo>
                  <a:lnTo>
                    <a:pt x="55" y="13"/>
                  </a:lnTo>
                  <a:lnTo>
                    <a:pt x="49" y="13"/>
                  </a:lnTo>
                  <a:lnTo>
                    <a:pt x="47" y="14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8" y="17"/>
                  </a:lnTo>
                  <a:lnTo>
                    <a:pt x="48" y="18"/>
                  </a:lnTo>
                  <a:lnTo>
                    <a:pt x="45" y="18"/>
                  </a:lnTo>
                  <a:lnTo>
                    <a:pt x="43" y="19"/>
                  </a:lnTo>
                  <a:lnTo>
                    <a:pt x="42" y="19"/>
                  </a:lnTo>
                  <a:lnTo>
                    <a:pt x="40" y="19"/>
                  </a:lnTo>
                  <a:lnTo>
                    <a:pt x="38" y="18"/>
                  </a:lnTo>
                  <a:lnTo>
                    <a:pt x="35" y="17"/>
                  </a:lnTo>
                  <a:lnTo>
                    <a:pt x="33" y="14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9" y="16"/>
                  </a:lnTo>
                  <a:lnTo>
                    <a:pt x="29" y="20"/>
                  </a:lnTo>
                  <a:lnTo>
                    <a:pt x="29" y="22"/>
                  </a:lnTo>
                  <a:lnTo>
                    <a:pt x="29" y="24"/>
                  </a:lnTo>
                  <a:lnTo>
                    <a:pt x="30" y="25"/>
                  </a:lnTo>
                  <a:lnTo>
                    <a:pt x="29" y="26"/>
                  </a:lnTo>
                  <a:lnTo>
                    <a:pt x="27" y="25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19" y="24"/>
                  </a:lnTo>
                  <a:lnTo>
                    <a:pt x="16" y="20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5" y="19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9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6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6" y="39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6" y="41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3" y="43"/>
                  </a:lnTo>
                  <a:lnTo>
                    <a:pt x="20" y="44"/>
                  </a:lnTo>
                  <a:lnTo>
                    <a:pt x="19" y="45"/>
                  </a:lnTo>
                  <a:lnTo>
                    <a:pt x="20" y="46"/>
                  </a:lnTo>
                  <a:lnTo>
                    <a:pt x="19" y="47"/>
                  </a:lnTo>
                  <a:lnTo>
                    <a:pt x="18" y="46"/>
                  </a:lnTo>
                  <a:lnTo>
                    <a:pt x="18" y="47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3"/>
                  </a:lnTo>
                  <a:lnTo>
                    <a:pt x="22" y="55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25" y="59"/>
                  </a:lnTo>
                  <a:lnTo>
                    <a:pt x="26" y="60"/>
                  </a:lnTo>
                  <a:lnTo>
                    <a:pt x="25" y="63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6" y="67"/>
                  </a:lnTo>
                  <a:lnTo>
                    <a:pt x="27" y="69"/>
                  </a:lnTo>
                  <a:lnTo>
                    <a:pt x="27" y="72"/>
                  </a:lnTo>
                  <a:lnTo>
                    <a:pt x="27" y="71"/>
                  </a:lnTo>
                  <a:lnTo>
                    <a:pt x="25" y="68"/>
                  </a:lnTo>
                  <a:lnTo>
                    <a:pt x="24" y="69"/>
                  </a:lnTo>
                  <a:lnTo>
                    <a:pt x="23" y="72"/>
                  </a:lnTo>
                  <a:lnTo>
                    <a:pt x="21" y="77"/>
                  </a:lnTo>
                  <a:lnTo>
                    <a:pt x="21" y="79"/>
                  </a:lnTo>
                  <a:lnTo>
                    <a:pt x="22" y="78"/>
                  </a:lnTo>
                  <a:lnTo>
                    <a:pt x="22" y="79"/>
                  </a:lnTo>
                  <a:lnTo>
                    <a:pt x="22" y="80"/>
                  </a:lnTo>
                  <a:lnTo>
                    <a:pt x="20" y="80"/>
                  </a:lnTo>
                  <a:lnTo>
                    <a:pt x="20" y="82"/>
                  </a:lnTo>
                  <a:lnTo>
                    <a:pt x="16" y="93"/>
                  </a:lnTo>
                  <a:lnTo>
                    <a:pt x="15" y="94"/>
                  </a:lnTo>
                  <a:lnTo>
                    <a:pt x="13" y="95"/>
                  </a:lnTo>
                  <a:lnTo>
                    <a:pt x="11" y="95"/>
                  </a:lnTo>
                  <a:lnTo>
                    <a:pt x="11" y="96"/>
                  </a:lnTo>
                  <a:lnTo>
                    <a:pt x="14" y="99"/>
                  </a:lnTo>
                  <a:lnTo>
                    <a:pt x="16" y="101"/>
                  </a:lnTo>
                  <a:lnTo>
                    <a:pt x="18" y="101"/>
                  </a:lnTo>
                  <a:lnTo>
                    <a:pt x="19" y="103"/>
                  </a:lnTo>
                  <a:lnTo>
                    <a:pt x="20" y="104"/>
                  </a:lnTo>
                  <a:lnTo>
                    <a:pt x="28" y="108"/>
                  </a:lnTo>
                  <a:lnTo>
                    <a:pt x="31" y="109"/>
                  </a:lnTo>
                  <a:lnTo>
                    <a:pt x="32" y="109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37" y="109"/>
                  </a:lnTo>
                  <a:lnTo>
                    <a:pt x="39" y="111"/>
                  </a:lnTo>
                  <a:lnTo>
                    <a:pt x="42" y="111"/>
                  </a:lnTo>
                  <a:lnTo>
                    <a:pt x="42" y="113"/>
                  </a:lnTo>
                  <a:lnTo>
                    <a:pt x="44" y="114"/>
                  </a:lnTo>
                  <a:lnTo>
                    <a:pt x="45" y="115"/>
                  </a:lnTo>
                  <a:lnTo>
                    <a:pt x="51" y="116"/>
                  </a:lnTo>
                  <a:lnTo>
                    <a:pt x="53" y="115"/>
                  </a:lnTo>
                  <a:lnTo>
                    <a:pt x="55" y="116"/>
                  </a:lnTo>
                  <a:lnTo>
                    <a:pt x="57" y="116"/>
                  </a:lnTo>
                  <a:lnTo>
                    <a:pt x="57" y="111"/>
                  </a:lnTo>
                  <a:lnTo>
                    <a:pt x="56" y="110"/>
                  </a:lnTo>
                  <a:lnTo>
                    <a:pt x="57" y="107"/>
                  </a:lnTo>
                  <a:lnTo>
                    <a:pt x="58" y="106"/>
                  </a:lnTo>
                  <a:lnTo>
                    <a:pt x="62" y="105"/>
                  </a:lnTo>
                  <a:lnTo>
                    <a:pt x="64" y="104"/>
                  </a:lnTo>
                  <a:lnTo>
                    <a:pt x="65" y="103"/>
                  </a:lnTo>
                  <a:lnTo>
                    <a:pt x="67" y="102"/>
                  </a:lnTo>
                  <a:lnTo>
                    <a:pt x="68" y="102"/>
                  </a:lnTo>
                  <a:lnTo>
                    <a:pt x="69" y="103"/>
                  </a:lnTo>
                  <a:lnTo>
                    <a:pt x="71" y="104"/>
                  </a:lnTo>
                  <a:lnTo>
                    <a:pt x="72" y="104"/>
                  </a:lnTo>
                  <a:lnTo>
                    <a:pt x="72" y="105"/>
                  </a:lnTo>
                  <a:lnTo>
                    <a:pt x="73" y="105"/>
                  </a:lnTo>
                  <a:lnTo>
                    <a:pt x="75" y="106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7" y="106"/>
                  </a:lnTo>
                  <a:lnTo>
                    <a:pt x="79" y="106"/>
                  </a:lnTo>
                  <a:lnTo>
                    <a:pt x="80" y="107"/>
                  </a:lnTo>
                  <a:lnTo>
                    <a:pt x="80" y="108"/>
                  </a:lnTo>
                  <a:lnTo>
                    <a:pt x="82" y="108"/>
                  </a:lnTo>
                  <a:lnTo>
                    <a:pt x="84" y="110"/>
                  </a:lnTo>
                  <a:lnTo>
                    <a:pt x="87" y="110"/>
                  </a:lnTo>
                  <a:lnTo>
                    <a:pt x="91" y="109"/>
                  </a:lnTo>
                  <a:lnTo>
                    <a:pt x="92" y="108"/>
                  </a:lnTo>
                  <a:lnTo>
                    <a:pt x="92" y="107"/>
                  </a:lnTo>
                  <a:lnTo>
                    <a:pt x="93" y="106"/>
                  </a:lnTo>
                  <a:lnTo>
                    <a:pt x="96" y="105"/>
                  </a:lnTo>
                  <a:lnTo>
                    <a:pt x="97" y="104"/>
                  </a:lnTo>
                  <a:lnTo>
                    <a:pt x="97" y="103"/>
                  </a:lnTo>
                  <a:lnTo>
                    <a:pt x="101" y="102"/>
                  </a:lnTo>
                  <a:lnTo>
                    <a:pt x="101" y="101"/>
                  </a:lnTo>
                  <a:lnTo>
                    <a:pt x="101" y="100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0" name="Freeform 158"/>
            <p:cNvSpPr>
              <a:spLocks noChangeAspect="1"/>
            </p:cNvSpPr>
            <p:nvPr/>
          </p:nvSpPr>
          <p:spPr bwMode="gray">
            <a:xfrm>
              <a:off x="2311" y="3376"/>
              <a:ext cx="14" cy="11"/>
            </a:xfrm>
            <a:custGeom>
              <a:avLst/>
              <a:gdLst>
                <a:gd name="T0" fmla="*/ 993300427 w 4"/>
                <a:gd name="T1" fmla="*/ 2055214000 h 3"/>
                <a:gd name="T2" fmla="*/ 1442387716 w 4"/>
                <a:gd name="T3" fmla="*/ 2147483646 h 3"/>
                <a:gd name="T4" fmla="*/ 2020578420 w 4"/>
                <a:gd name="T5" fmla="*/ 2055214000 h 3"/>
                <a:gd name="T6" fmla="*/ 1442387716 w 4"/>
                <a:gd name="T7" fmla="*/ 2055214000 h 3"/>
                <a:gd name="T8" fmla="*/ 1442387716 w 4"/>
                <a:gd name="T9" fmla="*/ 0 h 3"/>
                <a:gd name="T10" fmla="*/ 0 w 4"/>
                <a:gd name="T11" fmla="*/ 0 h 3"/>
                <a:gd name="T12" fmla="*/ 577308347 w 4"/>
                <a:gd name="T13" fmla="*/ 1193394726 h 3"/>
                <a:gd name="T14" fmla="*/ 993300427 w 4"/>
                <a:gd name="T15" fmla="*/ 2055214000 h 3"/>
                <a:gd name="T16" fmla="*/ 993300427 w 4"/>
                <a:gd name="T17" fmla="*/ 205521400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3"/>
                <a:gd name="T29" fmla="*/ 4 w 4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3">
                  <a:moveTo>
                    <a:pt x="2" y="2"/>
                  </a:moveTo>
                  <a:lnTo>
                    <a:pt x="3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1" name="Freeform 159"/>
            <p:cNvSpPr>
              <a:spLocks noChangeAspect="1"/>
            </p:cNvSpPr>
            <p:nvPr/>
          </p:nvSpPr>
          <p:spPr bwMode="gray">
            <a:xfrm>
              <a:off x="1970" y="3258"/>
              <a:ext cx="405" cy="368"/>
            </a:xfrm>
            <a:custGeom>
              <a:avLst/>
              <a:gdLst>
                <a:gd name="T0" fmla="*/ 2147483646 w 120"/>
                <a:gd name="T1" fmla="*/ 2147483646 h 109"/>
                <a:gd name="T2" fmla="*/ 2147483646 w 120"/>
                <a:gd name="T3" fmla="*/ 2147483646 h 109"/>
                <a:gd name="T4" fmla="*/ 2147483646 w 120"/>
                <a:gd name="T5" fmla="*/ 2147483646 h 109"/>
                <a:gd name="T6" fmla="*/ 2147483646 w 120"/>
                <a:gd name="T7" fmla="*/ 2147483646 h 109"/>
                <a:gd name="T8" fmla="*/ 2147483646 w 120"/>
                <a:gd name="T9" fmla="*/ 2147483646 h 109"/>
                <a:gd name="T10" fmla="*/ 2147483646 w 120"/>
                <a:gd name="T11" fmla="*/ 2147483646 h 109"/>
                <a:gd name="T12" fmla="*/ 2147483646 w 120"/>
                <a:gd name="T13" fmla="*/ 2147483646 h 109"/>
                <a:gd name="T14" fmla="*/ 2147483646 w 120"/>
                <a:gd name="T15" fmla="*/ 2147483646 h 109"/>
                <a:gd name="T16" fmla="*/ 2147483646 w 120"/>
                <a:gd name="T17" fmla="*/ 2147483646 h 109"/>
                <a:gd name="T18" fmla="*/ 2147483646 w 120"/>
                <a:gd name="T19" fmla="*/ 2147483646 h 109"/>
                <a:gd name="T20" fmla="*/ 2147483646 w 120"/>
                <a:gd name="T21" fmla="*/ 2147483646 h 109"/>
                <a:gd name="T22" fmla="*/ 2147483646 w 120"/>
                <a:gd name="T23" fmla="*/ 1703908175 h 109"/>
                <a:gd name="T24" fmla="*/ 2147483646 w 120"/>
                <a:gd name="T25" fmla="*/ 851019426 h 109"/>
                <a:gd name="T26" fmla="*/ 2147483646 w 120"/>
                <a:gd name="T27" fmla="*/ 0 h 109"/>
                <a:gd name="T28" fmla="*/ 2147483646 w 120"/>
                <a:gd name="T29" fmla="*/ 851019426 h 109"/>
                <a:gd name="T30" fmla="*/ 847730293 w 120"/>
                <a:gd name="T31" fmla="*/ 851019426 h 109"/>
                <a:gd name="T32" fmla="*/ 847730293 w 120"/>
                <a:gd name="T33" fmla="*/ 2147483646 h 109"/>
                <a:gd name="T34" fmla="*/ 847730293 w 120"/>
                <a:gd name="T35" fmla="*/ 2147483646 h 109"/>
                <a:gd name="T36" fmla="*/ 1415327280 w 120"/>
                <a:gd name="T37" fmla="*/ 2147483646 h 109"/>
                <a:gd name="T38" fmla="*/ 595996626 w 120"/>
                <a:gd name="T39" fmla="*/ 2147483646 h 109"/>
                <a:gd name="T40" fmla="*/ 2011488296 w 120"/>
                <a:gd name="T41" fmla="*/ 2147483646 h 109"/>
                <a:gd name="T42" fmla="*/ 2147483646 w 120"/>
                <a:gd name="T43" fmla="*/ 2147483646 h 109"/>
                <a:gd name="T44" fmla="*/ 2147483646 w 120"/>
                <a:gd name="T45" fmla="*/ 2147483646 h 109"/>
                <a:gd name="T46" fmla="*/ 2147483646 w 120"/>
                <a:gd name="T47" fmla="*/ 2147483646 h 109"/>
                <a:gd name="T48" fmla="*/ 2147483646 w 120"/>
                <a:gd name="T49" fmla="*/ 2147483646 h 109"/>
                <a:gd name="T50" fmla="*/ 2147483646 w 120"/>
                <a:gd name="T51" fmla="*/ 2147483646 h 109"/>
                <a:gd name="T52" fmla="*/ 2147483646 w 120"/>
                <a:gd name="T53" fmla="*/ 2147483646 h 109"/>
                <a:gd name="T54" fmla="*/ 2147483646 w 120"/>
                <a:gd name="T55" fmla="*/ 2147483646 h 109"/>
                <a:gd name="T56" fmla="*/ 2147483646 w 120"/>
                <a:gd name="T57" fmla="*/ 2147483646 h 109"/>
                <a:gd name="T58" fmla="*/ 2147483646 w 120"/>
                <a:gd name="T59" fmla="*/ 2147483646 h 109"/>
                <a:gd name="T60" fmla="*/ 1694908233 w 120"/>
                <a:gd name="T61" fmla="*/ 2147483646 h 109"/>
                <a:gd name="T62" fmla="*/ 1415327280 w 120"/>
                <a:gd name="T63" fmla="*/ 2147483646 h 109"/>
                <a:gd name="T64" fmla="*/ 0 w 120"/>
                <a:gd name="T65" fmla="*/ 2147483646 h 109"/>
                <a:gd name="T66" fmla="*/ 1415327280 w 120"/>
                <a:gd name="T67" fmla="*/ 2147483646 h 109"/>
                <a:gd name="T68" fmla="*/ 2147483646 w 120"/>
                <a:gd name="T69" fmla="*/ 2147483646 h 109"/>
                <a:gd name="T70" fmla="*/ 2147483646 w 120"/>
                <a:gd name="T71" fmla="*/ 2147483646 h 109"/>
                <a:gd name="T72" fmla="*/ 2147483646 w 120"/>
                <a:gd name="T73" fmla="*/ 2147483646 h 109"/>
                <a:gd name="T74" fmla="*/ 2147483646 w 120"/>
                <a:gd name="T75" fmla="*/ 2147483646 h 109"/>
                <a:gd name="T76" fmla="*/ 2147483646 w 120"/>
                <a:gd name="T77" fmla="*/ 2147483646 h 109"/>
                <a:gd name="T78" fmla="*/ 2147483646 w 120"/>
                <a:gd name="T79" fmla="*/ 2147483646 h 109"/>
                <a:gd name="T80" fmla="*/ 2147483646 w 120"/>
                <a:gd name="T81" fmla="*/ 2147483646 h 109"/>
                <a:gd name="T82" fmla="*/ 2147483646 w 120"/>
                <a:gd name="T83" fmla="*/ 2147483646 h 109"/>
                <a:gd name="T84" fmla="*/ 2147483646 w 120"/>
                <a:gd name="T85" fmla="*/ 2147483646 h 109"/>
                <a:gd name="T86" fmla="*/ 2147483646 w 120"/>
                <a:gd name="T87" fmla="*/ 2147483646 h 109"/>
                <a:gd name="T88" fmla="*/ 2147483646 w 120"/>
                <a:gd name="T89" fmla="*/ 2147483646 h 109"/>
                <a:gd name="T90" fmla="*/ 2147483646 w 120"/>
                <a:gd name="T91" fmla="*/ 2147483646 h 109"/>
                <a:gd name="T92" fmla="*/ 2147483646 w 120"/>
                <a:gd name="T93" fmla="*/ 2147483646 h 109"/>
                <a:gd name="T94" fmla="*/ 2147483646 w 120"/>
                <a:gd name="T95" fmla="*/ 2147483646 h 109"/>
                <a:gd name="T96" fmla="*/ 2147483646 w 120"/>
                <a:gd name="T97" fmla="*/ 2147483646 h 109"/>
                <a:gd name="T98" fmla="*/ 2147483646 w 120"/>
                <a:gd name="T99" fmla="*/ 2147483646 h 109"/>
                <a:gd name="T100" fmla="*/ 2147483646 w 120"/>
                <a:gd name="T101" fmla="*/ 2147483646 h 109"/>
                <a:gd name="T102" fmla="*/ 2147483646 w 120"/>
                <a:gd name="T103" fmla="*/ 2147483646 h 109"/>
                <a:gd name="T104" fmla="*/ 2147483646 w 120"/>
                <a:gd name="T105" fmla="*/ 2147483646 h 109"/>
                <a:gd name="T106" fmla="*/ 2147483646 w 120"/>
                <a:gd name="T107" fmla="*/ 2147483646 h 109"/>
                <a:gd name="T108" fmla="*/ 2147483646 w 120"/>
                <a:gd name="T109" fmla="*/ 2147483646 h 109"/>
                <a:gd name="T110" fmla="*/ 2147483646 w 120"/>
                <a:gd name="T111" fmla="*/ 2147483646 h 1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"/>
                <a:gd name="T169" fmla="*/ 0 h 109"/>
                <a:gd name="T170" fmla="*/ 120 w 120"/>
                <a:gd name="T171" fmla="*/ 109 h 1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" h="109">
                  <a:moveTo>
                    <a:pt x="115" y="39"/>
                  </a:moveTo>
                  <a:lnTo>
                    <a:pt x="113" y="40"/>
                  </a:lnTo>
                  <a:lnTo>
                    <a:pt x="107" y="39"/>
                  </a:lnTo>
                  <a:lnTo>
                    <a:pt x="106" y="38"/>
                  </a:lnTo>
                  <a:lnTo>
                    <a:pt x="104" y="37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3" y="37"/>
                  </a:lnTo>
                  <a:lnTo>
                    <a:pt x="102" y="36"/>
                  </a:lnTo>
                  <a:lnTo>
                    <a:pt x="101" y="35"/>
                  </a:lnTo>
                  <a:lnTo>
                    <a:pt x="99" y="33"/>
                  </a:lnTo>
                  <a:lnTo>
                    <a:pt x="98" y="32"/>
                  </a:lnTo>
                  <a:lnTo>
                    <a:pt x="96" y="32"/>
                  </a:lnTo>
                  <a:lnTo>
                    <a:pt x="94" y="33"/>
                  </a:lnTo>
                  <a:lnTo>
                    <a:pt x="93" y="33"/>
                  </a:lnTo>
                  <a:lnTo>
                    <a:pt x="90" y="32"/>
                  </a:lnTo>
                  <a:lnTo>
                    <a:pt x="82" y="28"/>
                  </a:lnTo>
                  <a:lnTo>
                    <a:pt x="81" y="27"/>
                  </a:lnTo>
                  <a:lnTo>
                    <a:pt x="80" y="25"/>
                  </a:lnTo>
                  <a:lnTo>
                    <a:pt x="78" y="25"/>
                  </a:lnTo>
                  <a:lnTo>
                    <a:pt x="76" y="23"/>
                  </a:lnTo>
                  <a:lnTo>
                    <a:pt x="73" y="20"/>
                  </a:lnTo>
                  <a:lnTo>
                    <a:pt x="73" y="19"/>
                  </a:lnTo>
                  <a:lnTo>
                    <a:pt x="71" y="19"/>
                  </a:lnTo>
                  <a:lnTo>
                    <a:pt x="68" y="18"/>
                  </a:lnTo>
                  <a:lnTo>
                    <a:pt x="66" y="17"/>
                  </a:lnTo>
                  <a:lnTo>
                    <a:pt x="61" y="16"/>
                  </a:lnTo>
                  <a:lnTo>
                    <a:pt x="58" y="14"/>
                  </a:lnTo>
                  <a:lnTo>
                    <a:pt x="56" y="13"/>
                  </a:lnTo>
                  <a:lnTo>
                    <a:pt x="53" y="13"/>
                  </a:lnTo>
                  <a:lnTo>
                    <a:pt x="50" y="13"/>
                  </a:lnTo>
                  <a:lnTo>
                    <a:pt x="47" y="12"/>
                  </a:lnTo>
                  <a:lnTo>
                    <a:pt x="42" y="9"/>
                  </a:lnTo>
                  <a:lnTo>
                    <a:pt x="40" y="8"/>
                  </a:lnTo>
                  <a:lnTo>
                    <a:pt x="37" y="7"/>
                  </a:lnTo>
                  <a:lnTo>
                    <a:pt x="35" y="6"/>
                  </a:lnTo>
                  <a:lnTo>
                    <a:pt x="33" y="6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2" y="6"/>
                  </a:lnTo>
                  <a:lnTo>
                    <a:pt x="4" y="9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2" y="25"/>
                  </a:lnTo>
                  <a:lnTo>
                    <a:pt x="16" y="26"/>
                  </a:lnTo>
                  <a:lnTo>
                    <a:pt x="19" y="26"/>
                  </a:lnTo>
                  <a:lnTo>
                    <a:pt x="22" y="27"/>
                  </a:lnTo>
                  <a:lnTo>
                    <a:pt x="24" y="28"/>
                  </a:lnTo>
                  <a:lnTo>
                    <a:pt x="25" y="30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8" y="41"/>
                  </a:lnTo>
                  <a:lnTo>
                    <a:pt x="17" y="43"/>
                  </a:lnTo>
                  <a:lnTo>
                    <a:pt x="16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5" y="52"/>
                  </a:lnTo>
                  <a:lnTo>
                    <a:pt x="14" y="54"/>
                  </a:lnTo>
                  <a:lnTo>
                    <a:pt x="12" y="55"/>
                  </a:lnTo>
                  <a:lnTo>
                    <a:pt x="10" y="55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8" y="66"/>
                  </a:lnTo>
                  <a:lnTo>
                    <a:pt x="6" y="68"/>
                  </a:lnTo>
                  <a:lnTo>
                    <a:pt x="6" y="71"/>
                  </a:lnTo>
                  <a:lnTo>
                    <a:pt x="6" y="73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5" y="80"/>
                  </a:lnTo>
                  <a:lnTo>
                    <a:pt x="2" y="81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8"/>
                  </a:lnTo>
                  <a:lnTo>
                    <a:pt x="4" y="89"/>
                  </a:lnTo>
                  <a:lnTo>
                    <a:pt x="5" y="90"/>
                  </a:lnTo>
                  <a:lnTo>
                    <a:pt x="8" y="92"/>
                  </a:lnTo>
                  <a:lnTo>
                    <a:pt x="9" y="94"/>
                  </a:lnTo>
                  <a:lnTo>
                    <a:pt x="9" y="95"/>
                  </a:lnTo>
                  <a:lnTo>
                    <a:pt x="9" y="96"/>
                  </a:lnTo>
                  <a:lnTo>
                    <a:pt x="9" y="98"/>
                  </a:lnTo>
                  <a:lnTo>
                    <a:pt x="10" y="99"/>
                  </a:lnTo>
                  <a:lnTo>
                    <a:pt x="10" y="101"/>
                  </a:lnTo>
                  <a:lnTo>
                    <a:pt x="11" y="105"/>
                  </a:lnTo>
                  <a:lnTo>
                    <a:pt x="13" y="107"/>
                  </a:lnTo>
                  <a:lnTo>
                    <a:pt x="16" y="109"/>
                  </a:lnTo>
                  <a:lnTo>
                    <a:pt x="18" y="108"/>
                  </a:lnTo>
                  <a:lnTo>
                    <a:pt x="19" y="107"/>
                  </a:lnTo>
                  <a:lnTo>
                    <a:pt x="20" y="106"/>
                  </a:lnTo>
                  <a:lnTo>
                    <a:pt x="22" y="105"/>
                  </a:lnTo>
                  <a:lnTo>
                    <a:pt x="24" y="104"/>
                  </a:lnTo>
                  <a:lnTo>
                    <a:pt x="27" y="105"/>
                  </a:lnTo>
                  <a:lnTo>
                    <a:pt x="30" y="103"/>
                  </a:lnTo>
                  <a:lnTo>
                    <a:pt x="37" y="103"/>
                  </a:lnTo>
                  <a:lnTo>
                    <a:pt x="39" y="104"/>
                  </a:lnTo>
                  <a:lnTo>
                    <a:pt x="42" y="104"/>
                  </a:lnTo>
                  <a:lnTo>
                    <a:pt x="45" y="106"/>
                  </a:lnTo>
                  <a:lnTo>
                    <a:pt x="48" y="106"/>
                  </a:lnTo>
                  <a:lnTo>
                    <a:pt x="51" y="106"/>
                  </a:lnTo>
                  <a:lnTo>
                    <a:pt x="53" y="107"/>
                  </a:lnTo>
                  <a:lnTo>
                    <a:pt x="55" y="107"/>
                  </a:lnTo>
                  <a:lnTo>
                    <a:pt x="56" y="106"/>
                  </a:lnTo>
                  <a:lnTo>
                    <a:pt x="57" y="104"/>
                  </a:lnTo>
                  <a:lnTo>
                    <a:pt x="59" y="101"/>
                  </a:lnTo>
                  <a:lnTo>
                    <a:pt x="64" y="98"/>
                  </a:lnTo>
                  <a:lnTo>
                    <a:pt x="70" y="98"/>
                  </a:lnTo>
                  <a:lnTo>
                    <a:pt x="70" y="97"/>
                  </a:lnTo>
                  <a:lnTo>
                    <a:pt x="70" y="95"/>
                  </a:lnTo>
                  <a:lnTo>
                    <a:pt x="71" y="94"/>
                  </a:lnTo>
                  <a:lnTo>
                    <a:pt x="72" y="92"/>
                  </a:lnTo>
                  <a:lnTo>
                    <a:pt x="75" y="89"/>
                  </a:lnTo>
                  <a:lnTo>
                    <a:pt x="76" y="88"/>
                  </a:lnTo>
                  <a:lnTo>
                    <a:pt x="78" y="87"/>
                  </a:lnTo>
                  <a:lnTo>
                    <a:pt x="81" y="86"/>
                  </a:lnTo>
                  <a:lnTo>
                    <a:pt x="82" y="84"/>
                  </a:lnTo>
                  <a:lnTo>
                    <a:pt x="81" y="83"/>
                  </a:lnTo>
                  <a:lnTo>
                    <a:pt x="80" y="82"/>
                  </a:lnTo>
                  <a:lnTo>
                    <a:pt x="79" y="81"/>
                  </a:lnTo>
                  <a:lnTo>
                    <a:pt x="78" y="80"/>
                  </a:lnTo>
                  <a:lnTo>
                    <a:pt x="78" y="79"/>
                  </a:lnTo>
                  <a:lnTo>
                    <a:pt x="78" y="77"/>
                  </a:lnTo>
                  <a:lnTo>
                    <a:pt x="78" y="76"/>
                  </a:lnTo>
                  <a:lnTo>
                    <a:pt x="78" y="75"/>
                  </a:lnTo>
                  <a:lnTo>
                    <a:pt x="79" y="74"/>
                  </a:lnTo>
                  <a:lnTo>
                    <a:pt x="80" y="72"/>
                  </a:lnTo>
                  <a:lnTo>
                    <a:pt x="84" y="68"/>
                  </a:lnTo>
                  <a:lnTo>
                    <a:pt x="88" y="63"/>
                  </a:lnTo>
                  <a:lnTo>
                    <a:pt x="91" y="61"/>
                  </a:lnTo>
                  <a:lnTo>
                    <a:pt x="92" y="59"/>
                  </a:lnTo>
                  <a:lnTo>
                    <a:pt x="92" y="58"/>
                  </a:lnTo>
                  <a:lnTo>
                    <a:pt x="95" y="56"/>
                  </a:lnTo>
                  <a:lnTo>
                    <a:pt x="107" y="53"/>
                  </a:lnTo>
                  <a:lnTo>
                    <a:pt x="109" y="51"/>
                  </a:lnTo>
                  <a:lnTo>
                    <a:pt x="117" y="48"/>
                  </a:lnTo>
                  <a:lnTo>
                    <a:pt x="119" y="46"/>
                  </a:lnTo>
                  <a:lnTo>
                    <a:pt x="118" y="45"/>
                  </a:lnTo>
                  <a:lnTo>
                    <a:pt x="118" y="43"/>
                  </a:lnTo>
                  <a:lnTo>
                    <a:pt x="120" y="42"/>
                  </a:lnTo>
                  <a:lnTo>
                    <a:pt x="120" y="41"/>
                  </a:lnTo>
                  <a:lnTo>
                    <a:pt x="119" y="40"/>
                  </a:lnTo>
                  <a:lnTo>
                    <a:pt x="117" y="40"/>
                  </a:lnTo>
                  <a:lnTo>
                    <a:pt x="115" y="39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2" name="Freeform 160"/>
            <p:cNvSpPr>
              <a:spLocks noChangeAspect="1"/>
            </p:cNvSpPr>
            <p:nvPr/>
          </p:nvSpPr>
          <p:spPr bwMode="gray">
            <a:xfrm>
              <a:off x="1916" y="3329"/>
              <a:ext cx="142" cy="229"/>
            </a:xfrm>
            <a:custGeom>
              <a:avLst/>
              <a:gdLst>
                <a:gd name="T0" fmla="*/ 2147483646 w 42"/>
                <a:gd name="T1" fmla="*/ 2147483646 h 68"/>
                <a:gd name="T2" fmla="*/ 2147483646 w 42"/>
                <a:gd name="T3" fmla="*/ 2147483646 h 68"/>
                <a:gd name="T4" fmla="*/ 2147483646 w 42"/>
                <a:gd name="T5" fmla="*/ 2147483646 h 68"/>
                <a:gd name="T6" fmla="*/ 2147483646 w 42"/>
                <a:gd name="T7" fmla="*/ 2147483646 h 68"/>
                <a:gd name="T8" fmla="*/ 2147483646 w 42"/>
                <a:gd name="T9" fmla="*/ 2147483646 h 68"/>
                <a:gd name="T10" fmla="*/ 2147483646 w 42"/>
                <a:gd name="T11" fmla="*/ 2147483646 h 68"/>
                <a:gd name="T12" fmla="*/ 2147483646 w 42"/>
                <a:gd name="T13" fmla="*/ 2147483646 h 68"/>
                <a:gd name="T14" fmla="*/ 2147483646 w 42"/>
                <a:gd name="T15" fmla="*/ 2147483646 h 68"/>
                <a:gd name="T16" fmla="*/ 2147483646 w 42"/>
                <a:gd name="T17" fmla="*/ 2147483646 h 68"/>
                <a:gd name="T18" fmla="*/ 2147483646 w 42"/>
                <a:gd name="T19" fmla="*/ 2147483646 h 68"/>
                <a:gd name="T20" fmla="*/ 2147483646 w 42"/>
                <a:gd name="T21" fmla="*/ 2147483646 h 68"/>
                <a:gd name="T22" fmla="*/ 2147483646 w 42"/>
                <a:gd name="T23" fmla="*/ 2147483646 h 68"/>
                <a:gd name="T24" fmla="*/ 2147483646 w 42"/>
                <a:gd name="T25" fmla="*/ 2147483646 h 68"/>
                <a:gd name="T26" fmla="*/ 2147483646 w 42"/>
                <a:gd name="T27" fmla="*/ 1955505816 h 68"/>
                <a:gd name="T28" fmla="*/ 2147483646 w 42"/>
                <a:gd name="T29" fmla="*/ 1376717038 h 68"/>
                <a:gd name="T30" fmla="*/ 2147483646 w 42"/>
                <a:gd name="T31" fmla="*/ 1059623233 h 68"/>
                <a:gd name="T32" fmla="*/ 2147483646 w 42"/>
                <a:gd name="T33" fmla="*/ 580674418 h 68"/>
                <a:gd name="T34" fmla="*/ 2147483646 w 42"/>
                <a:gd name="T35" fmla="*/ 0 h 68"/>
                <a:gd name="T36" fmla="*/ 2147483646 w 42"/>
                <a:gd name="T37" fmla="*/ 244456715 h 68"/>
                <a:gd name="T38" fmla="*/ 2147483646 w 42"/>
                <a:gd name="T39" fmla="*/ 2147483646 h 68"/>
                <a:gd name="T40" fmla="*/ 2147483646 w 42"/>
                <a:gd name="T41" fmla="*/ 2147483646 h 68"/>
                <a:gd name="T42" fmla="*/ 2147483646 w 42"/>
                <a:gd name="T43" fmla="*/ 2147483646 h 68"/>
                <a:gd name="T44" fmla="*/ 2147483646 w 42"/>
                <a:gd name="T45" fmla="*/ 2147483646 h 68"/>
                <a:gd name="T46" fmla="*/ 1735343582 w 42"/>
                <a:gd name="T47" fmla="*/ 2147483646 h 68"/>
                <a:gd name="T48" fmla="*/ 611064418 w 42"/>
                <a:gd name="T49" fmla="*/ 2147483646 h 68"/>
                <a:gd name="T50" fmla="*/ 0 w 42"/>
                <a:gd name="T51" fmla="*/ 2147483646 h 68"/>
                <a:gd name="T52" fmla="*/ 611064418 w 42"/>
                <a:gd name="T53" fmla="*/ 2147483646 h 68"/>
                <a:gd name="T54" fmla="*/ 2065978566 w 42"/>
                <a:gd name="T55" fmla="*/ 2147483646 h 68"/>
                <a:gd name="T56" fmla="*/ 1735343582 w 42"/>
                <a:gd name="T57" fmla="*/ 2147483646 h 68"/>
                <a:gd name="T58" fmla="*/ 1200237889 w 42"/>
                <a:gd name="T59" fmla="*/ 2147483646 h 68"/>
                <a:gd name="T60" fmla="*/ 867689725 w 42"/>
                <a:gd name="T61" fmla="*/ 2147483646 h 68"/>
                <a:gd name="T62" fmla="*/ 0 w 42"/>
                <a:gd name="T63" fmla="*/ 2147483646 h 68"/>
                <a:gd name="T64" fmla="*/ 0 w 42"/>
                <a:gd name="T65" fmla="*/ 2147483646 h 68"/>
                <a:gd name="T66" fmla="*/ 1200237889 w 42"/>
                <a:gd name="T67" fmla="*/ 2147483646 h 68"/>
                <a:gd name="T68" fmla="*/ 2147483646 w 42"/>
                <a:gd name="T69" fmla="*/ 2147483646 h 68"/>
                <a:gd name="T70" fmla="*/ 2147483646 w 42"/>
                <a:gd name="T71" fmla="*/ 2147483646 h 68"/>
                <a:gd name="T72" fmla="*/ 2147483646 w 42"/>
                <a:gd name="T73" fmla="*/ 2147483646 h 68"/>
                <a:gd name="T74" fmla="*/ 2147483646 w 42"/>
                <a:gd name="T75" fmla="*/ 2147483646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"/>
                <a:gd name="T115" fmla="*/ 0 h 68"/>
                <a:gd name="T116" fmla="*/ 42 w 42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" h="68">
                  <a:moveTo>
                    <a:pt x="16" y="62"/>
                  </a:moveTo>
                  <a:lnTo>
                    <a:pt x="18" y="60"/>
                  </a:lnTo>
                  <a:lnTo>
                    <a:pt x="21" y="59"/>
                  </a:lnTo>
                  <a:lnTo>
                    <a:pt x="23" y="57"/>
                  </a:lnTo>
                  <a:lnTo>
                    <a:pt x="23" y="55"/>
                  </a:lnTo>
                  <a:lnTo>
                    <a:pt x="22" y="52"/>
                  </a:lnTo>
                  <a:lnTo>
                    <a:pt x="22" y="50"/>
                  </a:lnTo>
                  <a:lnTo>
                    <a:pt x="22" y="47"/>
                  </a:lnTo>
                  <a:lnTo>
                    <a:pt x="24" y="45"/>
                  </a:lnTo>
                  <a:lnTo>
                    <a:pt x="25" y="43"/>
                  </a:lnTo>
                  <a:lnTo>
                    <a:pt x="25" y="42"/>
                  </a:lnTo>
                  <a:lnTo>
                    <a:pt x="24" y="38"/>
                  </a:lnTo>
                  <a:lnTo>
                    <a:pt x="24" y="35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2" y="25"/>
                  </a:lnTo>
                  <a:lnTo>
                    <a:pt x="33" y="22"/>
                  </a:lnTo>
                  <a:lnTo>
                    <a:pt x="34" y="20"/>
                  </a:lnTo>
                  <a:lnTo>
                    <a:pt x="35" y="18"/>
                  </a:lnTo>
                  <a:lnTo>
                    <a:pt x="39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1" y="9"/>
                  </a:lnTo>
                  <a:lnTo>
                    <a:pt x="40" y="7"/>
                  </a:lnTo>
                  <a:lnTo>
                    <a:pt x="38" y="6"/>
                  </a:lnTo>
                  <a:lnTo>
                    <a:pt x="35" y="5"/>
                  </a:lnTo>
                  <a:lnTo>
                    <a:pt x="32" y="5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3" y="19"/>
                  </a:lnTo>
                  <a:lnTo>
                    <a:pt x="11" y="22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7" y="29"/>
                  </a:lnTo>
                  <a:lnTo>
                    <a:pt x="6" y="31"/>
                  </a:lnTo>
                  <a:lnTo>
                    <a:pt x="3" y="34"/>
                  </a:lnTo>
                  <a:lnTo>
                    <a:pt x="2" y="37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6"/>
                  </a:lnTo>
                  <a:lnTo>
                    <a:pt x="4" y="45"/>
                  </a:lnTo>
                  <a:lnTo>
                    <a:pt x="7" y="46"/>
                  </a:lnTo>
                  <a:lnTo>
                    <a:pt x="6" y="47"/>
                  </a:lnTo>
                  <a:lnTo>
                    <a:pt x="5" y="50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3" y="58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7"/>
                  </a:lnTo>
                  <a:lnTo>
                    <a:pt x="8" y="68"/>
                  </a:lnTo>
                  <a:lnTo>
                    <a:pt x="10" y="68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6" y="67"/>
                  </a:lnTo>
                  <a:lnTo>
                    <a:pt x="16" y="64"/>
                  </a:lnTo>
                  <a:lnTo>
                    <a:pt x="16" y="62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3" name="Freeform 161"/>
            <p:cNvSpPr>
              <a:spLocks noChangeAspect="1"/>
            </p:cNvSpPr>
            <p:nvPr/>
          </p:nvSpPr>
          <p:spPr bwMode="gray">
            <a:xfrm>
              <a:off x="2497" y="3207"/>
              <a:ext cx="385" cy="415"/>
            </a:xfrm>
            <a:custGeom>
              <a:avLst/>
              <a:gdLst>
                <a:gd name="T0" fmla="*/ 2147483646 w 114"/>
                <a:gd name="T1" fmla="*/ 2147483646 h 123"/>
                <a:gd name="T2" fmla="*/ 2147483646 w 114"/>
                <a:gd name="T3" fmla="*/ 2147483646 h 123"/>
                <a:gd name="T4" fmla="*/ 2147483646 w 114"/>
                <a:gd name="T5" fmla="*/ 2147483646 h 123"/>
                <a:gd name="T6" fmla="*/ 2147483646 w 114"/>
                <a:gd name="T7" fmla="*/ 2147483646 h 123"/>
                <a:gd name="T8" fmla="*/ 2147483646 w 114"/>
                <a:gd name="T9" fmla="*/ 1660348654 h 123"/>
                <a:gd name="T10" fmla="*/ 2147483646 w 114"/>
                <a:gd name="T11" fmla="*/ 593971230 h 123"/>
                <a:gd name="T12" fmla="*/ 2147483646 w 114"/>
                <a:gd name="T13" fmla="*/ 0 h 123"/>
                <a:gd name="T14" fmla="*/ 2147483646 w 114"/>
                <a:gd name="T15" fmla="*/ 593971230 h 123"/>
                <a:gd name="T16" fmla="*/ 2147483646 w 114"/>
                <a:gd name="T17" fmla="*/ 1086258512 h 123"/>
                <a:gd name="T18" fmla="*/ 2147483646 w 114"/>
                <a:gd name="T19" fmla="*/ 2004048769 h 123"/>
                <a:gd name="T20" fmla="*/ 2147483646 w 114"/>
                <a:gd name="T21" fmla="*/ 2147483646 h 123"/>
                <a:gd name="T22" fmla="*/ 2147483646 w 114"/>
                <a:gd name="T23" fmla="*/ 2147483646 h 123"/>
                <a:gd name="T24" fmla="*/ 2147483646 w 114"/>
                <a:gd name="T25" fmla="*/ 2147483646 h 123"/>
                <a:gd name="T26" fmla="*/ 2147483646 w 114"/>
                <a:gd name="T27" fmla="*/ 2147483646 h 123"/>
                <a:gd name="T28" fmla="*/ 2147483646 w 114"/>
                <a:gd name="T29" fmla="*/ 2147483646 h 123"/>
                <a:gd name="T30" fmla="*/ 602907025 w 114"/>
                <a:gd name="T31" fmla="*/ 2147483646 h 123"/>
                <a:gd name="T32" fmla="*/ 1182343744 w 114"/>
                <a:gd name="T33" fmla="*/ 2147483646 h 123"/>
                <a:gd name="T34" fmla="*/ 0 w 114"/>
                <a:gd name="T35" fmla="*/ 2147483646 h 123"/>
                <a:gd name="T36" fmla="*/ 252831202 w 114"/>
                <a:gd name="T37" fmla="*/ 2147483646 h 123"/>
                <a:gd name="T38" fmla="*/ 2036132861 w 114"/>
                <a:gd name="T39" fmla="*/ 2147483646 h 123"/>
                <a:gd name="T40" fmla="*/ 2036132861 w 114"/>
                <a:gd name="T41" fmla="*/ 2147483646 h 123"/>
                <a:gd name="T42" fmla="*/ 2147483646 w 114"/>
                <a:gd name="T43" fmla="*/ 2147483646 h 123"/>
                <a:gd name="T44" fmla="*/ 2147483646 w 114"/>
                <a:gd name="T45" fmla="*/ 2147483646 h 123"/>
                <a:gd name="T46" fmla="*/ 2147483646 w 114"/>
                <a:gd name="T47" fmla="*/ 2147483646 h 123"/>
                <a:gd name="T48" fmla="*/ 2147483646 w 114"/>
                <a:gd name="T49" fmla="*/ 2147483646 h 123"/>
                <a:gd name="T50" fmla="*/ 2147483646 w 114"/>
                <a:gd name="T51" fmla="*/ 2147483646 h 123"/>
                <a:gd name="T52" fmla="*/ 2147483646 w 114"/>
                <a:gd name="T53" fmla="*/ 2147483646 h 123"/>
                <a:gd name="T54" fmla="*/ 2147483646 w 114"/>
                <a:gd name="T55" fmla="*/ 2147483646 h 123"/>
                <a:gd name="T56" fmla="*/ 2147483646 w 114"/>
                <a:gd name="T57" fmla="*/ 2147483646 h 123"/>
                <a:gd name="T58" fmla="*/ 2147483646 w 114"/>
                <a:gd name="T59" fmla="*/ 2147483646 h 123"/>
                <a:gd name="T60" fmla="*/ 2147483646 w 114"/>
                <a:gd name="T61" fmla="*/ 2147483646 h 123"/>
                <a:gd name="T62" fmla="*/ 2147483646 w 114"/>
                <a:gd name="T63" fmla="*/ 2147483646 h 123"/>
                <a:gd name="T64" fmla="*/ 2147483646 w 114"/>
                <a:gd name="T65" fmla="*/ 2147483646 h 123"/>
                <a:gd name="T66" fmla="*/ 2147483646 w 114"/>
                <a:gd name="T67" fmla="*/ 2147483646 h 123"/>
                <a:gd name="T68" fmla="*/ 2147483646 w 114"/>
                <a:gd name="T69" fmla="*/ 2147483646 h 123"/>
                <a:gd name="T70" fmla="*/ 2147483646 w 114"/>
                <a:gd name="T71" fmla="*/ 2147483646 h 123"/>
                <a:gd name="T72" fmla="*/ 2147483646 w 114"/>
                <a:gd name="T73" fmla="*/ 2147483646 h 123"/>
                <a:gd name="T74" fmla="*/ 2147483646 w 114"/>
                <a:gd name="T75" fmla="*/ 2147483646 h 123"/>
                <a:gd name="T76" fmla="*/ 2147483646 w 114"/>
                <a:gd name="T77" fmla="*/ 2147483646 h 123"/>
                <a:gd name="T78" fmla="*/ 2147483646 w 114"/>
                <a:gd name="T79" fmla="*/ 2147483646 h 123"/>
                <a:gd name="T80" fmla="*/ 2147483646 w 114"/>
                <a:gd name="T81" fmla="*/ 2147483646 h 123"/>
                <a:gd name="T82" fmla="*/ 2147483646 w 114"/>
                <a:gd name="T83" fmla="*/ 2147483646 h 123"/>
                <a:gd name="T84" fmla="*/ 2147483646 w 114"/>
                <a:gd name="T85" fmla="*/ 2147483646 h 123"/>
                <a:gd name="T86" fmla="*/ 2147483646 w 114"/>
                <a:gd name="T87" fmla="*/ 2147483646 h 123"/>
                <a:gd name="T88" fmla="*/ 2147483646 w 114"/>
                <a:gd name="T89" fmla="*/ 2147483646 h 123"/>
                <a:gd name="T90" fmla="*/ 2147483646 w 114"/>
                <a:gd name="T91" fmla="*/ 2147483646 h 123"/>
                <a:gd name="T92" fmla="*/ 2147483646 w 114"/>
                <a:gd name="T93" fmla="*/ 2147483646 h 123"/>
                <a:gd name="T94" fmla="*/ 2147483646 w 114"/>
                <a:gd name="T95" fmla="*/ 2147483646 h 123"/>
                <a:gd name="T96" fmla="*/ 2147483646 w 114"/>
                <a:gd name="T97" fmla="*/ 2147483646 h 123"/>
                <a:gd name="T98" fmla="*/ 2147483646 w 114"/>
                <a:gd name="T99" fmla="*/ 2147483646 h 123"/>
                <a:gd name="T100" fmla="*/ 2147483646 w 114"/>
                <a:gd name="T101" fmla="*/ 2147483646 h 123"/>
                <a:gd name="T102" fmla="*/ 2147483646 w 114"/>
                <a:gd name="T103" fmla="*/ 2147483646 h 123"/>
                <a:gd name="T104" fmla="*/ 2147483646 w 114"/>
                <a:gd name="T105" fmla="*/ 2147483646 h 123"/>
                <a:gd name="T106" fmla="*/ 2147483646 w 114"/>
                <a:gd name="T107" fmla="*/ 2147483646 h 123"/>
                <a:gd name="T108" fmla="*/ 2147483646 w 114"/>
                <a:gd name="T109" fmla="*/ 2147483646 h 123"/>
                <a:gd name="T110" fmla="*/ 2147483646 w 114"/>
                <a:gd name="T111" fmla="*/ 2147483646 h 123"/>
                <a:gd name="T112" fmla="*/ 2147483646 w 114"/>
                <a:gd name="T113" fmla="*/ 2147483646 h 123"/>
                <a:gd name="T114" fmla="*/ 2147483646 w 114"/>
                <a:gd name="T115" fmla="*/ 2147483646 h 123"/>
                <a:gd name="T116" fmla="*/ 2147483646 w 114"/>
                <a:gd name="T117" fmla="*/ 2147483646 h 123"/>
                <a:gd name="T118" fmla="*/ 2147483646 w 114"/>
                <a:gd name="T119" fmla="*/ 2147483646 h 123"/>
                <a:gd name="T120" fmla="*/ 2147483646 w 114"/>
                <a:gd name="T121" fmla="*/ 2147483646 h 1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4"/>
                <a:gd name="T184" fmla="*/ 0 h 123"/>
                <a:gd name="T185" fmla="*/ 114 w 114"/>
                <a:gd name="T186" fmla="*/ 123 h 1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4" h="123">
                  <a:moveTo>
                    <a:pt x="68" y="21"/>
                  </a:moveTo>
                  <a:lnTo>
                    <a:pt x="68" y="20"/>
                  </a:lnTo>
                  <a:lnTo>
                    <a:pt x="69" y="20"/>
                  </a:lnTo>
                  <a:lnTo>
                    <a:pt x="68" y="19"/>
                  </a:lnTo>
                  <a:lnTo>
                    <a:pt x="67" y="18"/>
                  </a:lnTo>
                  <a:lnTo>
                    <a:pt x="66" y="17"/>
                  </a:lnTo>
                  <a:lnTo>
                    <a:pt x="65" y="17"/>
                  </a:lnTo>
                  <a:lnTo>
                    <a:pt x="65" y="15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5" y="12"/>
                  </a:lnTo>
                  <a:lnTo>
                    <a:pt x="64" y="12"/>
                  </a:lnTo>
                  <a:lnTo>
                    <a:pt x="64" y="11"/>
                  </a:lnTo>
                  <a:lnTo>
                    <a:pt x="65" y="10"/>
                  </a:lnTo>
                  <a:lnTo>
                    <a:pt x="66" y="8"/>
                  </a:lnTo>
                  <a:lnTo>
                    <a:pt x="65" y="8"/>
                  </a:lnTo>
                  <a:lnTo>
                    <a:pt x="63" y="7"/>
                  </a:lnTo>
                  <a:lnTo>
                    <a:pt x="57" y="6"/>
                  </a:lnTo>
                  <a:lnTo>
                    <a:pt x="56" y="5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5" y="1"/>
                  </a:lnTo>
                  <a:lnTo>
                    <a:pt x="42" y="2"/>
                  </a:lnTo>
                  <a:lnTo>
                    <a:pt x="39" y="3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4" y="9"/>
                  </a:lnTo>
                  <a:lnTo>
                    <a:pt x="33" y="10"/>
                  </a:lnTo>
                  <a:lnTo>
                    <a:pt x="30" y="9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2" y="13"/>
                  </a:lnTo>
                  <a:lnTo>
                    <a:pt x="10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41"/>
                  </a:lnTo>
                  <a:lnTo>
                    <a:pt x="8" y="41"/>
                  </a:lnTo>
                  <a:lnTo>
                    <a:pt x="10" y="41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5" y="36"/>
                  </a:lnTo>
                  <a:lnTo>
                    <a:pt x="16" y="36"/>
                  </a:lnTo>
                  <a:lnTo>
                    <a:pt x="16" y="35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3" y="35"/>
                  </a:lnTo>
                  <a:lnTo>
                    <a:pt x="29" y="39"/>
                  </a:lnTo>
                  <a:lnTo>
                    <a:pt x="32" y="41"/>
                  </a:lnTo>
                  <a:lnTo>
                    <a:pt x="33" y="41"/>
                  </a:lnTo>
                  <a:lnTo>
                    <a:pt x="33" y="44"/>
                  </a:lnTo>
                  <a:lnTo>
                    <a:pt x="35" y="50"/>
                  </a:lnTo>
                  <a:lnTo>
                    <a:pt x="35" y="52"/>
                  </a:lnTo>
                  <a:lnTo>
                    <a:pt x="35" y="53"/>
                  </a:lnTo>
                  <a:lnTo>
                    <a:pt x="39" y="57"/>
                  </a:lnTo>
                  <a:lnTo>
                    <a:pt x="40" y="59"/>
                  </a:lnTo>
                  <a:lnTo>
                    <a:pt x="41" y="62"/>
                  </a:lnTo>
                  <a:lnTo>
                    <a:pt x="42" y="62"/>
                  </a:lnTo>
                  <a:lnTo>
                    <a:pt x="44" y="62"/>
                  </a:lnTo>
                  <a:lnTo>
                    <a:pt x="45" y="63"/>
                  </a:lnTo>
                  <a:lnTo>
                    <a:pt x="48" y="67"/>
                  </a:lnTo>
                  <a:lnTo>
                    <a:pt x="49" y="67"/>
                  </a:lnTo>
                  <a:lnTo>
                    <a:pt x="52" y="72"/>
                  </a:lnTo>
                  <a:lnTo>
                    <a:pt x="55" y="74"/>
                  </a:lnTo>
                  <a:lnTo>
                    <a:pt x="59" y="78"/>
                  </a:lnTo>
                  <a:lnTo>
                    <a:pt x="60" y="77"/>
                  </a:lnTo>
                  <a:lnTo>
                    <a:pt x="65" y="78"/>
                  </a:lnTo>
                  <a:lnTo>
                    <a:pt x="66" y="78"/>
                  </a:lnTo>
                  <a:lnTo>
                    <a:pt x="69" y="81"/>
                  </a:lnTo>
                  <a:lnTo>
                    <a:pt x="70" y="83"/>
                  </a:lnTo>
                  <a:lnTo>
                    <a:pt x="73" y="84"/>
                  </a:lnTo>
                  <a:lnTo>
                    <a:pt x="73" y="85"/>
                  </a:lnTo>
                  <a:lnTo>
                    <a:pt x="72" y="86"/>
                  </a:lnTo>
                  <a:lnTo>
                    <a:pt x="76" y="86"/>
                  </a:lnTo>
                  <a:lnTo>
                    <a:pt x="77" y="86"/>
                  </a:lnTo>
                  <a:lnTo>
                    <a:pt x="78" y="87"/>
                  </a:lnTo>
                  <a:lnTo>
                    <a:pt x="78" y="89"/>
                  </a:lnTo>
                  <a:lnTo>
                    <a:pt x="78" y="91"/>
                  </a:lnTo>
                  <a:lnTo>
                    <a:pt x="79" y="92"/>
                  </a:lnTo>
                  <a:lnTo>
                    <a:pt x="81" y="93"/>
                  </a:lnTo>
                  <a:lnTo>
                    <a:pt x="82" y="94"/>
                  </a:lnTo>
                  <a:lnTo>
                    <a:pt x="83" y="95"/>
                  </a:lnTo>
                  <a:lnTo>
                    <a:pt x="84" y="93"/>
                  </a:lnTo>
                  <a:lnTo>
                    <a:pt x="85" y="93"/>
                  </a:lnTo>
                  <a:lnTo>
                    <a:pt x="86" y="96"/>
                  </a:lnTo>
                  <a:lnTo>
                    <a:pt x="86" y="97"/>
                  </a:lnTo>
                  <a:lnTo>
                    <a:pt x="87" y="99"/>
                  </a:lnTo>
                  <a:lnTo>
                    <a:pt x="89" y="103"/>
                  </a:lnTo>
                  <a:lnTo>
                    <a:pt x="90" y="106"/>
                  </a:lnTo>
                  <a:lnTo>
                    <a:pt x="92" y="110"/>
                  </a:lnTo>
                  <a:lnTo>
                    <a:pt x="89" y="112"/>
                  </a:lnTo>
                  <a:lnTo>
                    <a:pt x="87" y="113"/>
                  </a:lnTo>
                  <a:lnTo>
                    <a:pt x="88" y="115"/>
                  </a:lnTo>
                  <a:lnTo>
                    <a:pt x="87" y="117"/>
                  </a:lnTo>
                  <a:lnTo>
                    <a:pt x="86" y="119"/>
                  </a:lnTo>
                  <a:lnTo>
                    <a:pt x="86" y="121"/>
                  </a:lnTo>
                  <a:lnTo>
                    <a:pt x="87" y="122"/>
                  </a:lnTo>
                  <a:lnTo>
                    <a:pt x="87" y="123"/>
                  </a:lnTo>
                  <a:lnTo>
                    <a:pt x="88" y="123"/>
                  </a:lnTo>
                  <a:lnTo>
                    <a:pt x="90" y="122"/>
                  </a:lnTo>
                  <a:lnTo>
                    <a:pt x="92" y="119"/>
                  </a:lnTo>
                  <a:lnTo>
                    <a:pt x="92" y="118"/>
                  </a:lnTo>
                  <a:lnTo>
                    <a:pt x="94" y="117"/>
                  </a:lnTo>
                  <a:lnTo>
                    <a:pt x="95" y="116"/>
                  </a:lnTo>
                  <a:lnTo>
                    <a:pt x="95" y="115"/>
                  </a:lnTo>
                  <a:lnTo>
                    <a:pt x="95" y="111"/>
                  </a:lnTo>
                  <a:lnTo>
                    <a:pt x="96" y="110"/>
                  </a:lnTo>
                  <a:lnTo>
                    <a:pt x="97" y="109"/>
                  </a:lnTo>
                  <a:lnTo>
                    <a:pt x="99" y="108"/>
                  </a:lnTo>
                  <a:lnTo>
                    <a:pt x="100" y="108"/>
                  </a:lnTo>
                  <a:lnTo>
                    <a:pt x="101" y="108"/>
                  </a:lnTo>
                  <a:lnTo>
                    <a:pt x="101" y="105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99" y="101"/>
                  </a:lnTo>
                  <a:lnTo>
                    <a:pt x="97" y="100"/>
                  </a:lnTo>
                  <a:lnTo>
                    <a:pt x="97" y="99"/>
                  </a:lnTo>
                  <a:lnTo>
                    <a:pt x="94" y="98"/>
                  </a:lnTo>
                  <a:lnTo>
                    <a:pt x="95" y="96"/>
                  </a:lnTo>
                  <a:lnTo>
                    <a:pt x="95" y="93"/>
                  </a:lnTo>
                  <a:lnTo>
                    <a:pt x="97" y="90"/>
                  </a:lnTo>
                  <a:lnTo>
                    <a:pt x="99" y="88"/>
                  </a:lnTo>
                  <a:lnTo>
                    <a:pt x="101" y="87"/>
                  </a:lnTo>
                  <a:lnTo>
                    <a:pt x="104" y="90"/>
                  </a:lnTo>
                  <a:lnTo>
                    <a:pt x="107" y="90"/>
                  </a:lnTo>
                  <a:lnTo>
                    <a:pt x="109" y="91"/>
                  </a:lnTo>
                  <a:lnTo>
                    <a:pt x="110" y="93"/>
                  </a:lnTo>
                  <a:lnTo>
                    <a:pt x="111" y="95"/>
                  </a:lnTo>
                  <a:lnTo>
                    <a:pt x="113" y="96"/>
                  </a:lnTo>
                  <a:lnTo>
                    <a:pt x="114" y="93"/>
                  </a:lnTo>
                  <a:lnTo>
                    <a:pt x="114" y="91"/>
                  </a:lnTo>
                  <a:lnTo>
                    <a:pt x="113" y="90"/>
                  </a:lnTo>
                  <a:lnTo>
                    <a:pt x="111" y="88"/>
                  </a:lnTo>
                  <a:lnTo>
                    <a:pt x="109" y="84"/>
                  </a:lnTo>
                  <a:lnTo>
                    <a:pt x="102" y="82"/>
                  </a:lnTo>
                  <a:lnTo>
                    <a:pt x="100" y="80"/>
                  </a:lnTo>
                  <a:lnTo>
                    <a:pt x="98" y="79"/>
                  </a:lnTo>
                  <a:lnTo>
                    <a:pt x="92" y="77"/>
                  </a:lnTo>
                  <a:lnTo>
                    <a:pt x="90" y="76"/>
                  </a:lnTo>
                  <a:lnTo>
                    <a:pt x="89" y="75"/>
                  </a:lnTo>
                  <a:lnTo>
                    <a:pt x="88" y="75"/>
                  </a:lnTo>
                  <a:lnTo>
                    <a:pt x="88" y="74"/>
                  </a:lnTo>
                  <a:lnTo>
                    <a:pt x="89" y="72"/>
                  </a:lnTo>
                  <a:lnTo>
                    <a:pt x="90" y="72"/>
                  </a:lnTo>
                  <a:lnTo>
                    <a:pt x="90" y="70"/>
                  </a:lnTo>
                  <a:lnTo>
                    <a:pt x="89" y="68"/>
                  </a:lnTo>
                  <a:lnTo>
                    <a:pt x="88" y="69"/>
                  </a:lnTo>
                  <a:lnTo>
                    <a:pt x="86" y="69"/>
                  </a:lnTo>
                  <a:lnTo>
                    <a:pt x="88" y="69"/>
                  </a:lnTo>
                  <a:lnTo>
                    <a:pt x="86" y="69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78" y="68"/>
                  </a:lnTo>
                  <a:lnTo>
                    <a:pt x="77" y="67"/>
                  </a:lnTo>
                  <a:lnTo>
                    <a:pt x="76" y="67"/>
                  </a:lnTo>
                  <a:lnTo>
                    <a:pt x="75" y="65"/>
                  </a:lnTo>
                  <a:lnTo>
                    <a:pt x="71" y="62"/>
                  </a:lnTo>
                  <a:lnTo>
                    <a:pt x="70" y="60"/>
                  </a:lnTo>
                  <a:lnTo>
                    <a:pt x="69" y="58"/>
                  </a:lnTo>
                  <a:lnTo>
                    <a:pt x="68" y="54"/>
                  </a:lnTo>
                  <a:lnTo>
                    <a:pt x="67" y="53"/>
                  </a:lnTo>
                  <a:lnTo>
                    <a:pt x="66" y="49"/>
                  </a:lnTo>
                  <a:lnTo>
                    <a:pt x="65" y="47"/>
                  </a:lnTo>
                  <a:lnTo>
                    <a:pt x="64" y="46"/>
                  </a:lnTo>
                  <a:lnTo>
                    <a:pt x="63" y="46"/>
                  </a:lnTo>
                  <a:lnTo>
                    <a:pt x="62" y="45"/>
                  </a:lnTo>
                  <a:lnTo>
                    <a:pt x="60" y="44"/>
                  </a:lnTo>
                  <a:lnTo>
                    <a:pt x="59" y="42"/>
                  </a:lnTo>
                  <a:lnTo>
                    <a:pt x="55" y="41"/>
                  </a:lnTo>
                  <a:lnTo>
                    <a:pt x="54" y="39"/>
                  </a:lnTo>
                  <a:lnTo>
                    <a:pt x="53" y="38"/>
                  </a:lnTo>
                  <a:lnTo>
                    <a:pt x="53" y="36"/>
                  </a:lnTo>
                  <a:lnTo>
                    <a:pt x="53" y="33"/>
                  </a:lnTo>
                  <a:lnTo>
                    <a:pt x="53" y="30"/>
                  </a:lnTo>
                  <a:lnTo>
                    <a:pt x="54" y="29"/>
                  </a:lnTo>
                  <a:lnTo>
                    <a:pt x="55" y="28"/>
                  </a:lnTo>
                  <a:lnTo>
                    <a:pt x="54" y="27"/>
                  </a:lnTo>
                  <a:lnTo>
                    <a:pt x="53" y="26"/>
                  </a:lnTo>
                  <a:lnTo>
                    <a:pt x="53" y="24"/>
                  </a:lnTo>
                  <a:lnTo>
                    <a:pt x="53" y="23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62" y="18"/>
                  </a:lnTo>
                  <a:lnTo>
                    <a:pt x="64" y="19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7" y="19"/>
                  </a:lnTo>
                  <a:lnTo>
                    <a:pt x="66" y="21"/>
                  </a:lnTo>
                  <a:lnTo>
                    <a:pt x="67" y="21"/>
                  </a:lnTo>
                  <a:lnTo>
                    <a:pt x="68" y="21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4" name="Freeform 162"/>
            <p:cNvSpPr>
              <a:spLocks noChangeAspect="1"/>
            </p:cNvSpPr>
            <p:nvPr/>
          </p:nvSpPr>
          <p:spPr bwMode="gray">
            <a:xfrm>
              <a:off x="2909" y="3403"/>
              <a:ext cx="60" cy="135"/>
            </a:xfrm>
            <a:custGeom>
              <a:avLst/>
              <a:gdLst>
                <a:gd name="T0" fmla="*/ 2147483646 w 18"/>
                <a:gd name="T1" fmla="*/ 2147483646 h 40"/>
                <a:gd name="T2" fmla="*/ 2147483646 w 18"/>
                <a:gd name="T3" fmla="*/ 2147483646 h 40"/>
                <a:gd name="T4" fmla="*/ 2147483646 w 18"/>
                <a:gd name="T5" fmla="*/ 2147483646 h 40"/>
                <a:gd name="T6" fmla="*/ 2147483646 w 18"/>
                <a:gd name="T7" fmla="*/ 2147483646 h 40"/>
                <a:gd name="T8" fmla="*/ 2147483646 w 18"/>
                <a:gd name="T9" fmla="*/ 2147483646 h 40"/>
                <a:gd name="T10" fmla="*/ 2147483646 w 18"/>
                <a:gd name="T11" fmla="*/ 2147483646 h 40"/>
                <a:gd name="T12" fmla="*/ 2147483646 w 18"/>
                <a:gd name="T13" fmla="*/ 2147483646 h 40"/>
                <a:gd name="T14" fmla="*/ 2147483646 w 18"/>
                <a:gd name="T15" fmla="*/ 2147483646 h 40"/>
                <a:gd name="T16" fmla="*/ 2147483646 w 18"/>
                <a:gd name="T17" fmla="*/ 2147483646 h 40"/>
                <a:gd name="T18" fmla="*/ 2147483646 w 18"/>
                <a:gd name="T19" fmla="*/ 2147483646 h 40"/>
                <a:gd name="T20" fmla="*/ 2147483646 w 18"/>
                <a:gd name="T21" fmla="*/ 2011251850 h 40"/>
                <a:gd name="T22" fmla="*/ 2147483646 w 18"/>
                <a:gd name="T23" fmla="*/ 1172546314 h 40"/>
                <a:gd name="T24" fmla="*/ 1881465867 w 18"/>
                <a:gd name="T25" fmla="*/ 1172546314 h 40"/>
                <a:gd name="T26" fmla="*/ 1612709833 w 18"/>
                <a:gd name="T27" fmla="*/ 595926747 h 40"/>
                <a:gd name="T28" fmla="*/ 1191023790 w 18"/>
                <a:gd name="T29" fmla="*/ 595926747 h 40"/>
                <a:gd name="T30" fmla="*/ 690442077 w 18"/>
                <a:gd name="T31" fmla="*/ 0 h 40"/>
                <a:gd name="T32" fmla="*/ 483813277 w 18"/>
                <a:gd name="T33" fmla="*/ 595926747 h 40"/>
                <a:gd name="T34" fmla="*/ 207132723 w 18"/>
                <a:gd name="T35" fmla="*/ 847177221 h 40"/>
                <a:gd name="T36" fmla="*/ 0 w 18"/>
                <a:gd name="T37" fmla="*/ 1694906785 h 40"/>
                <a:gd name="T38" fmla="*/ 207132723 w 18"/>
                <a:gd name="T39" fmla="*/ 2147483646 h 40"/>
                <a:gd name="T40" fmla="*/ 0 w 18"/>
                <a:gd name="T41" fmla="*/ 2147483646 h 40"/>
                <a:gd name="T42" fmla="*/ 207132723 w 18"/>
                <a:gd name="T43" fmla="*/ 2147483646 h 40"/>
                <a:gd name="T44" fmla="*/ 483813277 w 18"/>
                <a:gd name="T45" fmla="*/ 2147483646 h 40"/>
                <a:gd name="T46" fmla="*/ 207132723 w 18"/>
                <a:gd name="T47" fmla="*/ 2147483646 h 40"/>
                <a:gd name="T48" fmla="*/ 483813277 w 18"/>
                <a:gd name="T49" fmla="*/ 2147483646 h 40"/>
                <a:gd name="T50" fmla="*/ 483813277 w 18"/>
                <a:gd name="T51" fmla="*/ 2147483646 h 40"/>
                <a:gd name="T52" fmla="*/ 483813277 w 18"/>
                <a:gd name="T53" fmla="*/ 2147483646 h 40"/>
                <a:gd name="T54" fmla="*/ 207132723 w 18"/>
                <a:gd name="T55" fmla="*/ 2147483646 h 40"/>
                <a:gd name="T56" fmla="*/ 207132723 w 18"/>
                <a:gd name="T57" fmla="*/ 2147483646 h 40"/>
                <a:gd name="T58" fmla="*/ 483813277 w 18"/>
                <a:gd name="T59" fmla="*/ 2147483646 h 40"/>
                <a:gd name="T60" fmla="*/ 483813277 w 18"/>
                <a:gd name="T61" fmla="*/ 2147483646 h 40"/>
                <a:gd name="T62" fmla="*/ 0 w 18"/>
                <a:gd name="T63" fmla="*/ 2147483646 h 40"/>
                <a:gd name="T64" fmla="*/ 207132723 w 18"/>
                <a:gd name="T65" fmla="*/ 2147483646 h 40"/>
                <a:gd name="T66" fmla="*/ 690442077 w 18"/>
                <a:gd name="T67" fmla="*/ 2147483646 h 40"/>
                <a:gd name="T68" fmla="*/ 1398306367 w 18"/>
                <a:gd name="T69" fmla="*/ 2147483646 h 40"/>
                <a:gd name="T70" fmla="*/ 1881465867 w 18"/>
                <a:gd name="T71" fmla="*/ 2147483646 h 40"/>
                <a:gd name="T72" fmla="*/ 1881465867 w 18"/>
                <a:gd name="T73" fmla="*/ 2147483646 h 40"/>
                <a:gd name="T74" fmla="*/ 2147483646 w 18"/>
                <a:gd name="T75" fmla="*/ 2147483646 h 40"/>
                <a:gd name="T76" fmla="*/ 2147483646 w 18"/>
                <a:gd name="T77" fmla="*/ 2147483646 h 40"/>
                <a:gd name="T78" fmla="*/ 2147483646 w 18"/>
                <a:gd name="T79" fmla="*/ 2147483646 h 40"/>
                <a:gd name="T80" fmla="*/ 2147483646 w 18"/>
                <a:gd name="T81" fmla="*/ 2147483646 h 40"/>
                <a:gd name="T82" fmla="*/ 2147483646 w 18"/>
                <a:gd name="T83" fmla="*/ 2147483646 h 40"/>
                <a:gd name="T84" fmla="*/ 2147483646 w 18"/>
                <a:gd name="T85" fmla="*/ 2147483646 h 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"/>
                <a:gd name="T130" fmla="*/ 0 h 40"/>
                <a:gd name="T131" fmla="*/ 18 w 18"/>
                <a:gd name="T132" fmla="*/ 40 h 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" h="40">
                  <a:moveTo>
                    <a:pt x="12" y="37"/>
                  </a:moveTo>
                  <a:lnTo>
                    <a:pt x="13" y="35"/>
                  </a:lnTo>
                  <a:lnTo>
                    <a:pt x="15" y="33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3" y="7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6" y="35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10" y="40"/>
                  </a:lnTo>
                  <a:lnTo>
                    <a:pt x="12" y="38"/>
                  </a:lnTo>
                  <a:lnTo>
                    <a:pt x="12" y="37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5" name="Freeform 163"/>
            <p:cNvSpPr>
              <a:spLocks noChangeAspect="1"/>
            </p:cNvSpPr>
            <p:nvPr/>
          </p:nvSpPr>
          <p:spPr bwMode="gray">
            <a:xfrm>
              <a:off x="2717" y="3231"/>
              <a:ext cx="185" cy="159"/>
            </a:xfrm>
            <a:custGeom>
              <a:avLst/>
              <a:gdLst>
                <a:gd name="T0" fmla="*/ 2147483646 w 55"/>
                <a:gd name="T1" fmla="*/ 2147483646 h 47"/>
                <a:gd name="T2" fmla="*/ 2147483646 w 55"/>
                <a:gd name="T3" fmla="*/ 2147483646 h 47"/>
                <a:gd name="T4" fmla="*/ 2147483646 w 55"/>
                <a:gd name="T5" fmla="*/ 2147483646 h 47"/>
                <a:gd name="T6" fmla="*/ 2147483646 w 55"/>
                <a:gd name="T7" fmla="*/ 2147483646 h 47"/>
                <a:gd name="T8" fmla="*/ 2147483646 w 55"/>
                <a:gd name="T9" fmla="*/ 2147483646 h 47"/>
                <a:gd name="T10" fmla="*/ 2147483646 w 55"/>
                <a:gd name="T11" fmla="*/ 2147483646 h 47"/>
                <a:gd name="T12" fmla="*/ 2147483646 w 55"/>
                <a:gd name="T13" fmla="*/ 2147483646 h 47"/>
                <a:gd name="T14" fmla="*/ 2147483646 w 55"/>
                <a:gd name="T15" fmla="*/ 2147483646 h 47"/>
                <a:gd name="T16" fmla="*/ 2147483646 w 55"/>
                <a:gd name="T17" fmla="*/ 2147483646 h 47"/>
                <a:gd name="T18" fmla="*/ 2147483646 w 55"/>
                <a:gd name="T19" fmla="*/ 2147483646 h 47"/>
                <a:gd name="T20" fmla="*/ 2147483646 w 55"/>
                <a:gd name="T21" fmla="*/ 2147483646 h 47"/>
                <a:gd name="T22" fmla="*/ 2147483646 w 55"/>
                <a:gd name="T23" fmla="*/ 2147483646 h 47"/>
                <a:gd name="T24" fmla="*/ 2147483646 w 55"/>
                <a:gd name="T25" fmla="*/ 2147483646 h 47"/>
                <a:gd name="T26" fmla="*/ 2147483646 w 55"/>
                <a:gd name="T27" fmla="*/ 2147483646 h 47"/>
                <a:gd name="T28" fmla="*/ 2147483646 w 55"/>
                <a:gd name="T29" fmla="*/ 2147483646 h 47"/>
                <a:gd name="T30" fmla="*/ 2147483646 w 55"/>
                <a:gd name="T31" fmla="*/ 2147483646 h 47"/>
                <a:gd name="T32" fmla="*/ 2147483646 w 55"/>
                <a:gd name="T33" fmla="*/ 2147483646 h 47"/>
                <a:gd name="T34" fmla="*/ 2147483646 w 55"/>
                <a:gd name="T35" fmla="*/ 2147483646 h 47"/>
                <a:gd name="T36" fmla="*/ 2147483646 w 55"/>
                <a:gd name="T37" fmla="*/ 2147483646 h 47"/>
                <a:gd name="T38" fmla="*/ 2147483646 w 55"/>
                <a:gd name="T39" fmla="*/ 2147483646 h 47"/>
                <a:gd name="T40" fmla="*/ 2147483646 w 55"/>
                <a:gd name="T41" fmla="*/ 2147483646 h 47"/>
                <a:gd name="T42" fmla="*/ 2147483646 w 55"/>
                <a:gd name="T43" fmla="*/ 2147483646 h 47"/>
                <a:gd name="T44" fmla="*/ 2147483646 w 55"/>
                <a:gd name="T45" fmla="*/ 2147483646 h 47"/>
                <a:gd name="T46" fmla="*/ 2147483646 w 55"/>
                <a:gd name="T47" fmla="*/ 2147483646 h 47"/>
                <a:gd name="T48" fmla="*/ 2147483646 w 55"/>
                <a:gd name="T49" fmla="*/ 2147483646 h 47"/>
                <a:gd name="T50" fmla="*/ 2147483646 w 55"/>
                <a:gd name="T51" fmla="*/ 2147483646 h 47"/>
                <a:gd name="T52" fmla="*/ 2147483646 w 55"/>
                <a:gd name="T53" fmla="*/ 2147483646 h 47"/>
                <a:gd name="T54" fmla="*/ 2147483646 w 55"/>
                <a:gd name="T55" fmla="*/ 2147483646 h 47"/>
                <a:gd name="T56" fmla="*/ 2147483646 w 55"/>
                <a:gd name="T57" fmla="*/ 2147483646 h 47"/>
                <a:gd name="T58" fmla="*/ 2147483646 w 55"/>
                <a:gd name="T59" fmla="*/ 2147483646 h 47"/>
                <a:gd name="T60" fmla="*/ 2147483646 w 55"/>
                <a:gd name="T61" fmla="*/ 2147483646 h 47"/>
                <a:gd name="T62" fmla="*/ 2147483646 w 55"/>
                <a:gd name="T63" fmla="*/ 2147483646 h 47"/>
                <a:gd name="T64" fmla="*/ 2147483646 w 55"/>
                <a:gd name="T65" fmla="*/ 1208817436 h 47"/>
                <a:gd name="T66" fmla="*/ 2147483646 w 55"/>
                <a:gd name="T67" fmla="*/ 258373092 h 47"/>
                <a:gd name="T68" fmla="*/ 2147483646 w 55"/>
                <a:gd name="T69" fmla="*/ 0 h 47"/>
                <a:gd name="T70" fmla="*/ 2147483646 w 55"/>
                <a:gd name="T71" fmla="*/ 615696322 h 47"/>
                <a:gd name="T72" fmla="*/ 2147483646 w 55"/>
                <a:gd name="T73" fmla="*/ 615696322 h 47"/>
                <a:gd name="T74" fmla="*/ 2147483646 w 55"/>
                <a:gd name="T75" fmla="*/ 1489767364 h 47"/>
                <a:gd name="T76" fmla="*/ 2147483646 w 55"/>
                <a:gd name="T77" fmla="*/ 2147483646 h 47"/>
                <a:gd name="T78" fmla="*/ 2147483646 w 55"/>
                <a:gd name="T79" fmla="*/ 2147483646 h 47"/>
                <a:gd name="T80" fmla="*/ 2147483646 w 55"/>
                <a:gd name="T81" fmla="*/ 2147483646 h 47"/>
                <a:gd name="T82" fmla="*/ 2147483646 w 55"/>
                <a:gd name="T83" fmla="*/ 2147483646 h 47"/>
                <a:gd name="T84" fmla="*/ 2147483646 w 55"/>
                <a:gd name="T85" fmla="*/ 2147483646 h 47"/>
                <a:gd name="T86" fmla="*/ 2147483646 w 55"/>
                <a:gd name="T87" fmla="*/ 2147483646 h 47"/>
                <a:gd name="T88" fmla="*/ 2147483646 w 55"/>
                <a:gd name="T89" fmla="*/ 2147483646 h 47"/>
                <a:gd name="T90" fmla="*/ 1044509176 w 55"/>
                <a:gd name="T91" fmla="*/ 2147483646 h 47"/>
                <a:gd name="T92" fmla="*/ 0 w 55"/>
                <a:gd name="T93" fmla="*/ 2147483646 h 47"/>
                <a:gd name="T94" fmla="*/ 1044509176 w 55"/>
                <a:gd name="T95" fmla="*/ 2147483646 h 47"/>
                <a:gd name="T96" fmla="*/ 2147483646 w 55"/>
                <a:gd name="T97" fmla="*/ 2147483646 h 47"/>
                <a:gd name="T98" fmla="*/ 2147483646 w 55"/>
                <a:gd name="T99" fmla="*/ 2147483646 h 47"/>
                <a:gd name="T100" fmla="*/ 2147483646 w 55"/>
                <a:gd name="T101" fmla="*/ 2147483646 h 47"/>
                <a:gd name="T102" fmla="*/ 2147483646 w 55"/>
                <a:gd name="T103" fmla="*/ 2147483646 h 47"/>
                <a:gd name="T104" fmla="*/ 2147483646 w 55"/>
                <a:gd name="T105" fmla="*/ 2147483646 h 47"/>
                <a:gd name="T106" fmla="*/ 2147483646 w 55"/>
                <a:gd name="T107" fmla="*/ 2147483646 h 47"/>
                <a:gd name="T108" fmla="*/ 2147483646 w 55"/>
                <a:gd name="T109" fmla="*/ 2147483646 h 47"/>
                <a:gd name="T110" fmla="*/ 2147483646 w 55"/>
                <a:gd name="T111" fmla="*/ 2147483646 h 47"/>
                <a:gd name="T112" fmla="*/ 2147483646 w 55"/>
                <a:gd name="T113" fmla="*/ 2147483646 h 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5"/>
                <a:gd name="T172" fmla="*/ 0 h 47"/>
                <a:gd name="T173" fmla="*/ 55 w 55"/>
                <a:gd name="T174" fmla="*/ 47 h 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5" h="47">
                  <a:moveTo>
                    <a:pt x="36" y="43"/>
                  </a:moveTo>
                  <a:lnTo>
                    <a:pt x="35" y="41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30" y="35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3" y="26"/>
                  </a:lnTo>
                  <a:lnTo>
                    <a:pt x="23" y="24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6" y="20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9" y="18"/>
                  </a:lnTo>
                  <a:lnTo>
                    <a:pt x="41" y="19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8" y="18"/>
                  </a:lnTo>
                  <a:lnTo>
                    <a:pt x="50" y="19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2" y="18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4" y="16"/>
                  </a:lnTo>
                  <a:lnTo>
                    <a:pt x="53" y="15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2" y="12"/>
                  </a:lnTo>
                  <a:lnTo>
                    <a:pt x="51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48" y="8"/>
                  </a:lnTo>
                  <a:lnTo>
                    <a:pt x="46" y="9"/>
                  </a:lnTo>
                  <a:lnTo>
                    <a:pt x="44" y="10"/>
                  </a:lnTo>
                  <a:lnTo>
                    <a:pt x="41" y="10"/>
                  </a:lnTo>
                  <a:lnTo>
                    <a:pt x="38" y="9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2" y="20"/>
                  </a:lnTo>
                  <a:lnTo>
                    <a:pt x="13" y="22"/>
                  </a:lnTo>
                  <a:lnTo>
                    <a:pt x="13" y="24"/>
                  </a:lnTo>
                  <a:lnTo>
                    <a:pt x="14" y="27"/>
                  </a:lnTo>
                  <a:lnTo>
                    <a:pt x="18" y="30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7" y="35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2" y="38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32" y="42"/>
                  </a:lnTo>
                  <a:lnTo>
                    <a:pt x="35" y="44"/>
                  </a:lnTo>
                  <a:lnTo>
                    <a:pt x="37" y="46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36" y="43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6" name="Rectangle 164"/>
            <p:cNvSpPr>
              <a:spLocks noChangeAspect="1" noChangeArrowheads="1"/>
            </p:cNvSpPr>
            <p:nvPr/>
          </p:nvSpPr>
          <p:spPr bwMode="gray">
            <a:xfrm>
              <a:off x="2811" y="3235"/>
              <a:ext cx="0" cy="0"/>
            </a:xfrm>
            <a:prstGeom prst="rect">
              <a:avLst/>
            </a:prstGeom>
            <a:solidFill>
              <a:schemeClr val="folHlink"/>
            </a:solidFill>
            <a:ln w="317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200" b="1">
                <a:latin typeface="AvantGarde Md BT" pitchFamily="34" charset="0"/>
              </a:endParaRPr>
            </a:p>
          </p:txBody>
        </p:sp>
        <p:sp>
          <p:nvSpPr>
            <p:cNvPr id="20647" name="Freeform 165"/>
            <p:cNvSpPr>
              <a:spLocks noChangeAspect="1"/>
            </p:cNvSpPr>
            <p:nvPr/>
          </p:nvSpPr>
          <p:spPr bwMode="gray">
            <a:xfrm>
              <a:off x="2787" y="3285"/>
              <a:ext cx="125" cy="121"/>
            </a:xfrm>
            <a:custGeom>
              <a:avLst/>
              <a:gdLst>
                <a:gd name="T0" fmla="*/ 2147483646 w 37"/>
                <a:gd name="T1" fmla="*/ 2147483646 h 36"/>
                <a:gd name="T2" fmla="*/ 2147483646 w 37"/>
                <a:gd name="T3" fmla="*/ 2147483646 h 36"/>
                <a:gd name="T4" fmla="*/ 2147483646 w 37"/>
                <a:gd name="T5" fmla="*/ 2147483646 h 36"/>
                <a:gd name="T6" fmla="*/ 2147483646 w 37"/>
                <a:gd name="T7" fmla="*/ 2147483646 h 36"/>
                <a:gd name="T8" fmla="*/ 2147483646 w 37"/>
                <a:gd name="T9" fmla="*/ 2147483646 h 36"/>
                <a:gd name="T10" fmla="*/ 2147483646 w 37"/>
                <a:gd name="T11" fmla="*/ 2147483646 h 36"/>
                <a:gd name="T12" fmla="*/ 2147483646 w 37"/>
                <a:gd name="T13" fmla="*/ 2147483646 h 36"/>
                <a:gd name="T14" fmla="*/ 2147483646 w 37"/>
                <a:gd name="T15" fmla="*/ 2147483646 h 36"/>
                <a:gd name="T16" fmla="*/ 2147483646 w 37"/>
                <a:gd name="T17" fmla="*/ 2147483646 h 36"/>
                <a:gd name="T18" fmla="*/ 2147483646 w 37"/>
                <a:gd name="T19" fmla="*/ 2147483646 h 36"/>
                <a:gd name="T20" fmla="*/ 2147483646 w 37"/>
                <a:gd name="T21" fmla="*/ 2147483646 h 36"/>
                <a:gd name="T22" fmla="*/ 2147483646 w 37"/>
                <a:gd name="T23" fmla="*/ 2147483646 h 36"/>
                <a:gd name="T24" fmla="*/ 2147483646 w 37"/>
                <a:gd name="T25" fmla="*/ 2147483646 h 36"/>
                <a:gd name="T26" fmla="*/ 2147483646 w 37"/>
                <a:gd name="T27" fmla="*/ 2147483646 h 36"/>
                <a:gd name="T28" fmla="*/ 2147483646 w 37"/>
                <a:gd name="T29" fmla="*/ 2147483646 h 36"/>
                <a:gd name="T30" fmla="*/ 2147483646 w 37"/>
                <a:gd name="T31" fmla="*/ 2147483646 h 36"/>
                <a:gd name="T32" fmla="*/ 2147483646 w 37"/>
                <a:gd name="T33" fmla="*/ 2147483646 h 36"/>
                <a:gd name="T34" fmla="*/ 2147483646 w 37"/>
                <a:gd name="T35" fmla="*/ 2147483646 h 36"/>
                <a:gd name="T36" fmla="*/ 2147483646 w 37"/>
                <a:gd name="T37" fmla="*/ 2147483646 h 36"/>
                <a:gd name="T38" fmla="*/ 2147483646 w 37"/>
                <a:gd name="T39" fmla="*/ 2147483646 h 36"/>
                <a:gd name="T40" fmla="*/ 2147483646 w 37"/>
                <a:gd name="T41" fmla="*/ 2147483646 h 36"/>
                <a:gd name="T42" fmla="*/ 2147483646 w 37"/>
                <a:gd name="T43" fmla="*/ 1340812905 h 36"/>
                <a:gd name="T44" fmla="*/ 2147483646 w 37"/>
                <a:gd name="T45" fmla="*/ 1032823575 h 36"/>
                <a:gd name="T46" fmla="*/ 2147483646 w 37"/>
                <a:gd name="T47" fmla="*/ 1340812905 h 36"/>
                <a:gd name="T48" fmla="*/ 2147483646 w 37"/>
                <a:gd name="T49" fmla="*/ 565237225 h 36"/>
                <a:gd name="T50" fmla="*/ 2147483646 w 37"/>
                <a:gd name="T51" fmla="*/ 796001323 h 36"/>
                <a:gd name="T52" fmla="*/ 2147483646 w 37"/>
                <a:gd name="T53" fmla="*/ 565237225 h 36"/>
                <a:gd name="T54" fmla="*/ 2147483646 w 37"/>
                <a:gd name="T55" fmla="*/ 565237225 h 36"/>
                <a:gd name="T56" fmla="*/ 2147483646 w 37"/>
                <a:gd name="T57" fmla="*/ 565237225 h 36"/>
                <a:gd name="T58" fmla="*/ 2147483646 w 37"/>
                <a:gd name="T59" fmla="*/ 565237225 h 36"/>
                <a:gd name="T60" fmla="*/ 2147483646 w 37"/>
                <a:gd name="T61" fmla="*/ 565237225 h 36"/>
                <a:gd name="T62" fmla="*/ 2147483646 w 37"/>
                <a:gd name="T63" fmla="*/ 236826884 h 36"/>
                <a:gd name="T64" fmla="*/ 1441532358 w 37"/>
                <a:gd name="T65" fmla="*/ 1032823575 h 36"/>
                <a:gd name="T66" fmla="*/ 254492399 w 37"/>
                <a:gd name="T67" fmla="*/ 0 h 36"/>
                <a:gd name="T68" fmla="*/ 0 w 37"/>
                <a:gd name="T69" fmla="*/ 1340812905 h 36"/>
                <a:gd name="T70" fmla="*/ 254492399 w 37"/>
                <a:gd name="T71" fmla="*/ 1899824001 h 36"/>
                <a:gd name="T72" fmla="*/ 859771345 w 37"/>
                <a:gd name="T73" fmla="*/ 2147483646 h 36"/>
                <a:gd name="T74" fmla="*/ 1186887818 w 37"/>
                <a:gd name="T75" fmla="*/ 2147483646 h 36"/>
                <a:gd name="T76" fmla="*/ 1717522804 w 37"/>
                <a:gd name="T77" fmla="*/ 2147483646 h 36"/>
                <a:gd name="T78" fmla="*/ 2147483646 w 37"/>
                <a:gd name="T79" fmla="*/ 2147483646 h 36"/>
                <a:gd name="T80" fmla="*/ 2147483646 w 37"/>
                <a:gd name="T81" fmla="*/ 2147483646 h 36"/>
                <a:gd name="T82" fmla="*/ 2147483646 w 37"/>
                <a:gd name="T83" fmla="*/ 2147483646 h 36"/>
                <a:gd name="T84" fmla="*/ 2147483646 w 37"/>
                <a:gd name="T85" fmla="*/ 2147483646 h 36"/>
                <a:gd name="T86" fmla="*/ 2147483646 w 37"/>
                <a:gd name="T87" fmla="*/ 2147483646 h 36"/>
                <a:gd name="T88" fmla="*/ 2147483646 w 37"/>
                <a:gd name="T89" fmla="*/ 2147483646 h 36"/>
                <a:gd name="T90" fmla="*/ 2147483646 w 37"/>
                <a:gd name="T91" fmla="*/ 2147483646 h 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36"/>
                <a:gd name="T140" fmla="*/ 37 w 37"/>
                <a:gd name="T141" fmla="*/ 36 h 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36">
                  <a:moveTo>
                    <a:pt x="28" y="34"/>
                  </a:moveTo>
                  <a:lnTo>
                    <a:pt x="27" y="34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2" y="23"/>
                  </a:lnTo>
                  <a:lnTo>
                    <a:pt x="33" y="23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6" y="20"/>
                  </a:lnTo>
                  <a:lnTo>
                    <a:pt x="35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5" y="14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5" y="4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3" y="24"/>
                  </a:lnTo>
                  <a:lnTo>
                    <a:pt x="14" y="25"/>
                  </a:lnTo>
                  <a:lnTo>
                    <a:pt x="15" y="27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22" y="34"/>
                  </a:lnTo>
                  <a:lnTo>
                    <a:pt x="23" y="34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8" y="34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8" name="Freeform 166"/>
            <p:cNvSpPr>
              <a:spLocks noChangeAspect="1"/>
            </p:cNvSpPr>
            <p:nvPr/>
          </p:nvSpPr>
          <p:spPr bwMode="gray">
            <a:xfrm>
              <a:off x="2949" y="3413"/>
              <a:ext cx="85" cy="68"/>
            </a:xfrm>
            <a:custGeom>
              <a:avLst/>
              <a:gdLst>
                <a:gd name="T0" fmla="*/ 2147483646 w 25"/>
                <a:gd name="T1" fmla="*/ 0 h 20"/>
                <a:gd name="T2" fmla="*/ 2147483646 w 25"/>
                <a:gd name="T3" fmla="*/ 0 h 20"/>
                <a:gd name="T4" fmla="*/ 2147483646 w 25"/>
                <a:gd name="T5" fmla="*/ 276618846 h 20"/>
                <a:gd name="T6" fmla="*/ 2147483646 w 25"/>
                <a:gd name="T7" fmla="*/ 0 h 20"/>
                <a:gd name="T8" fmla="*/ 2147483646 w 25"/>
                <a:gd name="T9" fmla="*/ 276618846 h 20"/>
                <a:gd name="T10" fmla="*/ 2147483646 w 25"/>
                <a:gd name="T11" fmla="*/ 666190281 h 20"/>
                <a:gd name="T12" fmla="*/ 2147483646 w 25"/>
                <a:gd name="T13" fmla="*/ 666190281 h 20"/>
                <a:gd name="T14" fmla="*/ 1873422386 w 25"/>
                <a:gd name="T15" fmla="*/ 276618846 h 20"/>
                <a:gd name="T16" fmla="*/ 1598856674 w 25"/>
                <a:gd name="T17" fmla="*/ 276618846 h 20"/>
                <a:gd name="T18" fmla="*/ 666190339 w 25"/>
                <a:gd name="T19" fmla="*/ 666190281 h 20"/>
                <a:gd name="T20" fmla="*/ 666190339 w 25"/>
                <a:gd name="T21" fmla="*/ 1322416845 h 20"/>
                <a:gd name="T22" fmla="*/ 666190339 w 25"/>
                <a:gd name="T23" fmla="*/ 1322416845 h 20"/>
                <a:gd name="T24" fmla="*/ 276618869 w 25"/>
                <a:gd name="T25" fmla="*/ 1322416845 h 20"/>
                <a:gd name="T26" fmla="*/ 276618869 w 25"/>
                <a:gd name="T27" fmla="*/ 1322416845 h 20"/>
                <a:gd name="T28" fmla="*/ 0 w 25"/>
                <a:gd name="T29" fmla="*/ 2147483646 h 20"/>
                <a:gd name="T30" fmla="*/ 0 w 25"/>
                <a:gd name="T31" fmla="*/ 2147483646 h 20"/>
                <a:gd name="T32" fmla="*/ 666190339 w 25"/>
                <a:gd name="T33" fmla="*/ 2147483646 h 20"/>
                <a:gd name="T34" fmla="*/ 1873422386 w 25"/>
                <a:gd name="T35" fmla="*/ 2147483646 h 20"/>
                <a:gd name="T36" fmla="*/ 2147483646 w 25"/>
                <a:gd name="T37" fmla="*/ 2147483646 h 20"/>
                <a:gd name="T38" fmla="*/ 2147483646 w 25"/>
                <a:gd name="T39" fmla="*/ 2147483646 h 20"/>
                <a:gd name="T40" fmla="*/ 2147483646 w 25"/>
                <a:gd name="T41" fmla="*/ 2147483646 h 20"/>
                <a:gd name="T42" fmla="*/ 2147483646 w 25"/>
                <a:gd name="T43" fmla="*/ 2147483646 h 20"/>
                <a:gd name="T44" fmla="*/ 2147483646 w 25"/>
                <a:gd name="T45" fmla="*/ 2147483646 h 20"/>
                <a:gd name="T46" fmla="*/ 2147483646 w 25"/>
                <a:gd name="T47" fmla="*/ 2147483646 h 20"/>
                <a:gd name="T48" fmla="*/ 2147483646 w 25"/>
                <a:gd name="T49" fmla="*/ 2147483646 h 20"/>
                <a:gd name="T50" fmla="*/ 2147483646 w 25"/>
                <a:gd name="T51" fmla="*/ 940503798 h 20"/>
                <a:gd name="T52" fmla="*/ 2147483646 w 25"/>
                <a:gd name="T53" fmla="*/ 0 h 20"/>
                <a:gd name="T54" fmla="*/ 2147483646 w 25"/>
                <a:gd name="T55" fmla="*/ 0 h 20"/>
                <a:gd name="T56" fmla="*/ 2147483646 w 25"/>
                <a:gd name="T57" fmla="*/ 0 h 20"/>
                <a:gd name="T58" fmla="*/ 2147483646 w 25"/>
                <a:gd name="T59" fmla="*/ 0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"/>
                <a:gd name="T91" fmla="*/ 0 h 20"/>
                <a:gd name="T92" fmla="*/ 25 w 25"/>
                <a:gd name="T93" fmla="*/ 20 h 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" h="20">
                  <a:moveTo>
                    <a:pt x="15" y="0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7" y="15"/>
                  </a:lnTo>
                  <a:lnTo>
                    <a:pt x="21" y="15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24" y="9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9" name="Freeform 167"/>
            <p:cNvSpPr>
              <a:spLocks noChangeAspect="1"/>
            </p:cNvSpPr>
            <p:nvPr/>
          </p:nvSpPr>
          <p:spPr bwMode="gray">
            <a:xfrm>
              <a:off x="2942" y="3420"/>
              <a:ext cx="210" cy="196"/>
            </a:xfrm>
            <a:custGeom>
              <a:avLst/>
              <a:gdLst>
                <a:gd name="T0" fmla="*/ 2147483646 w 62"/>
                <a:gd name="T1" fmla="*/ 2053630467 h 58"/>
                <a:gd name="T2" fmla="*/ 2147483646 w 62"/>
                <a:gd name="T3" fmla="*/ 863099352 h 58"/>
                <a:gd name="T4" fmla="*/ 2147483646 w 62"/>
                <a:gd name="T5" fmla="*/ 0 h 58"/>
                <a:gd name="T6" fmla="*/ 2147483646 w 62"/>
                <a:gd name="T7" fmla="*/ 1445924306 h 58"/>
                <a:gd name="T8" fmla="*/ 2147483646 w 62"/>
                <a:gd name="T9" fmla="*/ 2147483646 h 58"/>
                <a:gd name="T10" fmla="*/ 2147483646 w 62"/>
                <a:gd name="T11" fmla="*/ 1445924306 h 58"/>
                <a:gd name="T12" fmla="*/ 2147483646 w 62"/>
                <a:gd name="T13" fmla="*/ 2147483646 h 58"/>
                <a:gd name="T14" fmla="*/ 2147483646 w 62"/>
                <a:gd name="T15" fmla="*/ 2147483646 h 58"/>
                <a:gd name="T16" fmla="*/ 2147483646 w 62"/>
                <a:gd name="T17" fmla="*/ 2147483646 h 58"/>
                <a:gd name="T18" fmla="*/ 2147483646 w 62"/>
                <a:gd name="T19" fmla="*/ 2147483646 h 58"/>
                <a:gd name="T20" fmla="*/ 2147483646 w 62"/>
                <a:gd name="T21" fmla="*/ 2147483646 h 58"/>
                <a:gd name="T22" fmla="*/ 2147483646 w 62"/>
                <a:gd name="T23" fmla="*/ 2147483646 h 58"/>
                <a:gd name="T24" fmla="*/ 1776479521 w 62"/>
                <a:gd name="T25" fmla="*/ 2147483646 h 58"/>
                <a:gd name="T26" fmla="*/ 889150591 w 62"/>
                <a:gd name="T27" fmla="*/ 2147483646 h 58"/>
                <a:gd name="T28" fmla="*/ 624644516 w 62"/>
                <a:gd name="T29" fmla="*/ 2147483646 h 58"/>
                <a:gd name="T30" fmla="*/ 262511171 w 62"/>
                <a:gd name="T31" fmla="*/ 2147483646 h 58"/>
                <a:gd name="T32" fmla="*/ 889150591 w 62"/>
                <a:gd name="T33" fmla="*/ 2147483646 h 58"/>
                <a:gd name="T34" fmla="*/ 2115730897 w 62"/>
                <a:gd name="T35" fmla="*/ 2147483646 h 58"/>
                <a:gd name="T36" fmla="*/ 2147483646 w 62"/>
                <a:gd name="T37" fmla="*/ 2147483646 h 58"/>
                <a:gd name="T38" fmla="*/ 2115730897 w 62"/>
                <a:gd name="T39" fmla="*/ 2147483646 h 58"/>
                <a:gd name="T40" fmla="*/ 2147483646 w 62"/>
                <a:gd name="T41" fmla="*/ 2147483646 h 58"/>
                <a:gd name="T42" fmla="*/ 2147483646 w 62"/>
                <a:gd name="T43" fmla="*/ 2147483646 h 58"/>
                <a:gd name="T44" fmla="*/ 2147483646 w 62"/>
                <a:gd name="T45" fmla="*/ 2147483646 h 58"/>
                <a:gd name="T46" fmla="*/ 2147483646 w 62"/>
                <a:gd name="T47" fmla="*/ 2147483646 h 58"/>
                <a:gd name="T48" fmla="*/ 2147483646 w 62"/>
                <a:gd name="T49" fmla="*/ 2147483646 h 58"/>
                <a:gd name="T50" fmla="*/ 2147483646 w 62"/>
                <a:gd name="T51" fmla="*/ 2147483646 h 58"/>
                <a:gd name="T52" fmla="*/ 2147483646 w 62"/>
                <a:gd name="T53" fmla="*/ 2147483646 h 58"/>
                <a:gd name="T54" fmla="*/ 2147483646 w 62"/>
                <a:gd name="T55" fmla="*/ 2147483646 h 58"/>
                <a:gd name="T56" fmla="*/ 2147483646 w 62"/>
                <a:gd name="T57" fmla="*/ 2147483646 h 58"/>
                <a:gd name="T58" fmla="*/ 2147483646 w 62"/>
                <a:gd name="T59" fmla="*/ 2147483646 h 58"/>
                <a:gd name="T60" fmla="*/ 2147483646 w 62"/>
                <a:gd name="T61" fmla="*/ 2147483646 h 58"/>
                <a:gd name="T62" fmla="*/ 2147483646 w 62"/>
                <a:gd name="T63" fmla="*/ 2147483646 h 58"/>
                <a:gd name="T64" fmla="*/ 2147483646 w 62"/>
                <a:gd name="T65" fmla="*/ 2147483646 h 58"/>
                <a:gd name="T66" fmla="*/ 2147483646 w 62"/>
                <a:gd name="T67" fmla="*/ 2147483646 h 58"/>
                <a:gd name="T68" fmla="*/ 2147483646 w 62"/>
                <a:gd name="T69" fmla="*/ 2147483646 h 58"/>
                <a:gd name="T70" fmla="*/ 2147483646 w 62"/>
                <a:gd name="T71" fmla="*/ 2147483646 h 58"/>
                <a:gd name="T72" fmla="*/ 2147483646 w 62"/>
                <a:gd name="T73" fmla="*/ 2147483646 h 58"/>
                <a:gd name="T74" fmla="*/ 2147483646 w 62"/>
                <a:gd name="T75" fmla="*/ 2147483646 h 58"/>
                <a:gd name="T76" fmla="*/ 2147483646 w 62"/>
                <a:gd name="T77" fmla="*/ 2147483646 h 58"/>
                <a:gd name="T78" fmla="*/ 2147483646 w 62"/>
                <a:gd name="T79" fmla="*/ 2147483646 h 58"/>
                <a:gd name="T80" fmla="*/ 2147483646 w 62"/>
                <a:gd name="T81" fmla="*/ 2147483646 h 58"/>
                <a:gd name="T82" fmla="*/ 2147483646 w 62"/>
                <a:gd name="T83" fmla="*/ 2147483646 h 58"/>
                <a:gd name="T84" fmla="*/ 2147483646 w 62"/>
                <a:gd name="T85" fmla="*/ 2147483646 h 58"/>
                <a:gd name="T86" fmla="*/ 2147483646 w 62"/>
                <a:gd name="T87" fmla="*/ 2147483646 h 58"/>
                <a:gd name="T88" fmla="*/ 2147483646 w 62"/>
                <a:gd name="T89" fmla="*/ 2147483646 h 58"/>
                <a:gd name="T90" fmla="*/ 2147483646 w 62"/>
                <a:gd name="T91" fmla="*/ 2147483646 h 58"/>
                <a:gd name="T92" fmla="*/ 2147483646 w 62"/>
                <a:gd name="T93" fmla="*/ 2147483646 h 58"/>
                <a:gd name="T94" fmla="*/ 2147483646 w 62"/>
                <a:gd name="T95" fmla="*/ 2147483646 h 58"/>
                <a:gd name="T96" fmla="*/ 2147483646 w 62"/>
                <a:gd name="T97" fmla="*/ 2147483646 h 58"/>
                <a:gd name="T98" fmla="*/ 2147483646 w 62"/>
                <a:gd name="T99" fmla="*/ 2147483646 h 58"/>
                <a:gd name="T100" fmla="*/ 2147483646 w 62"/>
                <a:gd name="T101" fmla="*/ 2147483646 h 58"/>
                <a:gd name="T102" fmla="*/ 2147483646 w 62"/>
                <a:gd name="T103" fmla="*/ 2147483646 h 58"/>
                <a:gd name="T104" fmla="*/ 2147483646 w 62"/>
                <a:gd name="T105" fmla="*/ 2147483646 h 58"/>
                <a:gd name="T106" fmla="*/ 2147483646 w 62"/>
                <a:gd name="T107" fmla="*/ 2147483646 h 58"/>
                <a:gd name="T108" fmla="*/ 2147483646 w 62"/>
                <a:gd name="T109" fmla="*/ 2147483646 h 58"/>
                <a:gd name="T110" fmla="*/ 2147483646 w 62"/>
                <a:gd name="T111" fmla="*/ 2147483646 h 58"/>
                <a:gd name="T112" fmla="*/ 2147483646 w 62"/>
                <a:gd name="T113" fmla="*/ 2147483646 h 58"/>
                <a:gd name="T114" fmla="*/ 2147483646 w 62"/>
                <a:gd name="T115" fmla="*/ 2147483646 h 58"/>
                <a:gd name="T116" fmla="*/ 2147483646 w 62"/>
                <a:gd name="T117" fmla="*/ 2147483646 h 58"/>
                <a:gd name="T118" fmla="*/ 2147483646 w 62"/>
                <a:gd name="T119" fmla="*/ 2147483646 h 58"/>
                <a:gd name="T120" fmla="*/ 2147483646 w 62"/>
                <a:gd name="T121" fmla="*/ 2147483646 h 58"/>
                <a:gd name="T122" fmla="*/ 2147483646 w 62"/>
                <a:gd name="T123" fmla="*/ 2147483646 h 58"/>
                <a:gd name="T124" fmla="*/ 2147483646 w 62"/>
                <a:gd name="T125" fmla="*/ 2147483646 h 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2"/>
                <a:gd name="T190" fmla="*/ 0 h 58"/>
                <a:gd name="T191" fmla="*/ 62 w 62"/>
                <a:gd name="T192" fmla="*/ 58 h 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2" h="58">
                  <a:moveTo>
                    <a:pt x="61" y="9"/>
                  </a:moveTo>
                  <a:lnTo>
                    <a:pt x="61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1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5"/>
                  </a:lnTo>
                  <a:lnTo>
                    <a:pt x="56" y="7"/>
                  </a:lnTo>
                  <a:lnTo>
                    <a:pt x="52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1" y="6"/>
                  </a:lnTo>
                  <a:lnTo>
                    <a:pt x="36" y="8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3" y="13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4" y="17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6" y="25"/>
                  </a:lnTo>
                  <a:lnTo>
                    <a:pt x="5" y="28"/>
                  </a:lnTo>
                  <a:lnTo>
                    <a:pt x="3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0" y="35"/>
                  </a:lnTo>
                  <a:lnTo>
                    <a:pt x="1" y="35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10" y="43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7" y="45"/>
                  </a:lnTo>
                  <a:lnTo>
                    <a:pt x="9" y="48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7" y="50"/>
                  </a:lnTo>
                  <a:lnTo>
                    <a:pt x="30" y="52"/>
                  </a:lnTo>
                  <a:lnTo>
                    <a:pt x="33" y="53"/>
                  </a:lnTo>
                  <a:lnTo>
                    <a:pt x="32" y="54"/>
                  </a:lnTo>
                  <a:lnTo>
                    <a:pt x="30" y="55"/>
                  </a:lnTo>
                  <a:lnTo>
                    <a:pt x="32" y="56"/>
                  </a:lnTo>
                  <a:lnTo>
                    <a:pt x="35" y="55"/>
                  </a:lnTo>
                  <a:lnTo>
                    <a:pt x="38" y="55"/>
                  </a:lnTo>
                  <a:lnTo>
                    <a:pt x="40" y="57"/>
                  </a:lnTo>
                  <a:lnTo>
                    <a:pt x="42" y="58"/>
                  </a:lnTo>
                  <a:lnTo>
                    <a:pt x="42" y="51"/>
                  </a:lnTo>
                  <a:lnTo>
                    <a:pt x="40" y="50"/>
                  </a:lnTo>
                  <a:lnTo>
                    <a:pt x="39" y="50"/>
                  </a:lnTo>
                  <a:lnTo>
                    <a:pt x="37" y="49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0" y="45"/>
                  </a:lnTo>
                  <a:lnTo>
                    <a:pt x="29" y="45"/>
                  </a:lnTo>
                  <a:lnTo>
                    <a:pt x="26" y="44"/>
                  </a:lnTo>
                  <a:lnTo>
                    <a:pt x="25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28" y="39"/>
                  </a:lnTo>
                  <a:lnTo>
                    <a:pt x="29" y="37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1" y="40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2" y="38"/>
                  </a:lnTo>
                  <a:lnTo>
                    <a:pt x="31" y="36"/>
                  </a:lnTo>
                  <a:lnTo>
                    <a:pt x="28" y="33"/>
                  </a:lnTo>
                  <a:lnTo>
                    <a:pt x="27" y="30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4" y="24"/>
                  </a:lnTo>
                  <a:lnTo>
                    <a:pt x="25" y="21"/>
                  </a:lnTo>
                  <a:lnTo>
                    <a:pt x="27" y="20"/>
                  </a:lnTo>
                  <a:lnTo>
                    <a:pt x="27" y="22"/>
                  </a:lnTo>
                  <a:lnTo>
                    <a:pt x="31" y="25"/>
                  </a:lnTo>
                  <a:lnTo>
                    <a:pt x="33" y="27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4" y="24"/>
                  </a:lnTo>
                  <a:lnTo>
                    <a:pt x="36" y="25"/>
                  </a:lnTo>
                  <a:lnTo>
                    <a:pt x="37" y="27"/>
                  </a:lnTo>
                  <a:lnTo>
                    <a:pt x="39" y="28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7" y="23"/>
                  </a:lnTo>
                  <a:lnTo>
                    <a:pt x="40" y="23"/>
                  </a:lnTo>
                  <a:lnTo>
                    <a:pt x="42" y="24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7" y="21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5"/>
                  </a:lnTo>
                  <a:lnTo>
                    <a:pt x="45" y="15"/>
                  </a:lnTo>
                  <a:lnTo>
                    <a:pt x="46" y="14"/>
                  </a:lnTo>
                  <a:lnTo>
                    <a:pt x="48" y="13"/>
                  </a:lnTo>
                  <a:lnTo>
                    <a:pt x="57" y="14"/>
                  </a:lnTo>
                  <a:lnTo>
                    <a:pt x="59" y="15"/>
                  </a:lnTo>
                  <a:lnTo>
                    <a:pt x="60" y="12"/>
                  </a:lnTo>
                  <a:lnTo>
                    <a:pt x="61" y="9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50" name="Freeform 168"/>
            <p:cNvSpPr>
              <a:spLocks noChangeAspect="1"/>
            </p:cNvSpPr>
            <p:nvPr/>
          </p:nvSpPr>
          <p:spPr bwMode="gray">
            <a:xfrm>
              <a:off x="2942" y="35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51" name="Freeform 169"/>
            <p:cNvSpPr>
              <a:spLocks noChangeAspect="1"/>
            </p:cNvSpPr>
            <p:nvPr/>
          </p:nvSpPr>
          <p:spPr bwMode="gray">
            <a:xfrm>
              <a:off x="2878" y="3241"/>
              <a:ext cx="141" cy="199"/>
            </a:xfrm>
            <a:custGeom>
              <a:avLst/>
              <a:gdLst>
                <a:gd name="T0" fmla="*/ 2147483646 w 42"/>
                <a:gd name="T1" fmla="*/ 2147483646 h 59"/>
                <a:gd name="T2" fmla="*/ 2147483646 w 42"/>
                <a:gd name="T3" fmla="*/ 2147483646 h 59"/>
                <a:gd name="T4" fmla="*/ 2147483646 w 42"/>
                <a:gd name="T5" fmla="*/ 2147483646 h 59"/>
                <a:gd name="T6" fmla="*/ 2147483646 w 42"/>
                <a:gd name="T7" fmla="*/ 2147483646 h 59"/>
                <a:gd name="T8" fmla="*/ 2147483646 w 42"/>
                <a:gd name="T9" fmla="*/ 2147483646 h 59"/>
                <a:gd name="T10" fmla="*/ 2147483646 w 42"/>
                <a:gd name="T11" fmla="*/ 2147483646 h 59"/>
                <a:gd name="T12" fmla="*/ 2147483646 w 42"/>
                <a:gd name="T13" fmla="*/ 2147483646 h 59"/>
                <a:gd name="T14" fmla="*/ 2147483646 w 42"/>
                <a:gd name="T15" fmla="*/ 2147483646 h 59"/>
                <a:gd name="T16" fmla="*/ 2147483646 w 42"/>
                <a:gd name="T17" fmla="*/ 2147483646 h 59"/>
                <a:gd name="T18" fmla="*/ 2147483646 w 42"/>
                <a:gd name="T19" fmla="*/ 2147483646 h 59"/>
                <a:gd name="T20" fmla="*/ 2147483646 w 42"/>
                <a:gd name="T21" fmla="*/ 2147483646 h 59"/>
                <a:gd name="T22" fmla="*/ 2147483646 w 42"/>
                <a:gd name="T23" fmla="*/ 2147483646 h 59"/>
                <a:gd name="T24" fmla="*/ 2147483646 w 42"/>
                <a:gd name="T25" fmla="*/ 2147483646 h 59"/>
                <a:gd name="T26" fmla="*/ 2147483646 w 42"/>
                <a:gd name="T27" fmla="*/ 2147483646 h 59"/>
                <a:gd name="T28" fmla="*/ 2147483646 w 42"/>
                <a:gd name="T29" fmla="*/ 1996185116 h 59"/>
                <a:gd name="T30" fmla="*/ 2147483646 w 42"/>
                <a:gd name="T31" fmla="*/ 591833795 h 59"/>
                <a:gd name="T32" fmla="*/ 2147483646 w 42"/>
                <a:gd name="T33" fmla="*/ 249422148 h 59"/>
                <a:gd name="T34" fmla="*/ 1018320135 w 42"/>
                <a:gd name="T35" fmla="*/ 841271208 h 59"/>
                <a:gd name="T36" fmla="*/ 531149642 w 42"/>
                <a:gd name="T37" fmla="*/ 1651693376 h 59"/>
                <a:gd name="T38" fmla="*/ 531149642 w 42"/>
                <a:gd name="T39" fmla="*/ 1996185116 h 59"/>
                <a:gd name="T40" fmla="*/ 531149642 w 42"/>
                <a:gd name="T41" fmla="*/ 2147483646 h 59"/>
                <a:gd name="T42" fmla="*/ 785029629 w 42"/>
                <a:gd name="T43" fmla="*/ 2147483646 h 59"/>
                <a:gd name="T44" fmla="*/ 785029629 w 42"/>
                <a:gd name="T45" fmla="*/ 2147483646 h 59"/>
                <a:gd name="T46" fmla="*/ 785029629 w 42"/>
                <a:gd name="T47" fmla="*/ 2147483646 h 59"/>
                <a:gd name="T48" fmla="*/ 785029629 w 42"/>
                <a:gd name="T49" fmla="*/ 2147483646 h 59"/>
                <a:gd name="T50" fmla="*/ 1313791504 w 42"/>
                <a:gd name="T51" fmla="*/ 2147483646 h 59"/>
                <a:gd name="T52" fmla="*/ 1783145150 w 42"/>
                <a:gd name="T53" fmla="*/ 2147483646 h 59"/>
                <a:gd name="T54" fmla="*/ 1783145150 w 42"/>
                <a:gd name="T55" fmla="*/ 2147483646 h 59"/>
                <a:gd name="T56" fmla="*/ 1313791504 w 42"/>
                <a:gd name="T57" fmla="*/ 2147483646 h 59"/>
                <a:gd name="T58" fmla="*/ 1313791504 w 42"/>
                <a:gd name="T59" fmla="*/ 2147483646 h 59"/>
                <a:gd name="T60" fmla="*/ 1783145150 w 42"/>
                <a:gd name="T61" fmla="*/ 2147483646 h 59"/>
                <a:gd name="T62" fmla="*/ 1783145150 w 42"/>
                <a:gd name="T63" fmla="*/ 2147483646 h 59"/>
                <a:gd name="T64" fmla="*/ 1313791504 w 42"/>
                <a:gd name="T65" fmla="*/ 2147483646 h 59"/>
                <a:gd name="T66" fmla="*/ 1313791504 w 42"/>
                <a:gd name="T67" fmla="*/ 2147483646 h 59"/>
                <a:gd name="T68" fmla="*/ 1783145150 w 42"/>
                <a:gd name="T69" fmla="*/ 2147483646 h 59"/>
                <a:gd name="T70" fmla="*/ 2098835965 w 42"/>
                <a:gd name="T71" fmla="*/ 2147483646 h 59"/>
                <a:gd name="T72" fmla="*/ 2147483646 w 42"/>
                <a:gd name="T73" fmla="*/ 2147483646 h 59"/>
                <a:gd name="T74" fmla="*/ 2147483646 w 42"/>
                <a:gd name="T75" fmla="*/ 2147483646 h 59"/>
                <a:gd name="T76" fmla="*/ 2098835965 w 42"/>
                <a:gd name="T77" fmla="*/ 2147483646 h 59"/>
                <a:gd name="T78" fmla="*/ 1783145150 w 42"/>
                <a:gd name="T79" fmla="*/ 2147483646 h 59"/>
                <a:gd name="T80" fmla="*/ 2147483646 w 42"/>
                <a:gd name="T81" fmla="*/ 2147483646 h 59"/>
                <a:gd name="T82" fmla="*/ 2147483646 w 42"/>
                <a:gd name="T83" fmla="*/ 2147483646 h 59"/>
                <a:gd name="T84" fmla="*/ 2098835965 w 42"/>
                <a:gd name="T85" fmla="*/ 2147483646 h 59"/>
                <a:gd name="T86" fmla="*/ 1547471267 w 42"/>
                <a:gd name="T87" fmla="*/ 2147483646 h 59"/>
                <a:gd name="T88" fmla="*/ 1313791504 w 42"/>
                <a:gd name="T89" fmla="*/ 2147483646 h 59"/>
                <a:gd name="T90" fmla="*/ 1018320135 w 42"/>
                <a:gd name="T91" fmla="*/ 2147483646 h 59"/>
                <a:gd name="T92" fmla="*/ 1547471267 w 42"/>
                <a:gd name="T93" fmla="*/ 2147483646 h 59"/>
                <a:gd name="T94" fmla="*/ 1313791504 w 42"/>
                <a:gd name="T95" fmla="*/ 2147483646 h 59"/>
                <a:gd name="T96" fmla="*/ 1018320135 w 42"/>
                <a:gd name="T97" fmla="*/ 2147483646 h 59"/>
                <a:gd name="T98" fmla="*/ 531149642 w 42"/>
                <a:gd name="T99" fmla="*/ 2147483646 h 59"/>
                <a:gd name="T100" fmla="*/ 233838744 w 42"/>
                <a:gd name="T101" fmla="*/ 2147483646 h 59"/>
                <a:gd name="T102" fmla="*/ 0 w 42"/>
                <a:gd name="T103" fmla="*/ 2147483646 h 59"/>
                <a:gd name="T104" fmla="*/ 0 w 42"/>
                <a:gd name="T105" fmla="*/ 2147483646 h 59"/>
                <a:gd name="T106" fmla="*/ 0 w 42"/>
                <a:gd name="T107" fmla="*/ 2147483646 h 59"/>
                <a:gd name="T108" fmla="*/ 1313791504 w 42"/>
                <a:gd name="T109" fmla="*/ 2147483646 h 59"/>
                <a:gd name="T110" fmla="*/ 2147483646 w 42"/>
                <a:gd name="T111" fmla="*/ 2147483646 h 59"/>
                <a:gd name="T112" fmla="*/ 2147483646 w 42"/>
                <a:gd name="T113" fmla="*/ 2147483646 h 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"/>
                <a:gd name="T172" fmla="*/ 0 h 59"/>
                <a:gd name="T173" fmla="*/ 42 w 42"/>
                <a:gd name="T174" fmla="*/ 59 h 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" h="59">
                  <a:moveTo>
                    <a:pt x="9" y="54"/>
                  </a:moveTo>
                  <a:lnTo>
                    <a:pt x="10" y="51"/>
                  </a:lnTo>
                  <a:lnTo>
                    <a:pt x="11" y="50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7" y="52"/>
                  </a:lnTo>
                  <a:lnTo>
                    <a:pt x="19" y="52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3" y="53"/>
                  </a:lnTo>
                  <a:lnTo>
                    <a:pt x="26" y="52"/>
                  </a:lnTo>
                  <a:lnTo>
                    <a:pt x="27" y="52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29" y="52"/>
                  </a:lnTo>
                  <a:lnTo>
                    <a:pt x="30" y="51"/>
                  </a:lnTo>
                  <a:lnTo>
                    <a:pt x="33" y="52"/>
                  </a:lnTo>
                  <a:lnTo>
                    <a:pt x="33" y="51"/>
                  </a:lnTo>
                  <a:lnTo>
                    <a:pt x="36" y="51"/>
                  </a:lnTo>
                  <a:lnTo>
                    <a:pt x="38" y="51"/>
                  </a:lnTo>
                  <a:lnTo>
                    <a:pt x="39" y="51"/>
                  </a:lnTo>
                  <a:lnTo>
                    <a:pt x="39" y="47"/>
                  </a:lnTo>
                  <a:lnTo>
                    <a:pt x="41" y="42"/>
                  </a:lnTo>
                  <a:lnTo>
                    <a:pt x="42" y="40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7" y="31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38" y="25"/>
                  </a:lnTo>
                  <a:lnTo>
                    <a:pt x="37" y="23"/>
                  </a:lnTo>
                  <a:lnTo>
                    <a:pt x="38" y="21"/>
                  </a:lnTo>
                  <a:lnTo>
                    <a:pt x="37" y="19"/>
                  </a:lnTo>
                  <a:lnTo>
                    <a:pt x="35" y="21"/>
                  </a:lnTo>
                  <a:lnTo>
                    <a:pt x="30" y="19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8" y="31"/>
                  </a:lnTo>
                  <a:lnTo>
                    <a:pt x="9" y="33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3" y="53"/>
                  </a:lnTo>
                  <a:lnTo>
                    <a:pt x="5" y="55"/>
                  </a:lnTo>
                  <a:lnTo>
                    <a:pt x="7" y="56"/>
                  </a:lnTo>
                  <a:lnTo>
                    <a:pt x="8" y="58"/>
                  </a:lnTo>
                  <a:lnTo>
                    <a:pt x="9" y="59"/>
                  </a:lnTo>
                  <a:lnTo>
                    <a:pt x="10" y="56"/>
                  </a:lnTo>
                  <a:lnTo>
                    <a:pt x="9" y="54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52" name="Freeform 170"/>
            <p:cNvSpPr>
              <a:spLocks noChangeAspect="1"/>
            </p:cNvSpPr>
            <p:nvPr/>
          </p:nvSpPr>
          <p:spPr bwMode="gray">
            <a:xfrm>
              <a:off x="3003" y="3312"/>
              <a:ext cx="203" cy="142"/>
            </a:xfrm>
            <a:custGeom>
              <a:avLst/>
              <a:gdLst>
                <a:gd name="T0" fmla="*/ 2147483646 w 60"/>
                <a:gd name="T1" fmla="*/ 256640681 h 42"/>
                <a:gd name="T2" fmla="*/ 2147483646 w 60"/>
                <a:gd name="T3" fmla="*/ 256640681 h 42"/>
                <a:gd name="T4" fmla="*/ 2147483646 w 60"/>
                <a:gd name="T5" fmla="*/ 0 h 42"/>
                <a:gd name="T6" fmla="*/ 2147483646 w 60"/>
                <a:gd name="T7" fmla="*/ 0 h 42"/>
                <a:gd name="T8" fmla="*/ 2147483646 w 60"/>
                <a:gd name="T9" fmla="*/ 867689725 h 42"/>
                <a:gd name="T10" fmla="*/ 2147483646 w 60"/>
                <a:gd name="T11" fmla="*/ 1456877873 h 42"/>
                <a:gd name="T12" fmla="*/ 2147483646 w 60"/>
                <a:gd name="T13" fmla="*/ 2147483646 h 42"/>
                <a:gd name="T14" fmla="*/ 2147483646 w 60"/>
                <a:gd name="T15" fmla="*/ 2147483646 h 42"/>
                <a:gd name="T16" fmla="*/ 2147483646 w 60"/>
                <a:gd name="T17" fmla="*/ 2147483646 h 42"/>
                <a:gd name="T18" fmla="*/ 2147483646 w 60"/>
                <a:gd name="T19" fmla="*/ 2147483646 h 42"/>
                <a:gd name="T20" fmla="*/ 2147483646 w 60"/>
                <a:gd name="T21" fmla="*/ 2147483646 h 42"/>
                <a:gd name="T22" fmla="*/ 1750190027 w 60"/>
                <a:gd name="T23" fmla="*/ 2147483646 h 42"/>
                <a:gd name="T24" fmla="*/ 1210313699 w 60"/>
                <a:gd name="T25" fmla="*/ 2147483646 h 42"/>
                <a:gd name="T26" fmla="*/ 1491516212 w 60"/>
                <a:gd name="T27" fmla="*/ 1456877873 h 42"/>
                <a:gd name="T28" fmla="*/ 875010740 w 60"/>
                <a:gd name="T29" fmla="*/ 1456877873 h 42"/>
                <a:gd name="T30" fmla="*/ 0 w 60"/>
                <a:gd name="T31" fmla="*/ 1735343582 h 42"/>
                <a:gd name="T32" fmla="*/ 0 w 60"/>
                <a:gd name="T33" fmla="*/ 2147483646 h 42"/>
                <a:gd name="T34" fmla="*/ 258624000 w 60"/>
                <a:gd name="T35" fmla="*/ 2147483646 h 42"/>
                <a:gd name="T36" fmla="*/ 875010740 w 60"/>
                <a:gd name="T37" fmla="*/ 2147483646 h 42"/>
                <a:gd name="T38" fmla="*/ 1491516212 w 60"/>
                <a:gd name="T39" fmla="*/ 2147483646 h 42"/>
                <a:gd name="T40" fmla="*/ 1210313699 w 60"/>
                <a:gd name="T41" fmla="*/ 2147483646 h 42"/>
                <a:gd name="T42" fmla="*/ 616337702 w 60"/>
                <a:gd name="T43" fmla="*/ 2147483646 h 42"/>
                <a:gd name="T44" fmla="*/ 616337702 w 60"/>
                <a:gd name="T45" fmla="*/ 2147483646 h 42"/>
                <a:gd name="T46" fmla="*/ 2085275479 w 60"/>
                <a:gd name="T47" fmla="*/ 2147483646 h 42"/>
                <a:gd name="T48" fmla="*/ 2147483646 w 60"/>
                <a:gd name="T49" fmla="*/ 2147483646 h 42"/>
                <a:gd name="T50" fmla="*/ 2147483646 w 60"/>
                <a:gd name="T51" fmla="*/ 2147483646 h 42"/>
                <a:gd name="T52" fmla="*/ 2147483646 w 60"/>
                <a:gd name="T53" fmla="*/ 2147483646 h 42"/>
                <a:gd name="T54" fmla="*/ 2147483646 w 60"/>
                <a:gd name="T55" fmla="*/ 2147483646 h 42"/>
                <a:gd name="T56" fmla="*/ 2147483646 w 60"/>
                <a:gd name="T57" fmla="*/ 2147483646 h 42"/>
                <a:gd name="T58" fmla="*/ 2147483646 w 60"/>
                <a:gd name="T59" fmla="*/ 2147483646 h 42"/>
                <a:gd name="T60" fmla="*/ 2147483646 w 60"/>
                <a:gd name="T61" fmla="*/ 2147483646 h 42"/>
                <a:gd name="T62" fmla="*/ 2147483646 w 60"/>
                <a:gd name="T63" fmla="*/ 2147483646 h 42"/>
                <a:gd name="T64" fmla="*/ 2147483646 w 60"/>
                <a:gd name="T65" fmla="*/ 2147483646 h 42"/>
                <a:gd name="T66" fmla="*/ 2147483646 w 60"/>
                <a:gd name="T67" fmla="*/ 2147483646 h 42"/>
                <a:gd name="T68" fmla="*/ 2147483646 w 60"/>
                <a:gd name="T69" fmla="*/ 2147483646 h 42"/>
                <a:gd name="T70" fmla="*/ 2147483646 w 60"/>
                <a:gd name="T71" fmla="*/ 2147483646 h 42"/>
                <a:gd name="T72" fmla="*/ 2147483646 w 60"/>
                <a:gd name="T73" fmla="*/ 2147483646 h 42"/>
                <a:gd name="T74" fmla="*/ 2147483646 w 60"/>
                <a:gd name="T75" fmla="*/ 2147483646 h 42"/>
                <a:gd name="T76" fmla="*/ 2147483646 w 60"/>
                <a:gd name="T77" fmla="*/ 2147483646 h 42"/>
                <a:gd name="T78" fmla="*/ 2147483646 w 60"/>
                <a:gd name="T79" fmla="*/ 2147483646 h 42"/>
                <a:gd name="T80" fmla="*/ 2147483646 w 60"/>
                <a:gd name="T81" fmla="*/ 2147483646 h 42"/>
                <a:gd name="T82" fmla="*/ 2147483646 w 60"/>
                <a:gd name="T83" fmla="*/ 2147483646 h 42"/>
                <a:gd name="T84" fmla="*/ 2147483646 w 60"/>
                <a:gd name="T85" fmla="*/ 2147483646 h 42"/>
                <a:gd name="T86" fmla="*/ 2147483646 w 60"/>
                <a:gd name="T87" fmla="*/ 2147483646 h 42"/>
                <a:gd name="T88" fmla="*/ 2147483646 w 60"/>
                <a:gd name="T89" fmla="*/ 2147483646 h 42"/>
                <a:gd name="T90" fmla="*/ 2147483646 w 60"/>
                <a:gd name="T91" fmla="*/ 2147483646 h 42"/>
                <a:gd name="T92" fmla="*/ 2147483646 w 60"/>
                <a:gd name="T93" fmla="*/ 2147483646 h 42"/>
                <a:gd name="T94" fmla="*/ 2147483646 w 60"/>
                <a:gd name="T95" fmla="*/ 2147483646 h 42"/>
                <a:gd name="T96" fmla="*/ 2147483646 w 60"/>
                <a:gd name="T97" fmla="*/ 2147483646 h 42"/>
                <a:gd name="T98" fmla="*/ 2147483646 w 60"/>
                <a:gd name="T99" fmla="*/ 2147483646 h 42"/>
                <a:gd name="T100" fmla="*/ 2147483646 w 60"/>
                <a:gd name="T101" fmla="*/ 2147483646 h 42"/>
                <a:gd name="T102" fmla="*/ 2147483646 w 60"/>
                <a:gd name="T103" fmla="*/ 2147483646 h 42"/>
                <a:gd name="T104" fmla="*/ 2147483646 w 60"/>
                <a:gd name="T105" fmla="*/ 2147483646 h 42"/>
                <a:gd name="T106" fmla="*/ 2147483646 w 60"/>
                <a:gd name="T107" fmla="*/ 2147483646 h 42"/>
                <a:gd name="T108" fmla="*/ 2147483646 w 60"/>
                <a:gd name="T109" fmla="*/ 2147483646 h 42"/>
                <a:gd name="T110" fmla="*/ 2147483646 w 60"/>
                <a:gd name="T111" fmla="*/ 1456877873 h 42"/>
                <a:gd name="T112" fmla="*/ 2147483646 w 60"/>
                <a:gd name="T113" fmla="*/ 867689725 h 42"/>
                <a:gd name="T114" fmla="*/ 2147483646 w 60"/>
                <a:gd name="T115" fmla="*/ 867689725 h 42"/>
                <a:gd name="T116" fmla="*/ 2147483646 w 60"/>
                <a:gd name="T117" fmla="*/ 256640681 h 42"/>
                <a:gd name="T118" fmla="*/ 2147483646 w 60"/>
                <a:gd name="T119" fmla="*/ 256640681 h 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"/>
                <a:gd name="T181" fmla="*/ 0 h 42"/>
                <a:gd name="T182" fmla="*/ 60 w 60"/>
                <a:gd name="T183" fmla="*/ 42 h 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" h="42">
                  <a:moveTo>
                    <a:pt x="53" y="1"/>
                  </a:moveTo>
                  <a:lnTo>
                    <a:pt x="48" y="1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3"/>
                  </a:lnTo>
                  <a:lnTo>
                    <a:pt x="36" y="5"/>
                  </a:lnTo>
                  <a:lnTo>
                    <a:pt x="33" y="8"/>
                  </a:lnTo>
                  <a:lnTo>
                    <a:pt x="30" y="9"/>
                  </a:lnTo>
                  <a:lnTo>
                    <a:pt x="22" y="8"/>
                  </a:lnTo>
                  <a:lnTo>
                    <a:pt x="15" y="9"/>
                  </a:lnTo>
                  <a:lnTo>
                    <a:pt x="9" y="9"/>
                  </a:lnTo>
                  <a:lnTo>
                    <a:pt x="6" y="9"/>
                  </a:lnTo>
                  <a:lnTo>
                    <a:pt x="4" y="8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7" y="33"/>
                  </a:lnTo>
                  <a:lnTo>
                    <a:pt x="8" y="39"/>
                  </a:lnTo>
                  <a:lnTo>
                    <a:pt x="9" y="42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8" y="40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27" y="39"/>
                  </a:lnTo>
                  <a:lnTo>
                    <a:pt x="34" y="40"/>
                  </a:lnTo>
                  <a:lnTo>
                    <a:pt x="38" y="39"/>
                  </a:lnTo>
                  <a:lnTo>
                    <a:pt x="40" y="37"/>
                  </a:lnTo>
                  <a:lnTo>
                    <a:pt x="40" y="33"/>
                  </a:lnTo>
                  <a:lnTo>
                    <a:pt x="42" y="32"/>
                  </a:lnTo>
                  <a:lnTo>
                    <a:pt x="43" y="31"/>
                  </a:lnTo>
                  <a:lnTo>
                    <a:pt x="46" y="30"/>
                  </a:lnTo>
                  <a:lnTo>
                    <a:pt x="49" y="28"/>
                  </a:lnTo>
                  <a:lnTo>
                    <a:pt x="53" y="30"/>
                  </a:lnTo>
                  <a:lnTo>
                    <a:pt x="57" y="28"/>
                  </a:lnTo>
                  <a:lnTo>
                    <a:pt x="58" y="28"/>
                  </a:lnTo>
                  <a:lnTo>
                    <a:pt x="58" y="27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4" y="22"/>
                  </a:lnTo>
                  <a:lnTo>
                    <a:pt x="53" y="22"/>
                  </a:lnTo>
                  <a:lnTo>
                    <a:pt x="52" y="21"/>
                  </a:lnTo>
                  <a:lnTo>
                    <a:pt x="54" y="19"/>
                  </a:lnTo>
                  <a:lnTo>
                    <a:pt x="54" y="18"/>
                  </a:lnTo>
                  <a:lnTo>
                    <a:pt x="56" y="17"/>
                  </a:lnTo>
                  <a:lnTo>
                    <a:pt x="55" y="12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0" y="5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3" y="1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53" name="Freeform 171"/>
            <p:cNvSpPr>
              <a:spLocks noChangeAspect="1"/>
            </p:cNvSpPr>
            <p:nvPr/>
          </p:nvSpPr>
          <p:spPr bwMode="gray">
            <a:xfrm>
              <a:off x="3152" y="3295"/>
              <a:ext cx="664" cy="364"/>
            </a:xfrm>
            <a:custGeom>
              <a:avLst/>
              <a:gdLst>
                <a:gd name="T0" fmla="*/ 2147483646 w 197"/>
                <a:gd name="T1" fmla="*/ 2147483646 h 108"/>
                <a:gd name="T2" fmla="*/ 2147483646 w 197"/>
                <a:gd name="T3" fmla="*/ 2147483646 h 108"/>
                <a:gd name="T4" fmla="*/ 2147483646 w 197"/>
                <a:gd name="T5" fmla="*/ 2147483646 h 108"/>
                <a:gd name="T6" fmla="*/ 2147483646 w 197"/>
                <a:gd name="T7" fmla="*/ 2147483646 h 108"/>
                <a:gd name="T8" fmla="*/ 2147483646 w 197"/>
                <a:gd name="T9" fmla="*/ 2147483646 h 108"/>
                <a:gd name="T10" fmla="*/ 2147483646 w 197"/>
                <a:gd name="T11" fmla="*/ 2147483646 h 108"/>
                <a:gd name="T12" fmla="*/ 2147483646 w 197"/>
                <a:gd name="T13" fmla="*/ 2147483646 h 108"/>
                <a:gd name="T14" fmla="*/ 2147483646 w 197"/>
                <a:gd name="T15" fmla="*/ 2147483646 h 108"/>
                <a:gd name="T16" fmla="*/ 2147483646 w 197"/>
                <a:gd name="T17" fmla="*/ 2147483646 h 108"/>
                <a:gd name="T18" fmla="*/ 2147483646 w 197"/>
                <a:gd name="T19" fmla="*/ 2147483646 h 108"/>
                <a:gd name="T20" fmla="*/ 2147483646 w 197"/>
                <a:gd name="T21" fmla="*/ 2147483646 h 108"/>
                <a:gd name="T22" fmla="*/ 2147483646 w 197"/>
                <a:gd name="T23" fmla="*/ 2147483646 h 108"/>
                <a:gd name="T24" fmla="*/ 2147483646 w 197"/>
                <a:gd name="T25" fmla="*/ 2147483646 h 108"/>
                <a:gd name="T26" fmla="*/ 2147483646 w 197"/>
                <a:gd name="T27" fmla="*/ 2147483646 h 108"/>
                <a:gd name="T28" fmla="*/ 2147483646 w 197"/>
                <a:gd name="T29" fmla="*/ 2147483646 h 108"/>
                <a:gd name="T30" fmla="*/ 2147483646 w 197"/>
                <a:gd name="T31" fmla="*/ 833745846 h 108"/>
                <a:gd name="T32" fmla="*/ 2147483646 w 197"/>
                <a:gd name="T33" fmla="*/ 833745846 h 108"/>
                <a:gd name="T34" fmla="*/ 2147483646 w 197"/>
                <a:gd name="T35" fmla="*/ 1390362030 h 108"/>
                <a:gd name="T36" fmla="*/ 2147483646 w 197"/>
                <a:gd name="T37" fmla="*/ 2147483646 h 108"/>
                <a:gd name="T38" fmla="*/ 2147483646 w 197"/>
                <a:gd name="T39" fmla="*/ 2147483646 h 108"/>
                <a:gd name="T40" fmla="*/ 2147483646 w 197"/>
                <a:gd name="T41" fmla="*/ 2147483646 h 108"/>
                <a:gd name="T42" fmla="*/ 2147483646 w 197"/>
                <a:gd name="T43" fmla="*/ 2147483646 h 108"/>
                <a:gd name="T44" fmla="*/ 2147483646 w 197"/>
                <a:gd name="T45" fmla="*/ 2147483646 h 108"/>
                <a:gd name="T46" fmla="*/ 2147483646 w 197"/>
                <a:gd name="T47" fmla="*/ 2147483646 h 108"/>
                <a:gd name="T48" fmla="*/ 2147483646 w 197"/>
                <a:gd name="T49" fmla="*/ 2147483646 h 108"/>
                <a:gd name="T50" fmla="*/ 2147483646 w 197"/>
                <a:gd name="T51" fmla="*/ 2147483646 h 108"/>
                <a:gd name="T52" fmla="*/ 2147483646 w 197"/>
                <a:gd name="T53" fmla="*/ 2147483646 h 108"/>
                <a:gd name="T54" fmla="*/ 2147483646 w 197"/>
                <a:gd name="T55" fmla="*/ 2147483646 h 108"/>
                <a:gd name="T56" fmla="*/ 2147483646 w 197"/>
                <a:gd name="T57" fmla="*/ 2147483646 h 108"/>
                <a:gd name="T58" fmla="*/ 2147483646 w 197"/>
                <a:gd name="T59" fmla="*/ 2147483646 h 108"/>
                <a:gd name="T60" fmla="*/ 2147483646 w 197"/>
                <a:gd name="T61" fmla="*/ 2147483646 h 108"/>
                <a:gd name="T62" fmla="*/ 1977946298 w 197"/>
                <a:gd name="T63" fmla="*/ 2147483646 h 108"/>
                <a:gd name="T64" fmla="*/ 247550239 w 197"/>
                <a:gd name="T65" fmla="*/ 2147483646 h 108"/>
                <a:gd name="T66" fmla="*/ 1977946298 w 197"/>
                <a:gd name="T67" fmla="*/ 2147483646 h 108"/>
                <a:gd name="T68" fmla="*/ 2147483646 w 197"/>
                <a:gd name="T69" fmla="*/ 2147483646 h 108"/>
                <a:gd name="T70" fmla="*/ 2147483646 w 197"/>
                <a:gd name="T71" fmla="*/ 2147483646 h 108"/>
                <a:gd name="T72" fmla="*/ 1977946298 w 197"/>
                <a:gd name="T73" fmla="*/ 2147483646 h 108"/>
                <a:gd name="T74" fmla="*/ 1391116675 w 197"/>
                <a:gd name="T75" fmla="*/ 2147483646 h 108"/>
                <a:gd name="T76" fmla="*/ 2147483646 w 197"/>
                <a:gd name="T77" fmla="*/ 2147483646 h 108"/>
                <a:gd name="T78" fmla="*/ 2147483646 w 197"/>
                <a:gd name="T79" fmla="*/ 2147483646 h 108"/>
                <a:gd name="T80" fmla="*/ 2147483646 w 197"/>
                <a:gd name="T81" fmla="*/ 2147483646 h 108"/>
                <a:gd name="T82" fmla="*/ 2147483646 w 197"/>
                <a:gd name="T83" fmla="*/ 2147483646 h 108"/>
                <a:gd name="T84" fmla="*/ 2147483646 w 197"/>
                <a:gd name="T85" fmla="*/ 2147483646 h 108"/>
                <a:gd name="T86" fmla="*/ 2147483646 w 197"/>
                <a:gd name="T87" fmla="*/ 2147483646 h 108"/>
                <a:gd name="T88" fmla="*/ 2147483646 w 197"/>
                <a:gd name="T89" fmla="*/ 2147483646 h 108"/>
                <a:gd name="T90" fmla="*/ 2147483646 w 197"/>
                <a:gd name="T91" fmla="*/ 2147483646 h 108"/>
                <a:gd name="T92" fmla="*/ 2147483646 w 197"/>
                <a:gd name="T93" fmla="*/ 2147483646 h 108"/>
                <a:gd name="T94" fmla="*/ 2147483646 w 197"/>
                <a:gd name="T95" fmla="*/ 2147483646 h 108"/>
                <a:gd name="T96" fmla="*/ 2147483646 w 197"/>
                <a:gd name="T97" fmla="*/ 2147483646 h 108"/>
                <a:gd name="T98" fmla="*/ 2147483646 w 197"/>
                <a:gd name="T99" fmla="*/ 2147483646 h 108"/>
                <a:gd name="T100" fmla="*/ 2147483646 w 197"/>
                <a:gd name="T101" fmla="*/ 2147483646 h 108"/>
                <a:gd name="T102" fmla="*/ 2147483646 w 197"/>
                <a:gd name="T103" fmla="*/ 2147483646 h 108"/>
                <a:gd name="T104" fmla="*/ 2147483646 w 197"/>
                <a:gd name="T105" fmla="*/ 2147483646 h 108"/>
                <a:gd name="T106" fmla="*/ 2147483646 w 197"/>
                <a:gd name="T107" fmla="*/ 2147483646 h 108"/>
                <a:gd name="T108" fmla="*/ 2147483646 w 197"/>
                <a:gd name="T109" fmla="*/ 2147483646 h 108"/>
                <a:gd name="T110" fmla="*/ 2147483646 w 197"/>
                <a:gd name="T111" fmla="*/ 2147483646 h 1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7"/>
                <a:gd name="T169" fmla="*/ 0 h 108"/>
                <a:gd name="T170" fmla="*/ 197 w 197"/>
                <a:gd name="T171" fmla="*/ 108 h 1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7" h="108">
                  <a:moveTo>
                    <a:pt x="112" y="98"/>
                  </a:moveTo>
                  <a:lnTo>
                    <a:pt x="113" y="98"/>
                  </a:lnTo>
                  <a:lnTo>
                    <a:pt x="113" y="97"/>
                  </a:lnTo>
                  <a:lnTo>
                    <a:pt x="114" y="97"/>
                  </a:lnTo>
                  <a:lnTo>
                    <a:pt x="115" y="95"/>
                  </a:lnTo>
                  <a:lnTo>
                    <a:pt x="114" y="93"/>
                  </a:lnTo>
                  <a:lnTo>
                    <a:pt x="116" y="92"/>
                  </a:lnTo>
                  <a:lnTo>
                    <a:pt x="117" y="91"/>
                  </a:lnTo>
                  <a:lnTo>
                    <a:pt x="118" y="91"/>
                  </a:lnTo>
                  <a:lnTo>
                    <a:pt x="117" y="91"/>
                  </a:lnTo>
                  <a:lnTo>
                    <a:pt x="115" y="89"/>
                  </a:lnTo>
                  <a:lnTo>
                    <a:pt x="115" y="87"/>
                  </a:lnTo>
                  <a:lnTo>
                    <a:pt x="115" y="86"/>
                  </a:lnTo>
                  <a:lnTo>
                    <a:pt x="116" y="83"/>
                  </a:lnTo>
                  <a:lnTo>
                    <a:pt x="117" y="83"/>
                  </a:lnTo>
                  <a:lnTo>
                    <a:pt x="118" y="83"/>
                  </a:lnTo>
                  <a:lnTo>
                    <a:pt x="119" y="83"/>
                  </a:lnTo>
                  <a:lnTo>
                    <a:pt x="120" y="84"/>
                  </a:lnTo>
                  <a:lnTo>
                    <a:pt x="120" y="85"/>
                  </a:lnTo>
                  <a:lnTo>
                    <a:pt x="122" y="84"/>
                  </a:lnTo>
                  <a:lnTo>
                    <a:pt x="124" y="84"/>
                  </a:lnTo>
                  <a:lnTo>
                    <a:pt x="125" y="83"/>
                  </a:lnTo>
                  <a:lnTo>
                    <a:pt x="127" y="82"/>
                  </a:lnTo>
                  <a:lnTo>
                    <a:pt x="129" y="80"/>
                  </a:lnTo>
                  <a:lnTo>
                    <a:pt x="130" y="78"/>
                  </a:lnTo>
                  <a:lnTo>
                    <a:pt x="133" y="77"/>
                  </a:lnTo>
                  <a:lnTo>
                    <a:pt x="134" y="77"/>
                  </a:lnTo>
                  <a:lnTo>
                    <a:pt x="137" y="79"/>
                  </a:lnTo>
                  <a:lnTo>
                    <a:pt x="143" y="78"/>
                  </a:lnTo>
                  <a:lnTo>
                    <a:pt x="148" y="75"/>
                  </a:lnTo>
                  <a:lnTo>
                    <a:pt x="149" y="74"/>
                  </a:lnTo>
                  <a:lnTo>
                    <a:pt x="151" y="73"/>
                  </a:lnTo>
                  <a:lnTo>
                    <a:pt x="153" y="71"/>
                  </a:lnTo>
                  <a:lnTo>
                    <a:pt x="154" y="69"/>
                  </a:lnTo>
                  <a:lnTo>
                    <a:pt x="157" y="67"/>
                  </a:lnTo>
                  <a:lnTo>
                    <a:pt x="158" y="67"/>
                  </a:lnTo>
                  <a:lnTo>
                    <a:pt x="160" y="67"/>
                  </a:lnTo>
                  <a:lnTo>
                    <a:pt x="167" y="64"/>
                  </a:lnTo>
                  <a:lnTo>
                    <a:pt x="170" y="62"/>
                  </a:lnTo>
                  <a:lnTo>
                    <a:pt x="171" y="60"/>
                  </a:lnTo>
                  <a:lnTo>
                    <a:pt x="172" y="60"/>
                  </a:lnTo>
                  <a:lnTo>
                    <a:pt x="173" y="61"/>
                  </a:lnTo>
                  <a:lnTo>
                    <a:pt x="173" y="62"/>
                  </a:lnTo>
                  <a:lnTo>
                    <a:pt x="174" y="61"/>
                  </a:lnTo>
                  <a:lnTo>
                    <a:pt x="178" y="55"/>
                  </a:lnTo>
                  <a:lnTo>
                    <a:pt x="182" y="55"/>
                  </a:lnTo>
                  <a:lnTo>
                    <a:pt x="188" y="54"/>
                  </a:lnTo>
                  <a:lnTo>
                    <a:pt x="191" y="52"/>
                  </a:lnTo>
                  <a:lnTo>
                    <a:pt x="193" y="54"/>
                  </a:lnTo>
                  <a:lnTo>
                    <a:pt x="196" y="53"/>
                  </a:lnTo>
                  <a:lnTo>
                    <a:pt x="197" y="51"/>
                  </a:lnTo>
                  <a:lnTo>
                    <a:pt x="196" y="48"/>
                  </a:lnTo>
                  <a:lnTo>
                    <a:pt x="193" y="46"/>
                  </a:lnTo>
                  <a:lnTo>
                    <a:pt x="189" y="45"/>
                  </a:lnTo>
                  <a:lnTo>
                    <a:pt x="189" y="41"/>
                  </a:lnTo>
                  <a:lnTo>
                    <a:pt x="187" y="38"/>
                  </a:lnTo>
                  <a:lnTo>
                    <a:pt x="186" y="34"/>
                  </a:lnTo>
                  <a:lnTo>
                    <a:pt x="184" y="29"/>
                  </a:lnTo>
                  <a:lnTo>
                    <a:pt x="182" y="26"/>
                  </a:lnTo>
                  <a:lnTo>
                    <a:pt x="181" y="25"/>
                  </a:lnTo>
                  <a:lnTo>
                    <a:pt x="183" y="22"/>
                  </a:lnTo>
                  <a:lnTo>
                    <a:pt x="183" y="21"/>
                  </a:lnTo>
                  <a:lnTo>
                    <a:pt x="184" y="17"/>
                  </a:lnTo>
                  <a:lnTo>
                    <a:pt x="183" y="17"/>
                  </a:lnTo>
                  <a:lnTo>
                    <a:pt x="181" y="16"/>
                  </a:lnTo>
                  <a:lnTo>
                    <a:pt x="179" y="15"/>
                  </a:lnTo>
                  <a:lnTo>
                    <a:pt x="177" y="15"/>
                  </a:lnTo>
                  <a:lnTo>
                    <a:pt x="175" y="14"/>
                  </a:lnTo>
                  <a:lnTo>
                    <a:pt x="173" y="13"/>
                  </a:lnTo>
                  <a:lnTo>
                    <a:pt x="171" y="11"/>
                  </a:lnTo>
                  <a:lnTo>
                    <a:pt x="170" y="7"/>
                  </a:lnTo>
                  <a:lnTo>
                    <a:pt x="167" y="5"/>
                  </a:lnTo>
                  <a:lnTo>
                    <a:pt x="166" y="4"/>
                  </a:lnTo>
                  <a:lnTo>
                    <a:pt x="164" y="3"/>
                  </a:lnTo>
                  <a:lnTo>
                    <a:pt x="163" y="3"/>
                  </a:lnTo>
                  <a:lnTo>
                    <a:pt x="160" y="1"/>
                  </a:lnTo>
                  <a:lnTo>
                    <a:pt x="158" y="0"/>
                  </a:lnTo>
                  <a:lnTo>
                    <a:pt x="157" y="0"/>
                  </a:lnTo>
                  <a:lnTo>
                    <a:pt x="156" y="1"/>
                  </a:lnTo>
                  <a:lnTo>
                    <a:pt x="156" y="3"/>
                  </a:lnTo>
                  <a:lnTo>
                    <a:pt x="154" y="3"/>
                  </a:lnTo>
                  <a:lnTo>
                    <a:pt x="151" y="3"/>
                  </a:lnTo>
                  <a:lnTo>
                    <a:pt x="149" y="5"/>
                  </a:lnTo>
                  <a:lnTo>
                    <a:pt x="147" y="5"/>
                  </a:lnTo>
                  <a:lnTo>
                    <a:pt x="146" y="5"/>
                  </a:lnTo>
                  <a:lnTo>
                    <a:pt x="146" y="6"/>
                  </a:lnTo>
                  <a:lnTo>
                    <a:pt x="143" y="9"/>
                  </a:lnTo>
                  <a:lnTo>
                    <a:pt x="138" y="16"/>
                  </a:lnTo>
                  <a:lnTo>
                    <a:pt x="134" y="18"/>
                  </a:lnTo>
                  <a:lnTo>
                    <a:pt x="128" y="18"/>
                  </a:lnTo>
                  <a:lnTo>
                    <a:pt x="123" y="21"/>
                  </a:lnTo>
                  <a:lnTo>
                    <a:pt x="120" y="23"/>
                  </a:lnTo>
                  <a:lnTo>
                    <a:pt x="116" y="24"/>
                  </a:lnTo>
                  <a:lnTo>
                    <a:pt x="112" y="23"/>
                  </a:lnTo>
                  <a:lnTo>
                    <a:pt x="111" y="24"/>
                  </a:lnTo>
                  <a:lnTo>
                    <a:pt x="110" y="25"/>
                  </a:lnTo>
                  <a:lnTo>
                    <a:pt x="103" y="23"/>
                  </a:lnTo>
                  <a:lnTo>
                    <a:pt x="98" y="24"/>
                  </a:lnTo>
                  <a:lnTo>
                    <a:pt x="96" y="21"/>
                  </a:lnTo>
                  <a:lnTo>
                    <a:pt x="94" y="19"/>
                  </a:lnTo>
                  <a:lnTo>
                    <a:pt x="92" y="21"/>
                  </a:lnTo>
                  <a:lnTo>
                    <a:pt x="90" y="21"/>
                  </a:lnTo>
                  <a:lnTo>
                    <a:pt x="87" y="20"/>
                  </a:lnTo>
                  <a:lnTo>
                    <a:pt x="85" y="18"/>
                  </a:lnTo>
                  <a:lnTo>
                    <a:pt x="85" y="17"/>
                  </a:lnTo>
                  <a:lnTo>
                    <a:pt x="83" y="17"/>
                  </a:lnTo>
                  <a:lnTo>
                    <a:pt x="82" y="17"/>
                  </a:lnTo>
                  <a:lnTo>
                    <a:pt x="80" y="19"/>
                  </a:lnTo>
                  <a:lnTo>
                    <a:pt x="74" y="21"/>
                  </a:lnTo>
                  <a:lnTo>
                    <a:pt x="70" y="21"/>
                  </a:lnTo>
                  <a:lnTo>
                    <a:pt x="67" y="22"/>
                  </a:lnTo>
                  <a:lnTo>
                    <a:pt x="64" y="23"/>
                  </a:lnTo>
                  <a:lnTo>
                    <a:pt x="60" y="26"/>
                  </a:lnTo>
                  <a:lnTo>
                    <a:pt x="58" y="28"/>
                  </a:lnTo>
                  <a:lnTo>
                    <a:pt x="56" y="30"/>
                  </a:lnTo>
                  <a:lnTo>
                    <a:pt x="54" y="31"/>
                  </a:lnTo>
                  <a:lnTo>
                    <a:pt x="52" y="34"/>
                  </a:lnTo>
                  <a:lnTo>
                    <a:pt x="50" y="35"/>
                  </a:lnTo>
                  <a:lnTo>
                    <a:pt x="50" y="38"/>
                  </a:lnTo>
                  <a:lnTo>
                    <a:pt x="47" y="40"/>
                  </a:lnTo>
                  <a:lnTo>
                    <a:pt x="43" y="40"/>
                  </a:lnTo>
                  <a:lnTo>
                    <a:pt x="41" y="40"/>
                  </a:lnTo>
                  <a:lnTo>
                    <a:pt x="39" y="39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7" y="42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5"/>
                  </a:lnTo>
                  <a:lnTo>
                    <a:pt x="30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27" y="48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28" y="51"/>
                  </a:lnTo>
                  <a:lnTo>
                    <a:pt x="26" y="52"/>
                  </a:lnTo>
                  <a:lnTo>
                    <a:pt x="21" y="52"/>
                  </a:lnTo>
                  <a:lnTo>
                    <a:pt x="18" y="53"/>
                  </a:lnTo>
                  <a:lnTo>
                    <a:pt x="17" y="53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5" y="54"/>
                  </a:lnTo>
                  <a:lnTo>
                    <a:pt x="13" y="55"/>
                  </a:lnTo>
                  <a:lnTo>
                    <a:pt x="11" y="55"/>
                  </a:lnTo>
                  <a:lnTo>
                    <a:pt x="10" y="54"/>
                  </a:lnTo>
                  <a:lnTo>
                    <a:pt x="7" y="55"/>
                  </a:lnTo>
                  <a:lnTo>
                    <a:pt x="5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2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5" y="67"/>
                  </a:lnTo>
                  <a:lnTo>
                    <a:pt x="7" y="66"/>
                  </a:lnTo>
                  <a:lnTo>
                    <a:pt x="8" y="67"/>
                  </a:lnTo>
                  <a:lnTo>
                    <a:pt x="7" y="69"/>
                  </a:lnTo>
                  <a:lnTo>
                    <a:pt x="7" y="71"/>
                  </a:lnTo>
                  <a:lnTo>
                    <a:pt x="8" y="72"/>
                  </a:lnTo>
                  <a:lnTo>
                    <a:pt x="8" y="74"/>
                  </a:lnTo>
                  <a:lnTo>
                    <a:pt x="9" y="75"/>
                  </a:lnTo>
                  <a:lnTo>
                    <a:pt x="10" y="76"/>
                  </a:lnTo>
                  <a:lnTo>
                    <a:pt x="9" y="77"/>
                  </a:lnTo>
                  <a:lnTo>
                    <a:pt x="8" y="78"/>
                  </a:lnTo>
                  <a:lnTo>
                    <a:pt x="10" y="80"/>
                  </a:lnTo>
                  <a:lnTo>
                    <a:pt x="12" y="81"/>
                  </a:lnTo>
                  <a:lnTo>
                    <a:pt x="10" y="81"/>
                  </a:lnTo>
                  <a:lnTo>
                    <a:pt x="8" y="82"/>
                  </a:lnTo>
                  <a:lnTo>
                    <a:pt x="7" y="82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5" y="81"/>
                  </a:lnTo>
                  <a:lnTo>
                    <a:pt x="5" y="83"/>
                  </a:lnTo>
                  <a:lnTo>
                    <a:pt x="4" y="83"/>
                  </a:lnTo>
                  <a:lnTo>
                    <a:pt x="4" y="84"/>
                  </a:lnTo>
                  <a:lnTo>
                    <a:pt x="5" y="85"/>
                  </a:lnTo>
                  <a:lnTo>
                    <a:pt x="6" y="85"/>
                  </a:lnTo>
                  <a:lnTo>
                    <a:pt x="8" y="85"/>
                  </a:lnTo>
                  <a:lnTo>
                    <a:pt x="9" y="86"/>
                  </a:lnTo>
                  <a:lnTo>
                    <a:pt x="12" y="86"/>
                  </a:lnTo>
                  <a:lnTo>
                    <a:pt x="13" y="87"/>
                  </a:lnTo>
                  <a:lnTo>
                    <a:pt x="14" y="88"/>
                  </a:lnTo>
                  <a:lnTo>
                    <a:pt x="14" y="90"/>
                  </a:lnTo>
                  <a:lnTo>
                    <a:pt x="13" y="91"/>
                  </a:lnTo>
                  <a:lnTo>
                    <a:pt x="14" y="92"/>
                  </a:lnTo>
                  <a:lnTo>
                    <a:pt x="15" y="92"/>
                  </a:lnTo>
                  <a:lnTo>
                    <a:pt x="17" y="91"/>
                  </a:lnTo>
                  <a:lnTo>
                    <a:pt x="17" y="92"/>
                  </a:lnTo>
                  <a:lnTo>
                    <a:pt x="16" y="93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9" y="96"/>
                  </a:lnTo>
                  <a:lnTo>
                    <a:pt x="17" y="99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6" y="98"/>
                  </a:lnTo>
                  <a:lnTo>
                    <a:pt x="27" y="98"/>
                  </a:lnTo>
                  <a:lnTo>
                    <a:pt x="27" y="99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4" y="101"/>
                  </a:lnTo>
                  <a:lnTo>
                    <a:pt x="21" y="102"/>
                  </a:lnTo>
                  <a:lnTo>
                    <a:pt x="20" y="103"/>
                  </a:lnTo>
                  <a:lnTo>
                    <a:pt x="19" y="105"/>
                  </a:lnTo>
                  <a:lnTo>
                    <a:pt x="25" y="102"/>
                  </a:lnTo>
                  <a:lnTo>
                    <a:pt x="26" y="103"/>
                  </a:lnTo>
                  <a:lnTo>
                    <a:pt x="25" y="104"/>
                  </a:lnTo>
                  <a:lnTo>
                    <a:pt x="26" y="104"/>
                  </a:lnTo>
                  <a:lnTo>
                    <a:pt x="27" y="102"/>
                  </a:lnTo>
                  <a:lnTo>
                    <a:pt x="28" y="101"/>
                  </a:lnTo>
                  <a:lnTo>
                    <a:pt x="31" y="101"/>
                  </a:lnTo>
                  <a:lnTo>
                    <a:pt x="32" y="102"/>
                  </a:lnTo>
                  <a:lnTo>
                    <a:pt x="34" y="103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5" y="101"/>
                  </a:lnTo>
                  <a:lnTo>
                    <a:pt x="36" y="101"/>
                  </a:lnTo>
                  <a:lnTo>
                    <a:pt x="37" y="102"/>
                  </a:lnTo>
                  <a:lnTo>
                    <a:pt x="38" y="105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8"/>
                  </a:lnTo>
                  <a:lnTo>
                    <a:pt x="46" y="107"/>
                  </a:lnTo>
                  <a:lnTo>
                    <a:pt x="48" y="106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2" y="101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4" y="96"/>
                  </a:lnTo>
                  <a:lnTo>
                    <a:pt x="56" y="96"/>
                  </a:lnTo>
                  <a:lnTo>
                    <a:pt x="59" y="95"/>
                  </a:lnTo>
                  <a:lnTo>
                    <a:pt x="62" y="97"/>
                  </a:lnTo>
                  <a:lnTo>
                    <a:pt x="67" y="98"/>
                  </a:lnTo>
                  <a:lnTo>
                    <a:pt x="69" y="99"/>
                  </a:lnTo>
                  <a:lnTo>
                    <a:pt x="71" y="100"/>
                  </a:lnTo>
                  <a:lnTo>
                    <a:pt x="72" y="101"/>
                  </a:lnTo>
                  <a:lnTo>
                    <a:pt x="74" y="103"/>
                  </a:lnTo>
                  <a:lnTo>
                    <a:pt x="78" y="103"/>
                  </a:lnTo>
                  <a:lnTo>
                    <a:pt x="79" y="102"/>
                  </a:lnTo>
                  <a:lnTo>
                    <a:pt x="83" y="100"/>
                  </a:lnTo>
                  <a:lnTo>
                    <a:pt x="85" y="100"/>
                  </a:lnTo>
                  <a:lnTo>
                    <a:pt x="87" y="99"/>
                  </a:lnTo>
                  <a:lnTo>
                    <a:pt x="88" y="97"/>
                  </a:lnTo>
                  <a:lnTo>
                    <a:pt x="90" y="96"/>
                  </a:lnTo>
                  <a:lnTo>
                    <a:pt x="91" y="95"/>
                  </a:lnTo>
                  <a:lnTo>
                    <a:pt x="93" y="90"/>
                  </a:lnTo>
                  <a:lnTo>
                    <a:pt x="95" y="89"/>
                  </a:lnTo>
                  <a:lnTo>
                    <a:pt x="96" y="88"/>
                  </a:lnTo>
                  <a:lnTo>
                    <a:pt x="98" y="89"/>
                  </a:lnTo>
                  <a:lnTo>
                    <a:pt x="100" y="89"/>
                  </a:lnTo>
                  <a:lnTo>
                    <a:pt x="102" y="90"/>
                  </a:lnTo>
                  <a:lnTo>
                    <a:pt x="105" y="90"/>
                  </a:lnTo>
                  <a:lnTo>
                    <a:pt x="106" y="89"/>
                  </a:lnTo>
                  <a:lnTo>
                    <a:pt x="106" y="87"/>
                  </a:lnTo>
                  <a:lnTo>
                    <a:pt x="109" y="85"/>
                  </a:lnTo>
                  <a:lnTo>
                    <a:pt x="111" y="86"/>
                  </a:lnTo>
                  <a:lnTo>
                    <a:pt x="111" y="88"/>
                  </a:lnTo>
                  <a:lnTo>
                    <a:pt x="109" y="90"/>
                  </a:lnTo>
                  <a:lnTo>
                    <a:pt x="109" y="93"/>
                  </a:lnTo>
                  <a:lnTo>
                    <a:pt x="110" y="96"/>
                  </a:lnTo>
                  <a:lnTo>
                    <a:pt x="110" y="97"/>
                  </a:lnTo>
                  <a:lnTo>
                    <a:pt x="111" y="97"/>
                  </a:lnTo>
                  <a:lnTo>
                    <a:pt x="112" y="98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54" name="Freeform 172"/>
            <p:cNvSpPr>
              <a:spLocks noChangeAspect="1"/>
            </p:cNvSpPr>
            <p:nvPr/>
          </p:nvSpPr>
          <p:spPr bwMode="gray">
            <a:xfrm>
              <a:off x="3142" y="3406"/>
              <a:ext cx="97" cy="92"/>
            </a:xfrm>
            <a:custGeom>
              <a:avLst/>
              <a:gdLst>
                <a:gd name="T0" fmla="*/ 2147483646 w 29"/>
                <a:gd name="T1" fmla="*/ 683578288 h 27"/>
                <a:gd name="T2" fmla="*/ 1974530930 w 29"/>
                <a:gd name="T3" fmla="*/ 0 h 27"/>
                <a:gd name="T4" fmla="*/ 1252916144 w 29"/>
                <a:gd name="T5" fmla="*/ 683578288 h 27"/>
                <a:gd name="T6" fmla="*/ 506064149 w 29"/>
                <a:gd name="T7" fmla="*/ 967528130 h 27"/>
                <a:gd name="T8" fmla="*/ 215753237 w 29"/>
                <a:gd name="T9" fmla="*/ 1369445443 h 27"/>
                <a:gd name="T10" fmla="*/ 506064149 w 29"/>
                <a:gd name="T11" fmla="*/ 1653447184 h 27"/>
                <a:gd name="T12" fmla="*/ 721657299 w 29"/>
                <a:gd name="T13" fmla="*/ 2147483646 h 27"/>
                <a:gd name="T14" fmla="*/ 721657299 w 29"/>
                <a:gd name="T15" fmla="*/ 2147483646 h 27"/>
                <a:gd name="T16" fmla="*/ 506064149 w 29"/>
                <a:gd name="T17" fmla="*/ 2147483646 h 27"/>
                <a:gd name="T18" fmla="*/ 506064149 w 29"/>
                <a:gd name="T19" fmla="*/ 2147483646 h 27"/>
                <a:gd name="T20" fmla="*/ 215753237 w 29"/>
                <a:gd name="T21" fmla="*/ 2147483646 h 27"/>
                <a:gd name="T22" fmla="*/ 0 w 29"/>
                <a:gd name="T23" fmla="*/ 2147483646 h 27"/>
                <a:gd name="T24" fmla="*/ 0 w 29"/>
                <a:gd name="T25" fmla="*/ 2147483646 h 27"/>
                <a:gd name="T26" fmla="*/ 506064149 w 29"/>
                <a:gd name="T27" fmla="*/ 2147483646 h 27"/>
                <a:gd name="T28" fmla="*/ 1974530930 w 29"/>
                <a:gd name="T29" fmla="*/ 2147483646 h 27"/>
                <a:gd name="T30" fmla="*/ 1692697403 w 29"/>
                <a:gd name="T31" fmla="*/ 2147483646 h 27"/>
                <a:gd name="T32" fmla="*/ 945103127 w 29"/>
                <a:gd name="T33" fmla="*/ 2147483646 h 27"/>
                <a:gd name="T34" fmla="*/ 506064149 w 29"/>
                <a:gd name="T35" fmla="*/ 2147483646 h 27"/>
                <a:gd name="T36" fmla="*/ 506064149 w 29"/>
                <a:gd name="T37" fmla="*/ 2147483646 h 27"/>
                <a:gd name="T38" fmla="*/ 721657299 w 29"/>
                <a:gd name="T39" fmla="*/ 2147483646 h 27"/>
                <a:gd name="T40" fmla="*/ 945103127 w 29"/>
                <a:gd name="T41" fmla="*/ 2147483646 h 27"/>
                <a:gd name="T42" fmla="*/ 1252916144 w 29"/>
                <a:gd name="T43" fmla="*/ 2147483646 h 27"/>
                <a:gd name="T44" fmla="*/ 1692697403 w 29"/>
                <a:gd name="T45" fmla="*/ 2147483646 h 27"/>
                <a:gd name="T46" fmla="*/ 2147483646 w 29"/>
                <a:gd name="T47" fmla="*/ 2147483646 h 27"/>
                <a:gd name="T48" fmla="*/ 2147483646 w 29"/>
                <a:gd name="T49" fmla="*/ 2147483646 h 27"/>
                <a:gd name="T50" fmla="*/ 2147483646 w 29"/>
                <a:gd name="T51" fmla="*/ 2147483646 h 27"/>
                <a:gd name="T52" fmla="*/ 2147483646 w 29"/>
                <a:gd name="T53" fmla="*/ 2147483646 h 27"/>
                <a:gd name="T54" fmla="*/ 2147483646 w 29"/>
                <a:gd name="T55" fmla="*/ 2147483646 h 27"/>
                <a:gd name="T56" fmla="*/ 2147483646 w 29"/>
                <a:gd name="T57" fmla="*/ 2147483646 h 27"/>
                <a:gd name="T58" fmla="*/ 2147483646 w 29"/>
                <a:gd name="T59" fmla="*/ 2147483646 h 27"/>
                <a:gd name="T60" fmla="*/ 2147483646 w 29"/>
                <a:gd name="T61" fmla="*/ 2147483646 h 27"/>
                <a:gd name="T62" fmla="*/ 2147483646 w 29"/>
                <a:gd name="T63" fmla="*/ 2147483646 h 27"/>
                <a:gd name="T64" fmla="*/ 2147483646 w 29"/>
                <a:gd name="T65" fmla="*/ 2147483646 h 27"/>
                <a:gd name="T66" fmla="*/ 2147483646 w 29"/>
                <a:gd name="T67" fmla="*/ 2147483646 h 27"/>
                <a:gd name="T68" fmla="*/ 2147483646 w 29"/>
                <a:gd name="T69" fmla="*/ 2147483646 h 27"/>
                <a:gd name="T70" fmla="*/ 2147483646 w 29"/>
                <a:gd name="T71" fmla="*/ 2147483646 h 27"/>
                <a:gd name="T72" fmla="*/ 2147483646 w 29"/>
                <a:gd name="T73" fmla="*/ 1937416020 h 27"/>
                <a:gd name="T74" fmla="*/ 2147483646 w 29"/>
                <a:gd name="T75" fmla="*/ 1653447184 h 27"/>
                <a:gd name="T76" fmla="*/ 2147483646 w 29"/>
                <a:gd name="T77" fmla="*/ 1369445443 h 27"/>
                <a:gd name="T78" fmla="*/ 2147483646 w 29"/>
                <a:gd name="T79" fmla="*/ 683578288 h 27"/>
                <a:gd name="T80" fmla="*/ 2147483646 w 29"/>
                <a:gd name="T81" fmla="*/ 0 h 27"/>
                <a:gd name="T82" fmla="*/ 2147483646 w 29"/>
                <a:gd name="T83" fmla="*/ 0 h 27"/>
                <a:gd name="T84" fmla="*/ 2147483646 w 29"/>
                <a:gd name="T85" fmla="*/ 683578288 h 27"/>
                <a:gd name="T86" fmla="*/ 2147483646 w 29"/>
                <a:gd name="T87" fmla="*/ 683578288 h 2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"/>
                <a:gd name="T133" fmla="*/ 0 h 27"/>
                <a:gd name="T134" fmla="*/ 29 w 29"/>
                <a:gd name="T135" fmla="*/ 27 h 2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" h="27">
                  <a:moveTo>
                    <a:pt x="12" y="2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4" y="22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5" y="24"/>
                  </a:lnTo>
                  <a:lnTo>
                    <a:pt x="7" y="23"/>
                  </a:lnTo>
                  <a:lnTo>
                    <a:pt x="11" y="19"/>
                  </a:lnTo>
                  <a:lnTo>
                    <a:pt x="14" y="16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6" y="12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8" y="4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2" y="2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55" name="Freeform 173"/>
            <p:cNvSpPr>
              <a:spLocks noChangeAspect="1"/>
            </p:cNvSpPr>
            <p:nvPr/>
          </p:nvSpPr>
          <p:spPr bwMode="gray">
            <a:xfrm>
              <a:off x="3611" y="3751"/>
              <a:ext cx="10" cy="7"/>
            </a:xfrm>
            <a:custGeom>
              <a:avLst/>
              <a:gdLst>
                <a:gd name="T0" fmla="*/ 207132900 w 3"/>
                <a:gd name="T1" fmla="*/ 577308347 h 2"/>
                <a:gd name="T2" fmla="*/ 690442743 w 3"/>
                <a:gd name="T3" fmla="*/ 0 h 2"/>
                <a:gd name="T4" fmla="*/ 690442743 w 3"/>
                <a:gd name="T5" fmla="*/ 0 h 2"/>
                <a:gd name="T6" fmla="*/ 0 w 3"/>
                <a:gd name="T7" fmla="*/ 993300427 h 2"/>
                <a:gd name="T8" fmla="*/ 207132900 w 3"/>
                <a:gd name="T9" fmla="*/ 577308347 h 2"/>
                <a:gd name="T10" fmla="*/ 207132900 w 3"/>
                <a:gd name="T11" fmla="*/ 5773083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1" y="1"/>
                  </a:moveTo>
                  <a:cubicBezTo>
                    <a:pt x="1" y="1"/>
                    <a:pt x="1" y="1"/>
                    <a:pt x="3" y="0"/>
                  </a:cubicBezTo>
                  <a:lnTo>
                    <a:pt x="0" y="2"/>
                  </a:lnTo>
                  <a:lnTo>
                    <a:pt x="1" y="1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56" name="Rectangle 174"/>
            <p:cNvSpPr>
              <a:spLocks noChangeAspect="1" noChangeArrowheads="1"/>
            </p:cNvSpPr>
            <p:nvPr/>
          </p:nvSpPr>
          <p:spPr bwMode="gray">
            <a:xfrm>
              <a:off x="3888" y="3515"/>
              <a:ext cx="3" cy="0"/>
            </a:xfrm>
            <a:prstGeom prst="rect">
              <a:avLst/>
            </a:prstGeom>
            <a:solidFill>
              <a:schemeClr val="folHlink"/>
            </a:solidFill>
            <a:ln w="317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200" b="1">
                <a:latin typeface="AvantGarde Md BT" pitchFamily="34" charset="0"/>
              </a:endParaRPr>
            </a:p>
          </p:txBody>
        </p:sp>
        <p:sp>
          <p:nvSpPr>
            <p:cNvPr id="20657" name="Freeform 175"/>
            <p:cNvSpPr>
              <a:spLocks noChangeAspect="1"/>
            </p:cNvSpPr>
            <p:nvPr/>
          </p:nvSpPr>
          <p:spPr bwMode="gray">
            <a:xfrm>
              <a:off x="2882" y="2823"/>
              <a:ext cx="84" cy="54"/>
            </a:xfrm>
            <a:custGeom>
              <a:avLst/>
              <a:gdLst>
                <a:gd name="T0" fmla="*/ 2147483646 w 25"/>
                <a:gd name="T1" fmla="*/ 2147483646 h 16"/>
                <a:gd name="T2" fmla="*/ 2147483646 w 25"/>
                <a:gd name="T3" fmla="*/ 2147483646 h 16"/>
                <a:gd name="T4" fmla="*/ 2147483646 w 25"/>
                <a:gd name="T5" fmla="*/ 2147483646 h 16"/>
                <a:gd name="T6" fmla="*/ 2147483646 w 25"/>
                <a:gd name="T7" fmla="*/ 2147483646 h 16"/>
                <a:gd name="T8" fmla="*/ 2147483646 w 25"/>
                <a:gd name="T9" fmla="*/ 2147483646 h 16"/>
                <a:gd name="T10" fmla="*/ 2147483646 w 25"/>
                <a:gd name="T11" fmla="*/ 2147483646 h 16"/>
                <a:gd name="T12" fmla="*/ 2147483646 w 25"/>
                <a:gd name="T13" fmla="*/ 2011251654 h 16"/>
                <a:gd name="T14" fmla="*/ 2147483646 w 25"/>
                <a:gd name="T15" fmla="*/ 1172544971 h 16"/>
                <a:gd name="T16" fmla="*/ 2147483646 w 25"/>
                <a:gd name="T17" fmla="*/ 1172544971 h 16"/>
                <a:gd name="T18" fmla="*/ 2147483646 w 25"/>
                <a:gd name="T19" fmla="*/ 1172544971 h 16"/>
                <a:gd name="T20" fmla="*/ 2147483646 w 25"/>
                <a:gd name="T21" fmla="*/ 1172544971 h 16"/>
                <a:gd name="T22" fmla="*/ 2147483646 w 25"/>
                <a:gd name="T23" fmla="*/ 1172544971 h 16"/>
                <a:gd name="T24" fmla="*/ 2147483646 w 25"/>
                <a:gd name="T25" fmla="*/ 847177144 h 16"/>
                <a:gd name="T26" fmla="*/ 2147483646 w 25"/>
                <a:gd name="T27" fmla="*/ 847177144 h 16"/>
                <a:gd name="T28" fmla="*/ 2147483646 w 25"/>
                <a:gd name="T29" fmla="*/ 595926690 h 16"/>
                <a:gd name="T30" fmla="*/ 2147483646 w 25"/>
                <a:gd name="T31" fmla="*/ 847177144 h 16"/>
                <a:gd name="T32" fmla="*/ 2147483646 w 25"/>
                <a:gd name="T33" fmla="*/ 847177144 h 16"/>
                <a:gd name="T34" fmla="*/ 2147483646 w 25"/>
                <a:gd name="T35" fmla="*/ 1172544971 h 16"/>
                <a:gd name="T36" fmla="*/ 2147483646 w 25"/>
                <a:gd name="T37" fmla="*/ 1666489309 h 16"/>
                <a:gd name="T38" fmla="*/ 2147483646 w 25"/>
                <a:gd name="T39" fmla="*/ 2147483646 h 16"/>
                <a:gd name="T40" fmla="*/ 2147483646 w 25"/>
                <a:gd name="T41" fmla="*/ 2147483646 h 16"/>
                <a:gd name="T42" fmla="*/ 2147483646 w 25"/>
                <a:gd name="T43" fmla="*/ 2011251654 h 16"/>
                <a:gd name="T44" fmla="*/ 2128328442 w 25"/>
                <a:gd name="T45" fmla="*/ 2147483646 h 16"/>
                <a:gd name="T46" fmla="*/ 2128328442 w 25"/>
                <a:gd name="T47" fmla="*/ 1666489309 h 16"/>
                <a:gd name="T48" fmla="*/ 2147483646 w 25"/>
                <a:gd name="T49" fmla="*/ 1415325741 h 16"/>
                <a:gd name="T50" fmla="*/ 2147483646 w 25"/>
                <a:gd name="T51" fmla="*/ 1172544971 h 16"/>
                <a:gd name="T52" fmla="*/ 2147483646 w 25"/>
                <a:gd name="T53" fmla="*/ 251015568 h 16"/>
                <a:gd name="T54" fmla="*/ 2147483646 w 25"/>
                <a:gd name="T55" fmla="*/ 0 h 16"/>
                <a:gd name="T56" fmla="*/ 2147483646 w 25"/>
                <a:gd name="T57" fmla="*/ 595926690 h 16"/>
                <a:gd name="T58" fmla="*/ 2147483646 w 25"/>
                <a:gd name="T59" fmla="*/ 1172544971 h 16"/>
                <a:gd name="T60" fmla="*/ 1892483225 w 25"/>
                <a:gd name="T61" fmla="*/ 1666489309 h 16"/>
                <a:gd name="T62" fmla="*/ 1565103453 w 25"/>
                <a:gd name="T63" fmla="*/ 2011251654 h 16"/>
                <a:gd name="T64" fmla="*/ 793021243 w 25"/>
                <a:gd name="T65" fmla="*/ 2147483646 h 16"/>
                <a:gd name="T66" fmla="*/ 793021243 w 25"/>
                <a:gd name="T67" fmla="*/ 2147483646 h 16"/>
                <a:gd name="T68" fmla="*/ 793021243 w 25"/>
                <a:gd name="T69" fmla="*/ 2147483646 h 16"/>
                <a:gd name="T70" fmla="*/ 563239105 w 25"/>
                <a:gd name="T71" fmla="*/ 2147483646 h 16"/>
                <a:gd name="T72" fmla="*/ 563239105 w 25"/>
                <a:gd name="T73" fmla="*/ 2147483646 h 16"/>
                <a:gd name="T74" fmla="*/ 0 w 25"/>
                <a:gd name="T75" fmla="*/ 2147483646 h 16"/>
                <a:gd name="T76" fmla="*/ 0 w 25"/>
                <a:gd name="T77" fmla="*/ 2147483646 h 16"/>
                <a:gd name="T78" fmla="*/ 563239105 w 25"/>
                <a:gd name="T79" fmla="*/ 2147483646 h 16"/>
                <a:gd name="T80" fmla="*/ 2147483646 w 25"/>
                <a:gd name="T81" fmla="*/ 2147483646 h 16"/>
                <a:gd name="T82" fmla="*/ 2147483646 w 25"/>
                <a:gd name="T83" fmla="*/ 2147483646 h 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"/>
                <a:gd name="T127" fmla="*/ 0 h 16"/>
                <a:gd name="T128" fmla="*/ 25 w 25"/>
                <a:gd name="T129" fmla="*/ 16 h 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" h="16">
                  <a:moveTo>
                    <a:pt x="11" y="16"/>
                  </a:moveTo>
                  <a:lnTo>
                    <a:pt x="18" y="15"/>
                  </a:lnTo>
                  <a:lnTo>
                    <a:pt x="22" y="14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11" y="16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58" name="Freeform 176"/>
            <p:cNvSpPr>
              <a:spLocks noChangeAspect="1"/>
            </p:cNvSpPr>
            <p:nvPr/>
          </p:nvSpPr>
          <p:spPr bwMode="gray">
            <a:xfrm>
              <a:off x="2916" y="2812"/>
              <a:ext cx="3" cy="11"/>
            </a:xfrm>
            <a:custGeom>
              <a:avLst/>
              <a:gdLst>
                <a:gd name="T0" fmla="*/ 43046712 w 1"/>
                <a:gd name="T1" fmla="*/ 0 h 3"/>
                <a:gd name="T2" fmla="*/ 0 w 1"/>
                <a:gd name="T3" fmla="*/ 2147483646 h 3"/>
                <a:gd name="T4" fmla="*/ 0 w 1"/>
                <a:gd name="T5" fmla="*/ 2055214000 h 3"/>
                <a:gd name="T6" fmla="*/ 43046712 w 1"/>
                <a:gd name="T7" fmla="*/ 0 h 3"/>
                <a:gd name="T8" fmla="*/ 43046712 w 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59" name="Rectangle 177"/>
            <p:cNvSpPr>
              <a:spLocks noChangeAspect="1" noChangeArrowheads="1"/>
            </p:cNvSpPr>
            <p:nvPr/>
          </p:nvSpPr>
          <p:spPr bwMode="gray">
            <a:xfrm>
              <a:off x="3378" y="2046"/>
              <a:ext cx="0" cy="0"/>
            </a:xfrm>
            <a:prstGeom prst="rect">
              <a:avLst/>
            </a:prstGeom>
            <a:solidFill>
              <a:schemeClr val="folHlink"/>
            </a:solidFill>
            <a:ln w="317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200" b="1">
                <a:latin typeface="AvantGarde Md BT" pitchFamily="34" charset="0"/>
              </a:endParaRPr>
            </a:p>
          </p:txBody>
        </p:sp>
        <p:sp>
          <p:nvSpPr>
            <p:cNvPr id="20660" name="Freeform 178"/>
            <p:cNvSpPr>
              <a:spLocks noChangeAspect="1"/>
            </p:cNvSpPr>
            <p:nvPr/>
          </p:nvSpPr>
          <p:spPr bwMode="gray">
            <a:xfrm>
              <a:off x="2983" y="2046"/>
              <a:ext cx="905" cy="1205"/>
            </a:xfrm>
            <a:custGeom>
              <a:avLst/>
              <a:gdLst>
                <a:gd name="T0" fmla="*/ 2147483646 w 268"/>
                <a:gd name="T1" fmla="*/ 2147483646 h 357"/>
                <a:gd name="T2" fmla="*/ 2147483646 w 268"/>
                <a:gd name="T3" fmla="*/ 2147483646 h 357"/>
                <a:gd name="T4" fmla="*/ 2147483646 w 268"/>
                <a:gd name="T5" fmla="*/ 2147483646 h 357"/>
                <a:gd name="T6" fmla="*/ 2147483646 w 268"/>
                <a:gd name="T7" fmla="*/ 2147483646 h 357"/>
                <a:gd name="T8" fmla="*/ 2147483646 w 268"/>
                <a:gd name="T9" fmla="*/ 2147483646 h 357"/>
                <a:gd name="T10" fmla="*/ 2147483646 w 268"/>
                <a:gd name="T11" fmla="*/ 2147483646 h 357"/>
                <a:gd name="T12" fmla="*/ 2147483646 w 268"/>
                <a:gd name="T13" fmla="*/ 2147483646 h 357"/>
                <a:gd name="T14" fmla="*/ 2147483646 w 268"/>
                <a:gd name="T15" fmla="*/ 2147483646 h 357"/>
                <a:gd name="T16" fmla="*/ 2147483646 w 268"/>
                <a:gd name="T17" fmla="*/ 2147483646 h 357"/>
                <a:gd name="T18" fmla="*/ 2147483646 w 268"/>
                <a:gd name="T19" fmla="*/ 2147483646 h 357"/>
                <a:gd name="T20" fmla="*/ 2147483646 w 268"/>
                <a:gd name="T21" fmla="*/ 2147483646 h 357"/>
                <a:gd name="T22" fmla="*/ 2147483646 w 268"/>
                <a:gd name="T23" fmla="*/ 2147483646 h 357"/>
                <a:gd name="T24" fmla="*/ 2147483646 w 268"/>
                <a:gd name="T25" fmla="*/ 2147483646 h 357"/>
                <a:gd name="T26" fmla="*/ 2147483646 w 268"/>
                <a:gd name="T27" fmla="*/ 2147483646 h 357"/>
                <a:gd name="T28" fmla="*/ 2147483646 w 268"/>
                <a:gd name="T29" fmla="*/ 2147483646 h 357"/>
                <a:gd name="T30" fmla="*/ 2147483646 w 268"/>
                <a:gd name="T31" fmla="*/ 2147483646 h 357"/>
                <a:gd name="T32" fmla="*/ 2147483646 w 268"/>
                <a:gd name="T33" fmla="*/ 2147483646 h 357"/>
                <a:gd name="T34" fmla="*/ 2147483646 w 268"/>
                <a:gd name="T35" fmla="*/ 2147483646 h 357"/>
                <a:gd name="T36" fmla="*/ 2147483646 w 268"/>
                <a:gd name="T37" fmla="*/ 2147483646 h 357"/>
                <a:gd name="T38" fmla="*/ 2147483646 w 268"/>
                <a:gd name="T39" fmla="*/ 2147483646 h 357"/>
                <a:gd name="T40" fmla="*/ 2147483646 w 268"/>
                <a:gd name="T41" fmla="*/ 2147483646 h 357"/>
                <a:gd name="T42" fmla="*/ 2147483646 w 268"/>
                <a:gd name="T43" fmla="*/ 2147483646 h 357"/>
                <a:gd name="T44" fmla="*/ 1424726247 w 268"/>
                <a:gd name="T45" fmla="*/ 2147483646 h 357"/>
                <a:gd name="T46" fmla="*/ 252599153 w 268"/>
                <a:gd name="T47" fmla="*/ 2147483646 h 357"/>
                <a:gd name="T48" fmla="*/ 2147483646 w 268"/>
                <a:gd name="T49" fmla="*/ 2147483646 h 357"/>
                <a:gd name="T50" fmla="*/ 2147483646 w 268"/>
                <a:gd name="T51" fmla="*/ 2147483646 h 357"/>
                <a:gd name="T52" fmla="*/ 2147483646 w 268"/>
                <a:gd name="T53" fmla="*/ 2147483646 h 357"/>
                <a:gd name="T54" fmla="*/ 2147483646 w 268"/>
                <a:gd name="T55" fmla="*/ 2147483646 h 357"/>
                <a:gd name="T56" fmla="*/ 2147483646 w 268"/>
                <a:gd name="T57" fmla="*/ 2147483646 h 357"/>
                <a:gd name="T58" fmla="*/ 2147483646 w 268"/>
                <a:gd name="T59" fmla="*/ 2147483646 h 357"/>
                <a:gd name="T60" fmla="*/ 2147483646 w 268"/>
                <a:gd name="T61" fmla="*/ 2147483646 h 357"/>
                <a:gd name="T62" fmla="*/ 2147483646 w 268"/>
                <a:gd name="T63" fmla="*/ 2147483646 h 357"/>
                <a:gd name="T64" fmla="*/ 2147483646 w 268"/>
                <a:gd name="T65" fmla="*/ 2147483646 h 357"/>
                <a:gd name="T66" fmla="*/ 2147483646 w 268"/>
                <a:gd name="T67" fmla="*/ 2147483646 h 357"/>
                <a:gd name="T68" fmla="*/ 2147483646 w 268"/>
                <a:gd name="T69" fmla="*/ 2147483646 h 357"/>
                <a:gd name="T70" fmla="*/ 2147483646 w 268"/>
                <a:gd name="T71" fmla="*/ 2147483646 h 357"/>
                <a:gd name="T72" fmla="*/ 2147483646 w 268"/>
                <a:gd name="T73" fmla="*/ 2147483646 h 357"/>
                <a:gd name="T74" fmla="*/ 2147483646 w 268"/>
                <a:gd name="T75" fmla="*/ 2147483646 h 357"/>
                <a:gd name="T76" fmla="*/ 2147483646 w 268"/>
                <a:gd name="T77" fmla="*/ 2147483646 h 357"/>
                <a:gd name="T78" fmla="*/ 2147483646 w 268"/>
                <a:gd name="T79" fmla="*/ 2147483646 h 357"/>
                <a:gd name="T80" fmla="*/ 2147483646 w 268"/>
                <a:gd name="T81" fmla="*/ 2147483646 h 357"/>
                <a:gd name="T82" fmla="*/ 2147483646 w 268"/>
                <a:gd name="T83" fmla="*/ 2147483646 h 357"/>
                <a:gd name="T84" fmla="*/ 2147483646 w 268"/>
                <a:gd name="T85" fmla="*/ 2147483646 h 357"/>
                <a:gd name="T86" fmla="*/ 2147483646 w 268"/>
                <a:gd name="T87" fmla="*/ 2147483646 h 357"/>
                <a:gd name="T88" fmla="*/ 2147483646 w 268"/>
                <a:gd name="T89" fmla="*/ 2147483646 h 357"/>
                <a:gd name="T90" fmla="*/ 2147483646 w 268"/>
                <a:gd name="T91" fmla="*/ 2147483646 h 357"/>
                <a:gd name="T92" fmla="*/ 2147483646 w 268"/>
                <a:gd name="T93" fmla="*/ 2147483646 h 357"/>
                <a:gd name="T94" fmla="*/ 2147483646 w 268"/>
                <a:gd name="T95" fmla="*/ 2147483646 h 357"/>
                <a:gd name="T96" fmla="*/ 2147483646 w 268"/>
                <a:gd name="T97" fmla="*/ 2147483646 h 357"/>
                <a:gd name="T98" fmla="*/ 2147483646 w 268"/>
                <a:gd name="T99" fmla="*/ 2147483646 h 357"/>
                <a:gd name="T100" fmla="*/ 2147483646 w 268"/>
                <a:gd name="T101" fmla="*/ 2147483646 h 357"/>
                <a:gd name="T102" fmla="*/ 2147483646 w 268"/>
                <a:gd name="T103" fmla="*/ 2147483646 h 357"/>
                <a:gd name="T104" fmla="*/ 2147483646 w 268"/>
                <a:gd name="T105" fmla="*/ 2147483646 h 357"/>
                <a:gd name="T106" fmla="*/ 2147483646 w 268"/>
                <a:gd name="T107" fmla="*/ 2147483646 h 357"/>
                <a:gd name="T108" fmla="*/ 2147483646 w 268"/>
                <a:gd name="T109" fmla="*/ 2147483646 h 357"/>
                <a:gd name="T110" fmla="*/ 2147483646 w 268"/>
                <a:gd name="T111" fmla="*/ 2147483646 h 357"/>
                <a:gd name="T112" fmla="*/ 2147483646 w 268"/>
                <a:gd name="T113" fmla="*/ 2147483646 h 357"/>
                <a:gd name="T114" fmla="*/ 2147483646 w 268"/>
                <a:gd name="T115" fmla="*/ 2147483646 h 357"/>
                <a:gd name="T116" fmla="*/ 2147483646 w 268"/>
                <a:gd name="T117" fmla="*/ 2147483646 h 357"/>
                <a:gd name="T118" fmla="*/ 2147483646 w 268"/>
                <a:gd name="T119" fmla="*/ 2147483646 h 357"/>
                <a:gd name="T120" fmla="*/ 2147483646 w 268"/>
                <a:gd name="T121" fmla="*/ 2147483646 h 357"/>
                <a:gd name="T122" fmla="*/ 2147483646 w 268"/>
                <a:gd name="T123" fmla="*/ 2147483646 h 357"/>
                <a:gd name="T124" fmla="*/ 2147483646 w 268"/>
                <a:gd name="T125" fmla="*/ 0 h 3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8"/>
                <a:gd name="T190" fmla="*/ 0 h 357"/>
                <a:gd name="T191" fmla="*/ 268 w 268"/>
                <a:gd name="T192" fmla="*/ 357 h 3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8" h="357">
                  <a:moveTo>
                    <a:pt x="107" y="2"/>
                  </a:moveTo>
                  <a:lnTo>
                    <a:pt x="108" y="3"/>
                  </a:lnTo>
                  <a:lnTo>
                    <a:pt x="108" y="4"/>
                  </a:lnTo>
                  <a:lnTo>
                    <a:pt x="109" y="4"/>
                  </a:lnTo>
                  <a:lnTo>
                    <a:pt x="109" y="5"/>
                  </a:lnTo>
                  <a:lnTo>
                    <a:pt x="108" y="6"/>
                  </a:lnTo>
                  <a:lnTo>
                    <a:pt x="107" y="5"/>
                  </a:lnTo>
                  <a:lnTo>
                    <a:pt x="106" y="5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3" y="10"/>
                  </a:lnTo>
                  <a:lnTo>
                    <a:pt x="102" y="10"/>
                  </a:lnTo>
                  <a:lnTo>
                    <a:pt x="101" y="14"/>
                  </a:lnTo>
                  <a:lnTo>
                    <a:pt x="98" y="21"/>
                  </a:lnTo>
                  <a:lnTo>
                    <a:pt x="97" y="22"/>
                  </a:lnTo>
                  <a:lnTo>
                    <a:pt x="98" y="23"/>
                  </a:lnTo>
                  <a:lnTo>
                    <a:pt x="99" y="23"/>
                  </a:lnTo>
                  <a:lnTo>
                    <a:pt x="98" y="24"/>
                  </a:lnTo>
                  <a:lnTo>
                    <a:pt x="97" y="25"/>
                  </a:lnTo>
                  <a:lnTo>
                    <a:pt x="96" y="26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7" y="31"/>
                  </a:lnTo>
                  <a:lnTo>
                    <a:pt x="97" y="32"/>
                  </a:lnTo>
                  <a:lnTo>
                    <a:pt x="98" y="34"/>
                  </a:lnTo>
                  <a:lnTo>
                    <a:pt x="98" y="36"/>
                  </a:lnTo>
                  <a:lnTo>
                    <a:pt x="97" y="37"/>
                  </a:lnTo>
                  <a:lnTo>
                    <a:pt x="96" y="37"/>
                  </a:lnTo>
                  <a:lnTo>
                    <a:pt x="95" y="39"/>
                  </a:lnTo>
                  <a:lnTo>
                    <a:pt x="96" y="41"/>
                  </a:lnTo>
                  <a:lnTo>
                    <a:pt x="95" y="40"/>
                  </a:lnTo>
                  <a:lnTo>
                    <a:pt x="94" y="39"/>
                  </a:lnTo>
                  <a:lnTo>
                    <a:pt x="93" y="40"/>
                  </a:lnTo>
                  <a:lnTo>
                    <a:pt x="92" y="41"/>
                  </a:lnTo>
                  <a:lnTo>
                    <a:pt x="91" y="41"/>
                  </a:lnTo>
                  <a:lnTo>
                    <a:pt x="89" y="40"/>
                  </a:lnTo>
                  <a:lnTo>
                    <a:pt x="88" y="39"/>
                  </a:lnTo>
                  <a:lnTo>
                    <a:pt x="86" y="37"/>
                  </a:lnTo>
                  <a:lnTo>
                    <a:pt x="84" y="37"/>
                  </a:lnTo>
                  <a:lnTo>
                    <a:pt x="83" y="36"/>
                  </a:lnTo>
                  <a:lnTo>
                    <a:pt x="82" y="35"/>
                  </a:lnTo>
                  <a:lnTo>
                    <a:pt x="83" y="34"/>
                  </a:lnTo>
                  <a:lnTo>
                    <a:pt x="83" y="33"/>
                  </a:lnTo>
                  <a:lnTo>
                    <a:pt x="83" y="32"/>
                  </a:lnTo>
                  <a:lnTo>
                    <a:pt x="84" y="31"/>
                  </a:lnTo>
                  <a:lnTo>
                    <a:pt x="88" y="27"/>
                  </a:lnTo>
                  <a:lnTo>
                    <a:pt x="87" y="26"/>
                  </a:lnTo>
                  <a:lnTo>
                    <a:pt x="86" y="25"/>
                  </a:lnTo>
                  <a:lnTo>
                    <a:pt x="85" y="24"/>
                  </a:lnTo>
                  <a:lnTo>
                    <a:pt x="84" y="25"/>
                  </a:lnTo>
                  <a:lnTo>
                    <a:pt x="83" y="23"/>
                  </a:lnTo>
                  <a:lnTo>
                    <a:pt x="82" y="23"/>
                  </a:lnTo>
                  <a:lnTo>
                    <a:pt x="81" y="22"/>
                  </a:lnTo>
                  <a:lnTo>
                    <a:pt x="80" y="22"/>
                  </a:lnTo>
                  <a:lnTo>
                    <a:pt x="77" y="22"/>
                  </a:lnTo>
                  <a:lnTo>
                    <a:pt x="76" y="23"/>
                  </a:lnTo>
                  <a:lnTo>
                    <a:pt x="74" y="24"/>
                  </a:lnTo>
                  <a:lnTo>
                    <a:pt x="73" y="25"/>
                  </a:lnTo>
                  <a:lnTo>
                    <a:pt x="72" y="25"/>
                  </a:lnTo>
                  <a:lnTo>
                    <a:pt x="68" y="25"/>
                  </a:lnTo>
                  <a:lnTo>
                    <a:pt x="68" y="26"/>
                  </a:lnTo>
                  <a:lnTo>
                    <a:pt x="74" y="27"/>
                  </a:lnTo>
                  <a:lnTo>
                    <a:pt x="75" y="30"/>
                  </a:lnTo>
                  <a:lnTo>
                    <a:pt x="76" y="31"/>
                  </a:lnTo>
                  <a:lnTo>
                    <a:pt x="76" y="33"/>
                  </a:lnTo>
                  <a:lnTo>
                    <a:pt x="77" y="34"/>
                  </a:lnTo>
                  <a:lnTo>
                    <a:pt x="78" y="39"/>
                  </a:lnTo>
                  <a:lnTo>
                    <a:pt x="79" y="40"/>
                  </a:lnTo>
                  <a:lnTo>
                    <a:pt x="80" y="42"/>
                  </a:lnTo>
                  <a:lnTo>
                    <a:pt x="81" y="41"/>
                  </a:lnTo>
                  <a:lnTo>
                    <a:pt x="82" y="42"/>
                  </a:lnTo>
                  <a:lnTo>
                    <a:pt x="84" y="43"/>
                  </a:lnTo>
                  <a:lnTo>
                    <a:pt x="84" y="44"/>
                  </a:lnTo>
                  <a:lnTo>
                    <a:pt x="85" y="45"/>
                  </a:lnTo>
                  <a:lnTo>
                    <a:pt x="85" y="46"/>
                  </a:lnTo>
                  <a:lnTo>
                    <a:pt x="86" y="48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8" y="53"/>
                  </a:lnTo>
                  <a:lnTo>
                    <a:pt x="89" y="57"/>
                  </a:lnTo>
                  <a:lnTo>
                    <a:pt x="87" y="56"/>
                  </a:lnTo>
                  <a:lnTo>
                    <a:pt x="87" y="55"/>
                  </a:lnTo>
                  <a:lnTo>
                    <a:pt x="86" y="55"/>
                  </a:lnTo>
                  <a:lnTo>
                    <a:pt x="85" y="55"/>
                  </a:lnTo>
                  <a:lnTo>
                    <a:pt x="84" y="57"/>
                  </a:lnTo>
                  <a:lnTo>
                    <a:pt x="84" y="55"/>
                  </a:lnTo>
                  <a:lnTo>
                    <a:pt x="84" y="54"/>
                  </a:lnTo>
                  <a:lnTo>
                    <a:pt x="82" y="53"/>
                  </a:lnTo>
                  <a:lnTo>
                    <a:pt x="81" y="53"/>
                  </a:lnTo>
                  <a:lnTo>
                    <a:pt x="79" y="54"/>
                  </a:lnTo>
                  <a:lnTo>
                    <a:pt x="76" y="53"/>
                  </a:lnTo>
                  <a:lnTo>
                    <a:pt x="76" y="55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5" y="60"/>
                  </a:lnTo>
                  <a:lnTo>
                    <a:pt x="74" y="61"/>
                  </a:lnTo>
                  <a:lnTo>
                    <a:pt x="73" y="63"/>
                  </a:lnTo>
                  <a:lnTo>
                    <a:pt x="72" y="64"/>
                  </a:lnTo>
                  <a:lnTo>
                    <a:pt x="71" y="65"/>
                  </a:lnTo>
                  <a:lnTo>
                    <a:pt x="71" y="67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69" y="70"/>
                  </a:lnTo>
                  <a:lnTo>
                    <a:pt x="69" y="71"/>
                  </a:lnTo>
                  <a:lnTo>
                    <a:pt x="71" y="74"/>
                  </a:lnTo>
                  <a:lnTo>
                    <a:pt x="73" y="76"/>
                  </a:lnTo>
                  <a:lnTo>
                    <a:pt x="74" y="77"/>
                  </a:lnTo>
                  <a:lnTo>
                    <a:pt x="76" y="78"/>
                  </a:lnTo>
                  <a:lnTo>
                    <a:pt x="78" y="80"/>
                  </a:lnTo>
                  <a:lnTo>
                    <a:pt x="79" y="81"/>
                  </a:lnTo>
                  <a:lnTo>
                    <a:pt x="80" y="82"/>
                  </a:lnTo>
                  <a:lnTo>
                    <a:pt x="78" y="82"/>
                  </a:lnTo>
                  <a:lnTo>
                    <a:pt x="74" y="83"/>
                  </a:lnTo>
                  <a:lnTo>
                    <a:pt x="75" y="83"/>
                  </a:lnTo>
                  <a:lnTo>
                    <a:pt x="75" y="84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3"/>
                  </a:lnTo>
                  <a:lnTo>
                    <a:pt x="67" y="84"/>
                  </a:lnTo>
                  <a:lnTo>
                    <a:pt x="66" y="83"/>
                  </a:lnTo>
                  <a:lnTo>
                    <a:pt x="65" y="85"/>
                  </a:lnTo>
                  <a:lnTo>
                    <a:pt x="65" y="87"/>
                  </a:lnTo>
                  <a:lnTo>
                    <a:pt x="64" y="85"/>
                  </a:lnTo>
                  <a:lnTo>
                    <a:pt x="65" y="83"/>
                  </a:lnTo>
                  <a:lnTo>
                    <a:pt x="64" y="83"/>
                  </a:lnTo>
                  <a:lnTo>
                    <a:pt x="62" y="84"/>
                  </a:lnTo>
                  <a:lnTo>
                    <a:pt x="61" y="82"/>
                  </a:lnTo>
                  <a:lnTo>
                    <a:pt x="59" y="82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4"/>
                  </a:lnTo>
                  <a:lnTo>
                    <a:pt x="56" y="85"/>
                  </a:lnTo>
                  <a:lnTo>
                    <a:pt x="55" y="86"/>
                  </a:lnTo>
                  <a:lnTo>
                    <a:pt x="56" y="87"/>
                  </a:lnTo>
                  <a:lnTo>
                    <a:pt x="57" y="88"/>
                  </a:lnTo>
                  <a:lnTo>
                    <a:pt x="58" y="89"/>
                  </a:lnTo>
                  <a:lnTo>
                    <a:pt x="60" y="90"/>
                  </a:lnTo>
                  <a:lnTo>
                    <a:pt x="62" y="92"/>
                  </a:lnTo>
                  <a:lnTo>
                    <a:pt x="64" y="89"/>
                  </a:lnTo>
                  <a:lnTo>
                    <a:pt x="66" y="91"/>
                  </a:lnTo>
                  <a:lnTo>
                    <a:pt x="68" y="95"/>
                  </a:lnTo>
                  <a:lnTo>
                    <a:pt x="69" y="96"/>
                  </a:lnTo>
                  <a:lnTo>
                    <a:pt x="67" y="95"/>
                  </a:lnTo>
                  <a:lnTo>
                    <a:pt x="66" y="97"/>
                  </a:lnTo>
                  <a:lnTo>
                    <a:pt x="66" y="98"/>
                  </a:lnTo>
                  <a:lnTo>
                    <a:pt x="64" y="98"/>
                  </a:lnTo>
                  <a:lnTo>
                    <a:pt x="63" y="98"/>
                  </a:lnTo>
                  <a:lnTo>
                    <a:pt x="59" y="98"/>
                  </a:lnTo>
                  <a:lnTo>
                    <a:pt x="57" y="98"/>
                  </a:lnTo>
                  <a:lnTo>
                    <a:pt x="57" y="97"/>
                  </a:lnTo>
                  <a:lnTo>
                    <a:pt x="56" y="96"/>
                  </a:lnTo>
                  <a:lnTo>
                    <a:pt x="55" y="96"/>
                  </a:lnTo>
                  <a:lnTo>
                    <a:pt x="54" y="95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1" y="96"/>
                  </a:lnTo>
                  <a:lnTo>
                    <a:pt x="49" y="95"/>
                  </a:lnTo>
                  <a:lnTo>
                    <a:pt x="48" y="94"/>
                  </a:lnTo>
                  <a:lnTo>
                    <a:pt x="47" y="95"/>
                  </a:lnTo>
                  <a:lnTo>
                    <a:pt x="47" y="94"/>
                  </a:lnTo>
                  <a:lnTo>
                    <a:pt x="47" y="93"/>
                  </a:lnTo>
                  <a:lnTo>
                    <a:pt x="46" y="91"/>
                  </a:lnTo>
                  <a:lnTo>
                    <a:pt x="46" y="90"/>
                  </a:lnTo>
                  <a:lnTo>
                    <a:pt x="45" y="89"/>
                  </a:lnTo>
                  <a:lnTo>
                    <a:pt x="44" y="88"/>
                  </a:lnTo>
                  <a:lnTo>
                    <a:pt x="41" y="84"/>
                  </a:lnTo>
                  <a:lnTo>
                    <a:pt x="42" y="84"/>
                  </a:lnTo>
                  <a:lnTo>
                    <a:pt x="43" y="83"/>
                  </a:lnTo>
                  <a:lnTo>
                    <a:pt x="42" y="80"/>
                  </a:lnTo>
                  <a:lnTo>
                    <a:pt x="42" y="78"/>
                  </a:lnTo>
                  <a:lnTo>
                    <a:pt x="41" y="77"/>
                  </a:lnTo>
                  <a:lnTo>
                    <a:pt x="40" y="76"/>
                  </a:lnTo>
                  <a:lnTo>
                    <a:pt x="39" y="75"/>
                  </a:lnTo>
                  <a:lnTo>
                    <a:pt x="39" y="74"/>
                  </a:lnTo>
                  <a:lnTo>
                    <a:pt x="37" y="75"/>
                  </a:lnTo>
                  <a:lnTo>
                    <a:pt x="36" y="73"/>
                  </a:lnTo>
                  <a:lnTo>
                    <a:pt x="35" y="74"/>
                  </a:lnTo>
                  <a:lnTo>
                    <a:pt x="33" y="74"/>
                  </a:lnTo>
                  <a:lnTo>
                    <a:pt x="33" y="73"/>
                  </a:lnTo>
                  <a:lnTo>
                    <a:pt x="33" y="72"/>
                  </a:lnTo>
                  <a:lnTo>
                    <a:pt x="31" y="72"/>
                  </a:lnTo>
                  <a:lnTo>
                    <a:pt x="27" y="70"/>
                  </a:lnTo>
                  <a:lnTo>
                    <a:pt x="28" y="69"/>
                  </a:lnTo>
                  <a:lnTo>
                    <a:pt x="26" y="68"/>
                  </a:lnTo>
                  <a:lnTo>
                    <a:pt x="25" y="67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23" y="65"/>
                  </a:lnTo>
                  <a:lnTo>
                    <a:pt x="25" y="64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8" y="67"/>
                  </a:lnTo>
                  <a:lnTo>
                    <a:pt x="32" y="68"/>
                  </a:lnTo>
                  <a:lnTo>
                    <a:pt x="32" y="67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6" y="68"/>
                  </a:lnTo>
                  <a:lnTo>
                    <a:pt x="37" y="69"/>
                  </a:lnTo>
                  <a:lnTo>
                    <a:pt x="38" y="68"/>
                  </a:lnTo>
                  <a:lnTo>
                    <a:pt x="40" y="68"/>
                  </a:lnTo>
                  <a:lnTo>
                    <a:pt x="41" y="68"/>
                  </a:lnTo>
                  <a:lnTo>
                    <a:pt x="42" y="68"/>
                  </a:lnTo>
                  <a:lnTo>
                    <a:pt x="43" y="69"/>
                  </a:lnTo>
                  <a:lnTo>
                    <a:pt x="47" y="68"/>
                  </a:lnTo>
                  <a:lnTo>
                    <a:pt x="48" y="69"/>
                  </a:lnTo>
                  <a:lnTo>
                    <a:pt x="51" y="68"/>
                  </a:lnTo>
                  <a:lnTo>
                    <a:pt x="54" y="68"/>
                  </a:lnTo>
                  <a:lnTo>
                    <a:pt x="55" y="68"/>
                  </a:lnTo>
                  <a:lnTo>
                    <a:pt x="57" y="68"/>
                  </a:lnTo>
                  <a:lnTo>
                    <a:pt x="61" y="67"/>
                  </a:lnTo>
                  <a:lnTo>
                    <a:pt x="62" y="66"/>
                  </a:lnTo>
                  <a:lnTo>
                    <a:pt x="63" y="65"/>
                  </a:lnTo>
                  <a:lnTo>
                    <a:pt x="66" y="62"/>
                  </a:lnTo>
                  <a:lnTo>
                    <a:pt x="67" y="60"/>
                  </a:lnTo>
                  <a:lnTo>
                    <a:pt x="67" y="59"/>
                  </a:lnTo>
                  <a:lnTo>
                    <a:pt x="68" y="57"/>
                  </a:lnTo>
                  <a:lnTo>
                    <a:pt x="69" y="53"/>
                  </a:lnTo>
                  <a:lnTo>
                    <a:pt x="69" y="50"/>
                  </a:lnTo>
                  <a:lnTo>
                    <a:pt x="68" y="48"/>
                  </a:lnTo>
                  <a:lnTo>
                    <a:pt x="67" y="48"/>
                  </a:lnTo>
                  <a:lnTo>
                    <a:pt x="66" y="46"/>
                  </a:lnTo>
                  <a:lnTo>
                    <a:pt x="65" y="45"/>
                  </a:lnTo>
                  <a:lnTo>
                    <a:pt x="64" y="43"/>
                  </a:lnTo>
                  <a:lnTo>
                    <a:pt x="62" y="42"/>
                  </a:lnTo>
                  <a:lnTo>
                    <a:pt x="61" y="42"/>
                  </a:lnTo>
                  <a:lnTo>
                    <a:pt x="60" y="42"/>
                  </a:lnTo>
                  <a:lnTo>
                    <a:pt x="59" y="41"/>
                  </a:lnTo>
                  <a:lnTo>
                    <a:pt x="57" y="40"/>
                  </a:lnTo>
                  <a:lnTo>
                    <a:pt x="56" y="39"/>
                  </a:lnTo>
                  <a:lnTo>
                    <a:pt x="55" y="39"/>
                  </a:lnTo>
                  <a:lnTo>
                    <a:pt x="56" y="40"/>
                  </a:lnTo>
                  <a:lnTo>
                    <a:pt x="56" y="41"/>
                  </a:lnTo>
                  <a:lnTo>
                    <a:pt x="53" y="4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9" y="38"/>
                  </a:lnTo>
                  <a:lnTo>
                    <a:pt x="51" y="40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47" y="38"/>
                  </a:lnTo>
                  <a:lnTo>
                    <a:pt x="46" y="38"/>
                  </a:lnTo>
                  <a:lnTo>
                    <a:pt x="43" y="36"/>
                  </a:lnTo>
                  <a:lnTo>
                    <a:pt x="41" y="36"/>
                  </a:lnTo>
                  <a:lnTo>
                    <a:pt x="40" y="35"/>
                  </a:lnTo>
                  <a:lnTo>
                    <a:pt x="37" y="35"/>
                  </a:lnTo>
                  <a:lnTo>
                    <a:pt x="36" y="34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29" y="33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4" y="34"/>
                  </a:lnTo>
                  <a:lnTo>
                    <a:pt x="23" y="34"/>
                  </a:lnTo>
                  <a:lnTo>
                    <a:pt x="23" y="35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8" y="35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3" y="34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6" y="33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2" y="30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8" y="32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5" y="35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1" y="53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5" y="55"/>
                  </a:lnTo>
                  <a:lnTo>
                    <a:pt x="6" y="56"/>
                  </a:lnTo>
                  <a:lnTo>
                    <a:pt x="9" y="59"/>
                  </a:lnTo>
                  <a:lnTo>
                    <a:pt x="10" y="60"/>
                  </a:lnTo>
                  <a:lnTo>
                    <a:pt x="11" y="62"/>
                  </a:lnTo>
                  <a:lnTo>
                    <a:pt x="10" y="65"/>
                  </a:lnTo>
                  <a:lnTo>
                    <a:pt x="9" y="70"/>
                  </a:lnTo>
                  <a:lnTo>
                    <a:pt x="9" y="71"/>
                  </a:lnTo>
                  <a:lnTo>
                    <a:pt x="9" y="73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4" y="80"/>
                  </a:lnTo>
                  <a:lnTo>
                    <a:pt x="16" y="83"/>
                  </a:lnTo>
                  <a:lnTo>
                    <a:pt x="17" y="85"/>
                  </a:lnTo>
                  <a:lnTo>
                    <a:pt x="18" y="86"/>
                  </a:lnTo>
                  <a:lnTo>
                    <a:pt x="16" y="88"/>
                  </a:lnTo>
                  <a:lnTo>
                    <a:pt x="17" y="90"/>
                  </a:lnTo>
                  <a:lnTo>
                    <a:pt x="17" y="92"/>
                  </a:lnTo>
                  <a:lnTo>
                    <a:pt x="17" y="93"/>
                  </a:lnTo>
                  <a:lnTo>
                    <a:pt x="18" y="95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20" y="98"/>
                  </a:lnTo>
                  <a:lnTo>
                    <a:pt x="21" y="99"/>
                  </a:lnTo>
                  <a:lnTo>
                    <a:pt x="21" y="102"/>
                  </a:lnTo>
                  <a:lnTo>
                    <a:pt x="23" y="103"/>
                  </a:lnTo>
                  <a:lnTo>
                    <a:pt x="25" y="104"/>
                  </a:lnTo>
                  <a:lnTo>
                    <a:pt x="25" y="106"/>
                  </a:lnTo>
                  <a:lnTo>
                    <a:pt x="25" y="108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5" y="114"/>
                  </a:lnTo>
                  <a:lnTo>
                    <a:pt x="27" y="115"/>
                  </a:lnTo>
                  <a:lnTo>
                    <a:pt x="30" y="116"/>
                  </a:lnTo>
                  <a:lnTo>
                    <a:pt x="31" y="118"/>
                  </a:lnTo>
                  <a:lnTo>
                    <a:pt x="33" y="120"/>
                  </a:lnTo>
                  <a:lnTo>
                    <a:pt x="33" y="119"/>
                  </a:lnTo>
                  <a:lnTo>
                    <a:pt x="34" y="123"/>
                  </a:lnTo>
                  <a:lnTo>
                    <a:pt x="34" y="128"/>
                  </a:lnTo>
                  <a:lnTo>
                    <a:pt x="33" y="130"/>
                  </a:lnTo>
                  <a:lnTo>
                    <a:pt x="29" y="140"/>
                  </a:lnTo>
                  <a:lnTo>
                    <a:pt x="25" y="145"/>
                  </a:lnTo>
                  <a:lnTo>
                    <a:pt x="21" y="152"/>
                  </a:lnTo>
                  <a:lnTo>
                    <a:pt x="17" y="156"/>
                  </a:lnTo>
                  <a:lnTo>
                    <a:pt x="20" y="156"/>
                  </a:lnTo>
                  <a:lnTo>
                    <a:pt x="21" y="155"/>
                  </a:lnTo>
                  <a:lnTo>
                    <a:pt x="23" y="153"/>
                  </a:lnTo>
                  <a:lnTo>
                    <a:pt x="24" y="154"/>
                  </a:lnTo>
                  <a:lnTo>
                    <a:pt x="23" y="154"/>
                  </a:lnTo>
                  <a:lnTo>
                    <a:pt x="24" y="157"/>
                  </a:lnTo>
                  <a:lnTo>
                    <a:pt x="23" y="156"/>
                  </a:lnTo>
                  <a:lnTo>
                    <a:pt x="23" y="157"/>
                  </a:lnTo>
                  <a:lnTo>
                    <a:pt x="24" y="158"/>
                  </a:lnTo>
                  <a:lnTo>
                    <a:pt x="25" y="159"/>
                  </a:lnTo>
                  <a:lnTo>
                    <a:pt x="28" y="160"/>
                  </a:lnTo>
                  <a:lnTo>
                    <a:pt x="29" y="160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4" y="159"/>
                  </a:lnTo>
                  <a:lnTo>
                    <a:pt x="34" y="160"/>
                  </a:lnTo>
                  <a:lnTo>
                    <a:pt x="35" y="161"/>
                  </a:lnTo>
                  <a:lnTo>
                    <a:pt x="36" y="161"/>
                  </a:lnTo>
                  <a:lnTo>
                    <a:pt x="35" y="162"/>
                  </a:lnTo>
                  <a:lnTo>
                    <a:pt x="34" y="162"/>
                  </a:lnTo>
                  <a:lnTo>
                    <a:pt x="31" y="162"/>
                  </a:lnTo>
                  <a:lnTo>
                    <a:pt x="29" y="162"/>
                  </a:lnTo>
                  <a:lnTo>
                    <a:pt x="28" y="163"/>
                  </a:lnTo>
                  <a:lnTo>
                    <a:pt x="28" y="164"/>
                  </a:lnTo>
                  <a:lnTo>
                    <a:pt x="26" y="165"/>
                  </a:lnTo>
                  <a:lnTo>
                    <a:pt x="25" y="165"/>
                  </a:lnTo>
                  <a:lnTo>
                    <a:pt x="24" y="167"/>
                  </a:lnTo>
                  <a:lnTo>
                    <a:pt x="23" y="167"/>
                  </a:lnTo>
                  <a:lnTo>
                    <a:pt x="22" y="166"/>
                  </a:lnTo>
                  <a:lnTo>
                    <a:pt x="22" y="168"/>
                  </a:lnTo>
                  <a:lnTo>
                    <a:pt x="22" y="169"/>
                  </a:lnTo>
                  <a:lnTo>
                    <a:pt x="23" y="169"/>
                  </a:lnTo>
                  <a:lnTo>
                    <a:pt x="24" y="170"/>
                  </a:lnTo>
                  <a:lnTo>
                    <a:pt x="25" y="171"/>
                  </a:lnTo>
                  <a:lnTo>
                    <a:pt x="24" y="172"/>
                  </a:lnTo>
                  <a:lnTo>
                    <a:pt x="23" y="174"/>
                  </a:lnTo>
                  <a:lnTo>
                    <a:pt x="23" y="176"/>
                  </a:lnTo>
                  <a:lnTo>
                    <a:pt x="22" y="178"/>
                  </a:lnTo>
                  <a:lnTo>
                    <a:pt x="23" y="179"/>
                  </a:lnTo>
                  <a:lnTo>
                    <a:pt x="23" y="182"/>
                  </a:lnTo>
                  <a:lnTo>
                    <a:pt x="24" y="183"/>
                  </a:lnTo>
                  <a:lnTo>
                    <a:pt x="24" y="184"/>
                  </a:lnTo>
                  <a:lnTo>
                    <a:pt x="24" y="185"/>
                  </a:lnTo>
                  <a:lnTo>
                    <a:pt x="23" y="186"/>
                  </a:lnTo>
                  <a:lnTo>
                    <a:pt x="22" y="186"/>
                  </a:lnTo>
                  <a:lnTo>
                    <a:pt x="22" y="187"/>
                  </a:lnTo>
                  <a:lnTo>
                    <a:pt x="23" y="188"/>
                  </a:lnTo>
                  <a:lnTo>
                    <a:pt x="24" y="188"/>
                  </a:lnTo>
                  <a:lnTo>
                    <a:pt x="26" y="188"/>
                  </a:lnTo>
                  <a:lnTo>
                    <a:pt x="27" y="190"/>
                  </a:lnTo>
                  <a:lnTo>
                    <a:pt x="28" y="192"/>
                  </a:lnTo>
                  <a:lnTo>
                    <a:pt x="26" y="192"/>
                  </a:lnTo>
                  <a:lnTo>
                    <a:pt x="25" y="191"/>
                  </a:lnTo>
                  <a:lnTo>
                    <a:pt x="24" y="190"/>
                  </a:lnTo>
                  <a:lnTo>
                    <a:pt x="24" y="192"/>
                  </a:lnTo>
                  <a:lnTo>
                    <a:pt x="24" y="193"/>
                  </a:lnTo>
                  <a:lnTo>
                    <a:pt x="23" y="195"/>
                  </a:lnTo>
                  <a:lnTo>
                    <a:pt x="24" y="196"/>
                  </a:lnTo>
                  <a:lnTo>
                    <a:pt x="25" y="197"/>
                  </a:lnTo>
                  <a:lnTo>
                    <a:pt x="26" y="198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7" y="203"/>
                  </a:lnTo>
                  <a:lnTo>
                    <a:pt x="27" y="204"/>
                  </a:lnTo>
                  <a:lnTo>
                    <a:pt x="28" y="204"/>
                  </a:lnTo>
                  <a:lnTo>
                    <a:pt x="29" y="205"/>
                  </a:lnTo>
                  <a:lnTo>
                    <a:pt x="29" y="206"/>
                  </a:lnTo>
                  <a:lnTo>
                    <a:pt x="32" y="208"/>
                  </a:lnTo>
                  <a:lnTo>
                    <a:pt x="32" y="209"/>
                  </a:lnTo>
                  <a:lnTo>
                    <a:pt x="33" y="210"/>
                  </a:lnTo>
                  <a:lnTo>
                    <a:pt x="33" y="212"/>
                  </a:lnTo>
                  <a:lnTo>
                    <a:pt x="33" y="213"/>
                  </a:lnTo>
                  <a:lnTo>
                    <a:pt x="34" y="214"/>
                  </a:lnTo>
                  <a:lnTo>
                    <a:pt x="36" y="214"/>
                  </a:lnTo>
                  <a:lnTo>
                    <a:pt x="37" y="214"/>
                  </a:lnTo>
                  <a:lnTo>
                    <a:pt x="38" y="215"/>
                  </a:lnTo>
                  <a:lnTo>
                    <a:pt x="40" y="214"/>
                  </a:lnTo>
                  <a:lnTo>
                    <a:pt x="41" y="214"/>
                  </a:lnTo>
                  <a:lnTo>
                    <a:pt x="43" y="215"/>
                  </a:lnTo>
                  <a:lnTo>
                    <a:pt x="43" y="217"/>
                  </a:lnTo>
                  <a:lnTo>
                    <a:pt x="45" y="216"/>
                  </a:lnTo>
                  <a:lnTo>
                    <a:pt x="46" y="216"/>
                  </a:lnTo>
                  <a:lnTo>
                    <a:pt x="46" y="215"/>
                  </a:lnTo>
                  <a:lnTo>
                    <a:pt x="49" y="214"/>
                  </a:lnTo>
                  <a:lnTo>
                    <a:pt x="50" y="214"/>
                  </a:lnTo>
                  <a:lnTo>
                    <a:pt x="51" y="214"/>
                  </a:lnTo>
                  <a:lnTo>
                    <a:pt x="52" y="215"/>
                  </a:lnTo>
                  <a:lnTo>
                    <a:pt x="53" y="216"/>
                  </a:lnTo>
                  <a:lnTo>
                    <a:pt x="54" y="216"/>
                  </a:lnTo>
                  <a:lnTo>
                    <a:pt x="55" y="218"/>
                  </a:lnTo>
                  <a:lnTo>
                    <a:pt x="55" y="219"/>
                  </a:lnTo>
                  <a:lnTo>
                    <a:pt x="55" y="220"/>
                  </a:lnTo>
                  <a:lnTo>
                    <a:pt x="56" y="221"/>
                  </a:lnTo>
                  <a:lnTo>
                    <a:pt x="57" y="222"/>
                  </a:lnTo>
                  <a:lnTo>
                    <a:pt x="57" y="223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6" y="226"/>
                  </a:lnTo>
                  <a:lnTo>
                    <a:pt x="56" y="227"/>
                  </a:lnTo>
                  <a:lnTo>
                    <a:pt x="58" y="228"/>
                  </a:lnTo>
                  <a:lnTo>
                    <a:pt x="60" y="230"/>
                  </a:lnTo>
                  <a:lnTo>
                    <a:pt x="62" y="233"/>
                  </a:lnTo>
                  <a:lnTo>
                    <a:pt x="63" y="234"/>
                  </a:lnTo>
                  <a:lnTo>
                    <a:pt x="65" y="234"/>
                  </a:lnTo>
                  <a:lnTo>
                    <a:pt x="66" y="235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7" y="238"/>
                  </a:lnTo>
                  <a:lnTo>
                    <a:pt x="70" y="237"/>
                  </a:lnTo>
                  <a:lnTo>
                    <a:pt x="71" y="238"/>
                  </a:lnTo>
                  <a:lnTo>
                    <a:pt x="73" y="238"/>
                  </a:lnTo>
                  <a:lnTo>
                    <a:pt x="72" y="239"/>
                  </a:lnTo>
                  <a:lnTo>
                    <a:pt x="73" y="239"/>
                  </a:lnTo>
                  <a:lnTo>
                    <a:pt x="75" y="239"/>
                  </a:lnTo>
                  <a:lnTo>
                    <a:pt x="75" y="241"/>
                  </a:lnTo>
                  <a:lnTo>
                    <a:pt x="75" y="242"/>
                  </a:lnTo>
                  <a:lnTo>
                    <a:pt x="74" y="243"/>
                  </a:lnTo>
                  <a:lnTo>
                    <a:pt x="73" y="245"/>
                  </a:lnTo>
                  <a:lnTo>
                    <a:pt x="72" y="246"/>
                  </a:lnTo>
                  <a:lnTo>
                    <a:pt x="70" y="246"/>
                  </a:lnTo>
                  <a:lnTo>
                    <a:pt x="68" y="245"/>
                  </a:lnTo>
                  <a:lnTo>
                    <a:pt x="66" y="246"/>
                  </a:lnTo>
                  <a:lnTo>
                    <a:pt x="65" y="246"/>
                  </a:lnTo>
                  <a:lnTo>
                    <a:pt x="66" y="247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7" y="250"/>
                  </a:lnTo>
                  <a:lnTo>
                    <a:pt x="68" y="251"/>
                  </a:lnTo>
                  <a:lnTo>
                    <a:pt x="68" y="253"/>
                  </a:lnTo>
                  <a:lnTo>
                    <a:pt x="69" y="255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1" y="257"/>
                  </a:lnTo>
                  <a:lnTo>
                    <a:pt x="72" y="260"/>
                  </a:lnTo>
                  <a:lnTo>
                    <a:pt x="73" y="261"/>
                  </a:lnTo>
                  <a:lnTo>
                    <a:pt x="74" y="261"/>
                  </a:lnTo>
                  <a:lnTo>
                    <a:pt x="75" y="260"/>
                  </a:lnTo>
                  <a:lnTo>
                    <a:pt x="76" y="259"/>
                  </a:lnTo>
                  <a:lnTo>
                    <a:pt x="76" y="258"/>
                  </a:lnTo>
                  <a:lnTo>
                    <a:pt x="77" y="257"/>
                  </a:lnTo>
                  <a:lnTo>
                    <a:pt x="79" y="257"/>
                  </a:lnTo>
                  <a:lnTo>
                    <a:pt x="80" y="256"/>
                  </a:lnTo>
                  <a:lnTo>
                    <a:pt x="82" y="255"/>
                  </a:lnTo>
                  <a:lnTo>
                    <a:pt x="85" y="255"/>
                  </a:lnTo>
                  <a:lnTo>
                    <a:pt x="87" y="253"/>
                  </a:lnTo>
                  <a:lnTo>
                    <a:pt x="89" y="254"/>
                  </a:lnTo>
                  <a:lnTo>
                    <a:pt x="90" y="255"/>
                  </a:lnTo>
                  <a:lnTo>
                    <a:pt x="90" y="257"/>
                  </a:lnTo>
                  <a:lnTo>
                    <a:pt x="93" y="258"/>
                  </a:lnTo>
                  <a:lnTo>
                    <a:pt x="94" y="258"/>
                  </a:lnTo>
                  <a:lnTo>
                    <a:pt x="94" y="260"/>
                  </a:lnTo>
                  <a:lnTo>
                    <a:pt x="93" y="261"/>
                  </a:lnTo>
                  <a:lnTo>
                    <a:pt x="92" y="261"/>
                  </a:lnTo>
                  <a:lnTo>
                    <a:pt x="93" y="262"/>
                  </a:lnTo>
                  <a:lnTo>
                    <a:pt x="93" y="263"/>
                  </a:lnTo>
                  <a:lnTo>
                    <a:pt x="94" y="265"/>
                  </a:lnTo>
                  <a:lnTo>
                    <a:pt x="95" y="266"/>
                  </a:lnTo>
                  <a:lnTo>
                    <a:pt x="97" y="266"/>
                  </a:lnTo>
                  <a:lnTo>
                    <a:pt x="99" y="266"/>
                  </a:lnTo>
                  <a:lnTo>
                    <a:pt x="100" y="265"/>
                  </a:lnTo>
                  <a:lnTo>
                    <a:pt x="101" y="265"/>
                  </a:lnTo>
                  <a:lnTo>
                    <a:pt x="102" y="266"/>
                  </a:lnTo>
                  <a:lnTo>
                    <a:pt x="104" y="267"/>
                  </a:lnTo>
                  <a:lnTo>
                    <a:pt x="106" y="271"/>
                  </a:lnTo>
                  <a:lnTo>
                    <a:pt x="106" y="272"/>
                  </a:lnTo>
                  <a:lnTo>
                    <a:pt x="107" y="274"/>
                  </a:lnTo>
                  <a:lnTo>
                    <a:pt x="108" y="274"/>
                  </a:lnTo>
                  <a:lnTo>
                    <a:pt x="110" y="274"/>
                  </a:lnTo>
                  <a:lnTo>
                    <a:pt x="111" y="274"/>
                  </a:lnTo>
                  <a:lnTo>
                    <a:pt x="112" y="273"/>
                  </a:lnTo>
                  <a:lnTo>
                    <a:pt x="113" y="273"/>
                  </a:lnTo>
                  <a:lnTo>
                    <a:pt x="115" y="274"/>
                  </a:lnTo>
                  <a:lnTo>
                    <a:pt x="116" y="273"/>
                  </a:lnTo>
                  <a:lnTo>
                    <a:pt x="117" y="273"/>
                  </a:lnTo>
                  <a:lnTo>
                    <a:pt x="121" y="271"/>
                  </a:lnTo>
                  <a:lnTo>
                    <a:pt x="123" y="269"/>
                  </a:lnTo>
                  <a:lnTo>
                    <a:pt x="124" y="269"/>
                  </a:lnTo>
                  <a:lnTo>
                    <a:pt x="125" y="270"/>
                  </a:lnTo>
                  <a:lnTo>
                    <a:pt x="128" y="273"/>
                  </a:lnTo>
                  <a:lnTo>
                    <a:pt x="130" y="274"/>
                  </a:lnTo>
                  <a:lnTo>
                    <a:pt x="131" y="274"/>
                  </a:lnTo>
                  <a:lnTo>
                    <a:pt x="131" y="272"/>
                  </a:lnTo>
                  <a:lnTo>
                    <a:pt x="132" y="272"/>
                  </a:lnTo>
                  <a:lnTo>
                    <a:pt x="133" y="273"/>
                  </a:lnTo>
                  <a:lnTo>
                    <a:pt x="135" y="273"/>
                  </a:lnTo>
                  <a:lnTo>
                    <a:pt x="136" y="273"/>
                  </a:lnTo>
                  <a:lnTo>
                    <a:pt x="137" y="273"/>
                  </a:lnTo>
                  <a:lnTo>
                    <a:pt x="139" y="272"/>
                  </a:lnTo>
                  <a:lnTo>
                    <a:pt x="142" y="273"/>
                  </a:lnTo>
                  <a:lnTo>
                    <a:pt x="143" y="273"/>
                  </a:lnTo>
                  <a:lnTo>
                    <a:pt x="145" y="274"/>
                  </a:lnTo>
                  <a:lnTo>
                    <a:pt x="147" y="273"/>
                  </a:lnTo>
                  <a:lnTo>
                    <a:pt x="148" y="273"/>
                  </a:lnTo>
                  <a:lnTo>
                    <a:pt x="149" y="273"/>
                  </a:lnTo>
                  <a:lnTo>
                    <a:pt x="148" y="274"/>
                  </a:lnTo>
                  <a:lnTo>
                    <a:pt x="151" y="277"/>
                  </a:lnTo>
                  <a:lnTo>
                    <a:pt x="150" y="280"/>
                  </a:lnTo>
                  <a:lnTo>
                    <a:pt x="148" y="282"/>
                  </a:lnTo>
                  <a:lnTo>
                    <a:pt x="149" y="282"/>
                  </a:lnTo>
                  <a:lnTo>
                    <a:pt x="151" y="282"/>
                  </a:lnTo>
                  <a:lnTo>
                    <a:pt x="152" y="283"/>
                  </a:lnTo>
                  <a:lnTo>
                    <a:pt x="149" y="285"/>
                  </a:lnTo>
                  <a:lnTo>
                    <a:pt x="149" y="286"/>
                  </a:lnTo>
                  <a:lnTo>
                    <a:pt x="150" y="287"/>
                  </a:lnTo>
                  <a:lnTo>
                    <a:pt x="151" y="288"/>
                  </a:lnTo>
                  <a:lnTo>
                    <a:pt x="152" y="289"/>
                  </a:lnTo>
                  <a:lnTo>
                    <a:pt x="152" y="290"/>
                  </a:lnTo>
                  <a:lnTo>
                    <a:pt x="153" y="291"/>
                  </a:lnTo>
                  <a:lnTo>
                    <a:pt x="153" y="293"/>
                  </a:lnTo>
                  <a:lnTo>
                    <a:pt x="153" y="297"/>
                  </a:lnTo>
                  <a:lnTo>
                    <a:pt x="152" y="298"/>
                  </a:lnTo>
                  <a:lnTo>
                    <a:pt x="150" y="299"/>
                  </a:lnTo>
                  <a:lnTo>
                    <a:pt x="149" y="299"/>
                  </a:lnTo>
                  <a:lnTo>
                    <a:pt x="146" y="299"/>
                  </a:lnTo>
                  <a:lnTo>
                    <a:pt x="145" y="300"/>
                  </a:lnTo>
                  <a:lnTo>
                    <a:pt x="145" y="303"/>
                  </a:lnTo>
                  <a:lnTo>
                    <a:pt x="143" y="304"/>
                  </a:lnTo>
                  <a:lnTo>
                    <a:pt x="142" y="307"/>
                  </a:lnTo>
                  <a:lnTo>
                    <a:pt x="143" y="309"/>
                  </a:lnTo>
                  <a:lnTo>
                    <a:pt x="144" y="311"/>
                  </a:lnTo>
                  <a:lnTo>
                    <a:pt x="146" y="309"/>
                  </a:lnTo>
                  <a:lnTo>
                    <a:pt x="147" y="309"/>
                  </a:lnTo>
                  <a:lnTo>
                    <a:pt x="148" y="308"/>
                  </a:lnTo>
                  <a:lnTo>
                    <a:pt x="150" y="307"/>
                  </a:lnTo>
                  <a:lnTo>
                    <a:pt x="151" y="307"/>
                  </a:lnTo>
                  <a:lnTo>
                    <a:pt x="152" y="308"/>
                  </a:lnTo>
                  <a:lnTo>
                    <a:pt x="153" y="308"/>
                  </a:lnTo>
                  <a:lnTo>
                    <a:pt x="153" y="309"/>
                  </a:lnTo>
                  <a:lnTo>
                    <a:pt x="152" y="309"/>
                  </a:lnTo>
                  <a:lnTo>
                    <a:pt x="150" y="311"/>
                  </a:lnTo>
                  <a:lnTo>
                    <a:pt x="148" y="313"/>
                  </a:lnTo>
                  <a:lnTo>
                    <a:pt x="147" y="314"/>
                  </a:lnTo>
                  <a:lnTo>
                    <a:pt x="147" y="315"/>
                  </a:lnTo>
                  <a:lnTo>
                    <a:pt x="148" y="316"/>
                  </a:lnTo>
                  <a:lnTo>
                    <a:pt x="147" y="316"/>
                  </a:lnTo>
                  <a:lnTo>
                    <a:pt x="145" y="316"/>
                  </a:lnTo>
                  <a:lnTo>
                    <a:pt x="142" y="318"/>
                  </a:lnTo>
                  <a:lnTo>
                    <a:pt x="142" y="320"/>
                  </a:lnTo>
                  <a:lnTo>
                    <a:pt x="143" y="321"/>
                  </a:lnTo>
                  <a:lnTo>
                    <a:pt x="146" y="321"/>
                  </a:lnTo>
                  <a:lnTo>
                    <a:pt x="148" y="323"/>
                  </a:lnTo>
                  <a:lnTo>
                    <a:pt x="150" y="324"/>
                  </a:lnTo>
                  <a:lnTo>
                    <a:pt x="147" y="324"/>
                  </a:lnTo>
                  <a:lnTo>
                    <a:pt x="147" y="327"/>
                  </a:lnTo>
                  <a:lnTo>
                    <a:pt x="146" y="327"/>
                  </a:lnTo>
                  <a:lnTo>
                    <a:pt x="145" y="330"/>
                  </a:lnTo>
                  <a:lnTo>
                    <a:pt x="144" y="333"/>
                  </a:lnTo>
                  <a:lnTo>
                    <a:pt x="143" y="337"/>
                  </a:lnTo>
                  <a:lnTo>
                    <a:pt x="141" y="337"/>
                  </a:lnTo>
                  <a:lnTo>
                    <a:pt x="138" y="338"/>
                  </a:lnTo>
                  <a:lnTo>
                    <a:pt x="138" y="339"/>
                  </a:lnTo>
                  <a:lnTo>
                    <a:pt x="138" y="340"/>
                  </a:lnTo>
                  <a:lnTo>
                    <a:pt x="137" y="341"/>
                  </a:lnTo>
                  <a:lnTo>
                    <a:pt x="139" y="341"/>
                  </a:lnTo>
                  <a:lnTo>
                    <a:pt x="142" y="342"/>
                  </a:lnTo>
                  <a:lnTo>
                    <a:pt x="143" y="345"/>
                  </a:lnTo>
                  <a:lnTo>
                    <a:pt x="145" y="346"/>
                  </a:lnTo>
                  <a:lnTo>
                    <a:pt x="147" y="346"/>
                  </a:lnTo>
                  <a:lnTo>
                    <a:pt x="148" y="345"/>
                  </a:lnTo>
                  <a:lnTo>
                    <a:pt x="149" y="346"/>
                  </a:lnTo>
                  <a:lnTo>
                    <a:pt x="152" y="347"/>
                  </a:lnTo>
                  <a:lnTo>
                    <a:pt x="160" y="348"/>
                  </a:lnTo>
                  <a:lnTo>
                    <a:pt x="165" y="350"/>
                  </a:lnTo>
                  <a:lnTo>
                    <a:pt x="167" y="352"/>
                  </a:lnTo>
                  <a:lnTo>
                    <a:pt x="169" y="353"/>
                  </a:lnTo>
                  <a:lnTo>
                    <a:pt x="170" y="353"/>
                  </a:lnTo>
                  <a:lnTo>
                    <a:pt x="173" y="354"/>
                  </a:lnTo>
                  <a:lnTo>
                    <a:pt x="175" y="353"/>
                  </a:lnTo>
                  <a:lnTo>
                    <a:pt x="177" y="352"/>
                  </a:lnTo>
                  <a:lnTo>
                    <a:pt x="178" y="352"/>
                  </a:lnTo>
                  <a:lnTo>
                    <a:pt x="179" y="351"/>
                  </a:lnTo>
                  <a:lnTo>
                    <a:pt x="182" y="351"/>
                  </a:lnTo>
                  <a:lnTo>
                    <a:pt x="184" y="352"/>
                  </a:lnTo>
                  <a:lnTo>
                    <a:pt x="186" y="352"/>
                  </a:lnTo>
                  <a:lnTo>
                    <a:pt x="191" y="352"/>
                  </a:lnTo>
                  <a:lnTo>
                    <a:pt x="192" y="352"/>
                  </a:lnTo>
                  <a:lnTo>
                    <a:pt x="196" y="350"/>
                  </a:lnTo>
                  <a:lnTo>
                    <a:pt x="199" y="349"/>
                  </a:lnTo>
                  <a:lnTo>
                    <a:pt x="202" y="348"/>
                  </a:lnTo>
                  <a:lnTo>
                    <a:pt x="203" y="349"/>
                  </a:lnTo>
                  <a:lnTo>
                    <a:pt x="204" y="349"/>
                  </a:lnTo>
                  <a:lnTo>
                    <a:pt x="212" y="351"/>
                  </a:lnTo>
                  <a:lnTo>
                    <a:pt x="213" y="352"/>
                  </a:lnTo>
                  <a:lnTo>
                    <a:pt x="214" y="352"/>
                  </a:lnTo>
                  <a:lnTo>
                    <a:pt x="216" y="351"/>
                  </a:lnTo>
                  <a:lnTo>
                    <a:pt x="217" y="350"/>
                  </a:lnTo>
                  <a:lnTo>
                    <a:pt x="219" y="348"/>
                  </a:lnTo>
                  <a:lnTo>
                    <a:pt x="220" y="347"/>
                  </a:lnTo>
                  <a:lnTo>
                    <a:pt x="221" y="348"/>
                  </a:lnTo>
                  <a:lnTo>
                    <a:pt x="223" y="347"/>
                  </a:lnTo>
                  <a:lnTo>
                    <a:pt x="225" y="346"/>
                  </a:lnTo>
                  <a:lnTo>
                    <a:pt x="227" y="347"/>
                  </a:lnTo>
                  <a:lnTo>
                    <a:pt x="228" y="347"/>
                  </a:lnTo>
                  <a:lnTo>
                    <a:pt x="229" y="347"/>
                  </a:lnTo>
                  <a:lnTo>
                    <a:pt x="231" y="347"/>
                  </a:lnTo>
                  <a:lnTo>
                    <a:pt x="232" y="348"/>
                  </a:lnTo>
                  <a:lnTo>
                    <a:pt x="232" y="351"/>
                  </a:lnTo>
                  <a:lnTo>
                    <a:pt x="235" y="352"/>
                  </a:lnTo>
                  <a:lnTo>
                    <a:pt x="238" y="352"/>
                  </a:lnTo>
                  <a:lnTo>
                    <a:pt x="239" y="352"/>
                  </a:lnTo>
                  <a:lnTo>
                    <a:pt x="240" y="352"/>
                  </a:lnTo>
                  <a:lnTo>
                    <a:pt x="242" y="353"/>
                  </a:lnTo>
                  <a:lnTo>
                    <a:pt x="243" y="352"/>
                  </a:lnTo>
                  <a:lnTo>
                    <a:pt x="246" y="353"/>
                  </a:lnTo>
                  <a:lnTo>
                    <a:pt x="247" y="354"/>
                  </a:lnTo>
                  <a:lnTo>
                    <a:pt x="249" y="354"/>
                  </a:lnTo>
                  <a:lnTo>
                    <a:pt x="251" y="356"/>
                  </a:lnTo>
                  <a:lnTo>
                    <a:pt x="252" y="357"/>
                  </a:lnTo>
                  <a:lnTo>
                    <a:pt x="253" y="357"/>
                  </a:lnTo>
                  <a:lnTo>
                    <a:pt x="256" y="356"/>
                  </a:lnTo>
                  <a:lnTo>
                    <a:pt x="257" y="355"/>
                  </a:lnTo>
                  <a:lnTo>
                    <a:pt x="258" y="354"/>
                  </a:lnTo>
                  <a:lnTo>
                    <a:pt x="258" y="350"/>
                  </a:lnTo>
                  <a:lnTo>
                    <a:pt x="258" y="349"/>
                  </a:lnTo>
                  <a:lnTo>
                    <a:pt x="259" y="348"/>
                  </a:lnTo>
                  <a:lnTo>
                    <a:pt x="259" y="346"/>
                  </a:lnTo>
                  <a:lnTo>
                    <a:pt x="260" y="344"/>
                  </a:lnTo>
                  <a:lnTo>
                    <a:pt x="258" y="344"/>
                  </a:lnTo>
                  <a:lnTo>
                    <a:pt x="254" y="340"/>
                  </a:lnTo>
                  <a:lnTo>
                    <a:pt x="248" y="335"/>
                  </a:lnTo>
                  <a:lnTo>
                    <a:pt x="246" y="334"/>
                  </a:lnTo>
                  <a:lnTo>
                    <a:pt x="244" y="332"/>
                  </a:lnTo>
                  <a:lnTo>
                    <a:pt x="243" y="328"/>
                  </a:lnTo>
                  <a:lnTo>
                    <a:pt x="242" y="323"/>
                  </a:lnTo>
                  <a:lnTo>
                    <a:pt x="241" y="321"/>
                  </a:lnTo>
                  <a:lnTo>
                    <a:pt x="241" y="325"/>
                  </a:lnTo>
                  <a:lnTo>
                    <a:pt x="240" y="324"/>
                  </a:lnTo>
                  <a:lnTo>
                    <a:pt x="238" y="322"/>
                  </a:lnTo>
                  <a:lnTo>
                    <a:pt x="236" y="319"/>
                  </a:lnTo>
                  <a:lnTo>
                    <a:pt x="232" y="317"/>
                  </a:lnTo>
                  <a:lnTo>
                    <a:pt x="231" y="318"/>
                  </a:lnTo>
                  <a:lnTo>
                    <a:pt x="229" y="316"/>
                  </a:lnTo>
                  <a:lnTo>
                    <a:pt x="229" y="313"/>
                  </a:lnTo>
                  <a:lnTo>
                    <a:pt x="229" y="311"/>
                  </a:lnTo>
                  <a:lnTo>
                    <a:pt x="229" y="309"/>
                  </a:lnTo>
                  <a:lnTo>
                    <a:pt x="230" y="308"/>
                  </a:lnTo>
                  <a:lnTo>
                    <a:pt x="230" y="306"/>
                  </a:lnTo>
                  <a:lnTo>
                    <a:pt x="230" y="304"/>
                  </a:lnTo>
                  <a:lnTo>
                    <a:pt x="229" y="297"/>
                  </a:lnTo>
                  <a:lnTo>
                    <a:pt x="230" y="297"/>
                  </a:lnTo>
                  <a:lnTo>
                    <a:pt x="229" y="294"/>
                  </a:lnTo>
                  <a:lnTo>
                    <a:pt x="229" y="292"/>
                  </a:lnTo>
                  <a:lnTo>
                    <a:pt x="226" y="290"/>
                  </a:lnTo>
                  <a:lnTo>
                    <a:pt x="228" y="289"/>
                  </a:lnTo>
                  <a:lnTo>
                    <a:pt x="230" y="289"/>
                  </a:lnTo>
                  <a:lnTo>
                    <a:pt x="230" y="290"/>
                  </a:lnTo>
                  <a:lnTo>
                    <a:pt x="232" y="291"/>
                  </a:lnTo>
                  <a:lnTo>
                    <a:pt x="234" y="293"/>
                  </a:lnTo>
                  <a:lnTo>
                    <a:pt x="235" y="293"/>
                  </a:lnTo>
                  <a:lnTo>
                    <a:pt x="236" y="292"/>
                  </a:lnTo>
                  <a:lnTo>
                    <a:pt x="236" y="286"/>
                  </a:lnTo>
                  <a:lnTo>
                    <a:pt x="237" y="285"/>
                  </a:lnTo>
                  <a:lnTo>
                    <a:pt x="236" y="285"/>
                  </a:lnTo>
                  <a:lnTo>
                    <a:pt x="235" y="284"/>
                  </a:lnTo>
                  <a:lnTo>
                    <a:pt x="233" y="284"/>
                  </a:lnTo>
                  <a:lnTo>
                    <a:pt x="232" y="285"/>
                  </a:lnTo>
                  <a:lnTo>
                    <a:pt x="231" y="285"/>
                  </a:lnTo>
                  <a:lnTo>
                    <a:pt x="230" y="284"/>
                  </a:lnTo>
                  <a:lnTo>
                    <a:pt x="230" y="283"/>
                  </a:lnTo>
                  <a:lnTo>
                    <a:pt x="230" y="281"/>
                  </a:lnTo>
                  <a:lnTo>
                    <a:pt x="231" y="280"/>
                  </a:lnTo>
                  <a:lnTo>
                    <a:pt x="233" y="281"/>
                  </a:lnTo>
                  <a:lnTo>
                    <a:pt x="234" y="279"/>
                  </a:lnTo>
                  <a:lnTo>
                    <a:pt x="229" y="271"/>
                  </a:lnTo>
                  <a:lnTo>
                    <a:pt x="228" y="271"/>
                  </a:lnTo>
                  <a:lnTo>
                    <a:pt x="226" y="270"/>
                  </a:lnTo>
                  <a:lnTo>
                    <a:pt x="225" y="269"/>
                  </a:lnTo>
                  <a:lnTo>
                    <a:pt x="224" y="268"/>
                  </a:lnTo>
                  <a:lnTo>
                    <a:pt x="223" y="268"/>
                  </a:lnTo>
                  <a:lnTo>
                    <a:pt x="222" y="268"/>
                  </a:lnTo>
                  <a:lnTo>
                    <a:pt x="220" y="270"/>
                  </a:lnTo>
                  <a:lnTo>
                    <a:pt x="217" y="271"/>
                  </a:lnTo>
                  <a:lnTo>
                    <a:pt x="218" y="272"/>
                  </a:lnTo>
                  <a:lnTo>
                    <a:pt x="215" y="271"/>
                  </a:lnTo>
                  <a:lnTo>
                    <a:pt x="214" y="270"/>
                  </a:lnTo>
                  <a:lnTo>
                    <a:pt x="213" y="269"/>
                  </a:lnTo>
                  <a:lnTo>
                    <a:pt x="213" y="268"/>
                  </a:lnTo>
                  <a:lnTo>
                    <a:pt x="212" y="267"/>
                  </a:lnTo>
                  <a:lnTo>
                    <a:pt x="212" y="266"/>
                  </a:lnTo>
                  <a:lnTo>
                    <a:pt x="207" y="266"/>
                  </a:lnTo>
                  <a:lnTo>
                    <a:pt x="205" y="259"/>
                  </a:lnTo>
                  <a:lnTo>
                    <a:pt x="207" y="256"/>
                  </a:lnTo>
                  <a:lnTo>
                    <a:pt x="207" y="255"/>
                  </a:lnTo>
                  <a:lnTo>
                    <a:pt x="206" y="254"/>
                  </a:lnTo>
                  <a:lnTo>
                    <a:pt x="204" y="253"/>
                  </a:lnTo>
                  <a:lnTo>
                    <a:pt x="202" y="246"/>
                  </a:lnTo>
                  <a:lnTo>
                    <a:pt x="204" y="243"/>
                  </a:lnTo>
                  <a:lnTo>
                    <a:pt x="204" y="242"/>
                  </a:lnTo>
                  <a:lnTo>
                    <a:pt x="203" y="241"/>
                  </a:lnTo>
                  <a:lnTo>
                    <a:pt x="203" y="240"/>
                  </a:lnTo>
                  <a:lnTo>
                    <a:pt x="202" y="238"/>
                  </a:lnTo>
                  <a:lnTo>
                    <a:pt x="202" y="237"/>
                  </a:lnTo>
                  <a:lnTo>
                    <a:pt x="203" y="236"/>
                  </a:lnTo>
                  <a:lnTo>
                    <a:pt x="204" y="236"/>
                  </a:lnTo>
                  <a:lnTo>
                    <a:pt x="205" y="237"/>
                  </a:lnTo>
                  <a:lnTo>
                    <a:pt x="207" y="238"/>
                  </a:lnTo>
                  <a:lnTo>
                    <a:pt x="212" y="242"/>
                  </a:lnTo>
                  <a:lnTo>
                    <a:pt x="214" y="241"/>
                  </a:lnTo>
                  <a:lnTo>
                    <a:pt x="216" y="237"/>
                  </a:lnTo>
                  <a:lnTo>
                    <a:pt x="215" y="236"/>
                  </a:lnTo>
                  <a:lnTo>
                    <a:pt x="214" y="235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11" y="230"/>
                  </a:lnTo>
                  <a:lnTo>
                    <a:pt x="212" y="229"/>
                  </a:lnTo>
                  <a:lnTo>
                    <a:pt x="213" y="225"/>
                  </a:lnTo>
                  <a:lnTo>
                    <a:pt x="214" y="224"/>
                  </a:lnTo>
                  <a:lnTo>
                    <a:pt x="214" y="223"/>
                  </a:lnTo>
                  <a:lnTo>
                    <a:pt x="214" y="222"/>
                  </a:lnTo>
                  <a:lnTo>
                    <a:pt x="213" y="220"/>
                  </a:lnTo>
                  <a:lnTo>
                    <a:pt x="214" y="220"/>
                  </a:lnTo>
                  <a:lnTo>
                    <a:pt x="215" y="219"/>
                  </a:lnTo>
                  <a:lnTo>
                    <a:pt x="216" y="218"/>
                  </a:lnTo>
                  <a:lnTo>
                    <a:pt x="216" y="217"/>
                  </a:lnTo>
                  <a:lnTo>
                    <a:pt x="217" y="216"/>
                  </a:lnTo>
                  <a:lnTo>
                    <a:pt x="218" y="215"/>
                  </a:lnTo>
                  <a:lnTo>
                    <a:pt x="218" y="213"/>
                  </a:lnTo>
                  <a:lnTo>
                    <a:pt x="219" y="212"/>
                  </a:lnTo>
                  <a:lnTo>
                    <a:pt x="219" y="211"/>
                  </a:lnTo>
                  <a:lnTo>
                    <a:pt x="218" y="210"/>
                  </a:lnTo>
                  <a:lnTo>
                    <a:pt x="219" y="208"/>
                  </a:lnTo>
                  <a:lnTo>
                    <a:pt x="221" y="207"/>
                  </a:lnTo>
                  <a:lnTo>
                    <a:pt x="223" y="205"/>
                  </a:lnTo>
                  <a:lnTo>
                    <a:pt x="224" y="206"/>
                  </a:lnTo>
                  <a:lnTo>
                    <a:pt x="225" y="207"/>
                  </a:lnTo>
                  <a:lnTo>
                    <a:pt x="226" y="205"/>
                  </a:lnTo>
                  <a:lnTo>
                    <a:pt x="227" y="206"/>
                  </a:lnTo>
                  <a:lnTo>
                    <a:pt x="228" y="205"/>
                  </a:lnTo>
                  <a:lnTo>
                    <a:pt x="227" y="203"/>
                  </a:lnTo>
                  <a:lnTo>
                    <a:pt x="227" y="202"/>
                  </a:lnTo>
                  <a:lnTo>
                    <a:pt x="228" y="201"/>
                  </a:lnTo>
                  <a:lnTo>
                    <a:pt x="229" y="200"/>
                  </a:lnTo>
                  <a:lnTo>
                    <a:pt x="230" y="200"/>
                  </a:lnTo>
                  <a:lnTo>
                    <a:pt x="232" y="201"/>
                  </a:lnTo>
                  <a:lnTo>
                    <a:pt x="233" y="202"/>
                  </a:lnTo>
                  <a:lnTo>
                    <a:pt x="234" y="201"/>
                  </a:lnTo>
                  <a:lnTo>
                    <a:pt x="235" y="200"/>
                  </a:lnTo>
                  <a:lnTo>
                    <a:pt x="236" y="200"/>
                  </a:lnTo>
                  <a:lnTo>
                    <a:pt x="238" y="198"/>
                  </a:lnTo>
                  <a:lnTo>
                    <a:pt x="239" y="197"/>
                  </a:lnTo>
                  <a:lnTo>
                    <a:pt x="240" y="197"/>
                  </a:lnTo>
                  <a:lnTo>
                    <a:pt x="242" y="198"/>
                  </a:lnTo>
                  <a:lnTo>
                    <a:pt x="244" y="199"/>
                  </a:lnTo>
                  <a:lnTo>
                    <a:pt x="247" y="199"/>
                  </a:lnTo>
                  <a:lnTo>
                    <a:pt x="248" y="200"/>
                  </a:lnTo>
                  <a:lnTo>
                    <a:pt x="249" y="200"/>
                  </a:lnTo>
                  <a:lnTo>
                    <a:pt x="252" y="201"/>
                  </a:lnTo>
                  <a:lnTo>
                    <a:pt x="252" y="202"/>
                  </a:lnTo>
                  <a:lnTo>
                    <a:pt x="253" y="203"/>
                  </a:lnTo>
                  <a:lnTo>
                    <a:pt x="254" y="204"/>
                  </a:lnTo>
                  <a:lnTo>
                    <a:pt x="255" y="203"/>
                  </a:lnTo>
                  <a:lnTo>
                    <a:pt x="254" y="202"/>
                  </a:lnTo>
                  <a:lnTo>
                    <a:pt x="254" y="201"/>
                  </a:lnTo>
                  <a:lnTo>
                    <a:pt x="253" y="200"/>
                  </a:lnTo>
                  <a:lnTo>
                    <a:pt x="252" y="199"/>
                  </a:lnTo>
                  <a:lnTo>
                    <a:pt x="252" y="198"/>
                  </a:lnTo>
                  <a:lnTo>
                    <a:pt x="253" y="197"/>
                  </a:lnTo>
                  <a:lnTo>
                    <a:pt x="254" y="198"/>
                  </a:lnTo>
                  <a:lnTo>
                    <a:pt x="255" y="198"/>
                  </a:lnTo>
                  <a:lnTo>
                    <a:pt x="256" y="199"/>
                  </a:lnTo>
                  <a:lnTo>
                    <a:pt x="257" y="199"/>
                  </a:lnTo>
                  <a:lnTo>
                    <a:pt x="260" y="198"/>
                  </a:lnTo>
                  <a:lnTo>
                    <a:pt x="262" y="198"/>
                  </a:lnTo>
                  <a:lnTo>
                    <a:pt x="263" y="197"/>
                  </a:lnTo>
                  <a:lnTo>
                    <a:pt x="265" y="193"/>
                  </a:lnTo>
                  <a:lnTo>
                    <a:pt x="264" y="192"/>
                  </a:lnTo>
                  <a:lnTo>
                    <a:pt x="264" y="191"/>
                  </a:lnTo>
                  <a:lnTo>
                    <a:pt x="265" y="190"/>
                  </a:lnTo>
                  <a:lnTo>
                    <a:pt x="266" y="189"/>
                  </a:lnTo>
                  <a:lnTo>
                    <a:pt x="267" y="188"/>
                  </a:lnTo>
                  <a:lnTo>
                    <a:pt x="266" y="187"/>
                  </a:lnTo>
                  <a:lnTo>
                    <a:pt x="267" y="186"/>
                  </a:lnTo>
                  <a:lnTo>
                    <a:pt x="268" y="186"/>
                  </a:lnTo>
                  <a:lnTo>
                    <a:pt x="268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1"/>
                  </a:lnTo>
                  <a:lnTo>
                    <a:pt x="117" y="0"/>
                  </a:lnTo>
                  <a:lnTo>
                    <a:pt x="117" y="1"/>
                  </a:lnTo>
                  <a:lnTo>
                    <a:pt x="117" y="2"/>
                  </a:lnTo>
                  <a:lnTo>
                    <a:pt x="115" y="1"/>
                  </a:lnTo>
                  <a:lnTo>
                    <a:pt x="115" y="0"/>
                  </a:lnTo>
                  <a:lnTo>
                    <a:pt x="109" y="0"/>
                  </a:lnTo>
                  <a:lnTo>
                    <a:pt x="109" y="1"/>
                  </a:lnTo>
                  <a:lnTo>
                    <a:pt x="108" y="1"/>
                  </a:lnTo>
                  <a:lnTo>
                    <a:pt x="108" y="0"/>
                  </a:lnTo>
                  <a:lnTo>
                    <a:pt x="107" y="0"/>
                  </a:lnTo>
                  <a:lnTo>
                    <a:pt x="107" y="3"/>
                  </a:lnTo>
                  <a:lnTo>
                    <a:pt x="107" y="2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61" name="Rectangle 179"/>
            <p:cNvSpPr>
              <a:spLocks noChangeAspect="1" noChangeArrowheads="1"/>
            </p:cNvSpPr>
            <p:nvPr/>
          </p:nvSpPr>
          <p:spPr bwMode="gray">
            <a:xfrm>
              <a:off x="3226" y="2924"/>
              <a:ext cx="0" cy="0"/>
            </a:xfrm>
            <a:prstGeom prst="rect">
              <a:avLst/>
            </a:prstGeom>
            <a:solidFill>
              <a:schemeClr val="folHlink"/>
            </a:solidFill>
            <a:ln w="317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200" b="1">
                <a:latin typeface="AvantGarde Md BT" pitchFamily="34" charset="0"/>
              </a:endParaRPr>
            </a:p>
          </p:txBody>
        </p:sp>
        <p:sp>
          <p:nvSpPr>
            <p:cNvPr id="20662" name="Freeform 180"/>
            <p:cNvSpPr>
              <a:spLocks noChangeAspect="1"/>
            </p:cNvSpPr>
            <p:nvPr/>
          </p:nvSpPr>
          <p:spPr bwMode="gray">
            <a:xfrm>
              <a:off x="2737" y="2857"/>
              <a:ext cx="282" cy="249"/>
            </a:xfrm>
            <a:custGeom>
              <a:avLst/>
              <a:gdLst>
                <a:gd name="T0" fmla="*/ 531149642 w 84"/>
                <a:gd name="T1" fmla="*/ 2147483646 h 74"/>
                <a:gd name="T2" fmla="*/ 0 w 84"/>
                <a:gd name="T3" fmla="*/ 2147483646 h 74"/>
                <a:gd name="T4" fmla="*/ 785029629 w 84"/>
                <a:gd name="T5" fmla="*/ 2147483646 h 74"/>
                <a:gd name="T6" fmla="*/ 1018320135 w 84"/>
                <a:gd name="T7" fmla="*/ 2147483646 h 74"/>
                <a:gd name="T8" fmla="*/ 1783145150 w 84"/>
                <a:gd name="T9" fmla="*/ 2147483646 h 74"/>
                <a:gd name="T10" fmla="*/ 1313791504 w 84"/>
                <a:gd name="T11" fmla="*/ 2147483646 h 74"/>
                <a:gd name="T12" fmla="*/ 2147483646 w 84"/>
                <a:gd name="T13" fmla="*/ 2147483646 h 74"/>
                <a:gd name="T14" fmla="*/ 2147483646 w 84"/>
                <a:gd name="T15" fmla="*/ 2147483646 h 74"/>
                <a:gd name="T16" fmla="*/ 2147483646 w 84"/>
                <a:gd name="T17" fmla="*/ 2147483646 h 74"/>
                <a:gd name="T18" fmla="*/ 2147483646 w 84"/>
                <a:gd name="T19" fmla="*/ 2147483646 h 74"/>
                <a:gd name="T20" fmla="*/ 2147483646 w 84"/>
                <a:gd name="T21" fmla="*/ 2147483646 h 74"/>
                <a:gd name="T22" fmla="*/ 2147483646 w 84"/>
                <a:gd name="T23" fmla="*/ 2147483646 h 74"/>
                <a:gd name="T24" fmla="*/ 2147483646 w 84"/>
                <a:gd name="T25" fmla="*/ 2147483646 h 74"/>
                <a:gd name="T26" fmla="*/ 2147483646 w 84"/>
                <a:gd name="T27" fmla="*/ 2147483646 h 74"/>
                <a:gd name="T28" fmla="*/ 2147483646 w 84"/>
                <a:gd name="T29" fmla="*/ 2147483646 h 74"/>
                <a:gd name="T30" fmla="*/ 2147483646 w 84"/>
                <a:gd name="T31" fmla="*/ 2147483646 h 74"/>
                <a:gd name="T32" fmla="*/ 2147483646 w 84"/>
                <a:gd name="T33" fmla="*/ 2147483646 h 74"/>
                <a:gd name="T34" fmla="*/ 2147483646 w 84"/>
                <a:gd name="T35" fmla="*/ 2147483646 h 74"/>
                <a:gd name="T36" fmla="*/ 2147483646 w 84"/>
                <a:gd name="T37" fmla="*/ 2147483646 h 74"/>
                <a:gd name="T38" fmla="*/ 2147483646 w 84"/>
                <a:gd name="T39" fmla="*/ 2147483646 h 74"/>
                <a:gd name="T40" fmla="*/ 2147483646 w 84"/>
                <a:gd name="T41" fmla="*/ 2147483646 h 74"/>
                <a:gd name="T42" fmla="*/ 2147483646 w 84"/>
                <a:gd name="T43" fmla="*/ 2147483646 h 74"/>
                <a:gd name="T44" fmla="*/ 2147483646 w 84"/>
                <a:gd name="T45" fmla="*/ 2147483646 h 74"/>
                <a:gd name="T46" fmla="*/ 2147483646 w 84"/>
                <a:gd name="T47" fmla="*/ 2147483646 h 74"/>
                <a:gd name="T48" fmla="*/ 2147483646 w 84"/>
                <a:gd name="T49" fmla="*/ 2147483646 h 74"/>
                <a:gd name="T50" fmla="*/ 2147483646 w 84"/>
                <a:gd name="T51" fmla="*/ 2147483646 h 74"/>
                <a:gd name="T52" fmla="*/ 2147483646 w 84"/>
                <a:gd name="T53" fmla="*/ 2147483646 h 74"/>
                <a:gd name="T54" fmla="*/ 2147483646 w 84"/>
                <a:gd name="T55" fmla="*/ 2147483646 h 74"/>
                <a:gd name="T56" fmla="*/ 2147483646 w 84"/>
                <a:gd name="T57" fmla="*/ 2147483646 h 74"/>
                <a:gd name="T58" fmla="*/ 2147483646 w 84"/>
                <a:gd name="T59" fmla="*/ 1049437496 h 74"/>
                <a:gd name="T60" fmla="*/ 2147483646 w 84"/>
                <a:gd name="T61" fmla="*/ 1361101772 h 74"/>
                <a:gd name="T62" fmla="*/ 2147483646 w 84"/>
                <a:gd name="T63" fmla="*/ 1361101772 h 74"/>
                <a:gd name="T64" fmla="*/ 2147483646 w 84"/>
                <a:gd name="T65" fmla="*/ 1935864131 h 74"/>
                <a:gd name="T66" fmla="*/ 2147483646 w 84"/>
                <a:gd name="T67" fmla="*/ 1935864131 h 74"/>
                <a:gd name="T68" fmla="*/ 2147483646 w 84"/>
                <a:gd name="T69" fmla="*/ 575317219 h 74"/>
                <a:gd name="T70" fmla="*/ 2147483646 w 84"/>
                <a:gd name="T71" fmla="*/ 240379395 h 74"/>
                <a:gd name="T72" fmla="*/ 2147483646 w 84"/>
                <a:gd name="T73" fmla="*/ 0 h 74"/>
                <a:gd name="T74" fmla="*/ 2147483646 w 84"/>
                <a:gd name="T75" fmla="*/ 1049437496 h 74"/>
                <a:gd name="T76" fmla="*/ 2098835965 w 84"/>
                <a:gd name="T77" fmla="*/ 2147483646 h 74"/>
                <a:gd name="T78" fmla="*/ 1018320135 w 84"/>
                <a:gd name="T79" fmla="*/ 2147483646 h 74"/>
                <a:gd name="T80" fmla="*/ 785029629 w 84"/>
                <a:gd name="T81" fmla="*/ 2147483646 h 74"/>
                <a:gd name="T82" fmla="*/ 233838744 w 84"/>
                <a:gd name="T83" fmla="*/ 2147483646 h 74"/>
                <a:gd name="T84" fmla="*/ 531149642 w 84"/>
                <a:gd name="T85" fmla="*/ 2147483646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4"/>
                <a:gd name="T130" fmla="*/ 0 h 74"/>
                <a:gd name="T131" fmla="*/ 84 w 84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4" h="74">
                  <a:moveTo>
                    <a:pt x="2" y="19"/>
                  </a:moveTo>
                  <a:lnTo>
                    <a:pt x="2" y="21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6" y="50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6" y="55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1" y="55"/>
                  </a:lnTo>
                  <a:lnTo>
                    <a:pt x="12" y="55"/>
                  </a:lnTo>
                  <a:lnTo>
                    <a:pt x="15" y="55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9" y="58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3"/>
                  </a:lnTo>
                  <a:lnTo>
                    <a:pt x="24" y="62"/>
                  </a:lnTo>
                  <a:lnTo>
                    <a:pt x="24" y="61"/>
                  </a:lnTo>
                  <a:lnTo>
                    <a:pt x="24" y="60"/>
                  </a:lnTo>
                  <a:lnTo>
                    <a:pt x="28" y="61"/>
                  </a:lnTo>
                  <a:lnTo>
                    <a:pt x="31" y="61"/>
                  </a:lnTo>
                  <a:lnTo>
                    <a:pt x="31" y="64"/>
                  </a:lnTo>
                  <a:lnTo>
                    <a:pt x="32" y="65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8" y="70"/>
                  </a:lnTo>
                  <a:lnTo>
                    <a:pt x="41" y="71"/>
                  </a:lnTo>
                  <a:lnTo>
                    <a:pt x="43" y="72"/>
                  </a:lnTo>
                  <a:lnTo>
                    <a:pt x="44" y="71"/>
                  </a:lnTo>
                  <a:lnTo>
                    <a:pt x="46" y="70"/>
                  </a:lnTo>
                  <a:lnTo>
                    <a:pt x="47" y="71"/>
                  </a:lnTo>
                  <a:lnTo>
                    <a:pt x="49" y="73"/>
                  </a:lnTo>
                  <a:lnTo>
                    <a:pt x="50" y="74"/>
                  </a:lnTo>
                  <a:lnTo>
                    <a:pt x="51" y="74"/>
                  </a:lnTo>
                  <a:lnTo>
                    <a:pt x="53" y="73"/>
                  </a:lnTo>
                  <a:lnTo>
                    <a:pt x="54" y="72"/>
                  </a:lnTo>
                  <a:lnTo>
                    <a:pt x="57" y="72"/>
                  </a:lnTo>
                  <a:lnTo>
                    <a:pt x="59" y="73"/>
                  </a:lnTo>
                  <a:lnTo>
                    <a:pt x="60" y="72"/>
                  </a:lnTo>
                  <a:lnTo>
                    <a:pt x="62" y="71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8" y="71"/>
                  </a:lnTo>
                  <a:lnTo>
                    <a:pt x="69" y="73"/>
                  </a:lnTo>
                  <a:lnTo>
                    <a:pt x="71" y="74"/>
                  </a:lnTo>
                  <a:lnTo>
                    <a:pt x="72" y="74"/>
                  </a:lnTo>
                  <a:lnTo>
                    <a:pt x="73" y="74"/>
                  </a:lnTo>
                  <a:lnTo>
                    <a:pt x="75" y="74"/>
                  </a:lnTo>
                  <a:lnTo>
                    <a:pt x="74" y="72"/>
                  </a:lnTo>
                  <a:lnTo>
                    <a:pt x="74" y="69"/>
                  </a:lnTo>
                  <a:lnTo>
                    <a:pt x="76" y="63"/>
                  </a:lnTo>
                  <a:lnTo>
                    <a:pt x="78" y="60"/>
                  </a:lnTo>
                  <a:lnTo>
                    <a:pt x="81" y="58"/>
                  </a:lnTo>
                  <a:lnTo>
                    <a:pt x="84" y="55"/>
                  </a:lnTo>
                  <a:lnTo>
                    <a:pt x="84" y="53"/>
                  </a:lnTo>
                  <a:lnTo>
                    <a:pt x="83" y="50"/>
                  </a:lnTo>
                  <a:lnTo>
                    <a:pt x="83" y="49"/>
                  </a:lnTo>
                  <a:lnTo>
                    <a:pt x="81" y="47"/>
                  </a:lnTo>
                  <a:lnTo>
                    <a:pt x="79" y="44"/>
                  </a:lnTo>
                  <a:lnTo>
                    <a:pt x="79" y="42"/>
                  </a:lnTo>
                  <a:lnTo>
                    <a:pt x="78" y="40"/>
                  </a:lnTo>
                  <a:lnTo>
                    <a:pt x="78" y="34"/>
                  </a:lnTo>
                  <a:lnTo>
                    <a:pt x="75" y="32"/>
                  </a:lnTo>
                  <a:lnTo>
                    <a:pt x="74" y="31"/>
                  </a:lnTo>
                  <a:lnTo>
                    <a:pt x="76" y="29"/>
                  </a:lnTo>
                  <a:lnTo>
                    <a:pt x="78" y="27"/>
                  </a:lnTo>
                  <a:lnTo>
                    <a:pt x="79" y="25"/>
                  </a:lnTo>
                  <a:lnTo>
                    <a:pt x="79" y="22"/>
                  </a:lnTo>
                  <a:lnTo>
                    <a:pt x="79" y="20"/>
                  </a:lnTo>
                  <a:lnTo>
                    <a:pt x="75" y="10"/>
                  </a:lnTo>
                  <a:lnTo>
                    <a:pt x="74" y="8"/>
                  </a:lnTo>
                  <a:lnTo>
                    <a:pt x="74" y="7"/>
                  </a:lnTo>
                  <a:lnTo>
                    <a:pt x="73" y="6"/>
                  </a:lnTo>
                  <a:lnTo>
                    <a:pt x="71" y="4"/>
                  </a:lnTo>
                  <a:lnTo>
                    <a:pt x="68" y="3"/>
                  </a:lnTo>
                  <a:lnTo>
                    <a:pt x="65" y="4"/>
                  </a:lnTo>
                  <a:lnTo>
                    <a:pt x="61" y="5"/>
                  </a:lnTo>
                  <a:lnTo>
                    <a:pt x="54" y="6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4" y="2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5" y="8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9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63" name="Freeform 181"/>
            <p:cNvSpPr>
              <a:spLocks noChangeAspect="1"/>
            </p:cNvSpPr>
            <p:nvPr/>
          </p:nvSpPr>
          <p:spPr bwMode="gray">
            <a:xfrm>
              <a:off x="3888" y="3515"/>
              <a:ext cx="0" cy="19"/>
            </a:xfrm>
            <a:custGeom>
              <a:avLst/>
              <a:gdLst>
                <a:gd name="T0" fmla="*/ 518531977 h 6"/>
                <a:gd name="T1" fmla="*/ 612032693 h 6"/>
                <a:gd name="T2" fmla="*/ 0 h 6"/>
                <a:gd name="T3" fmla="*/ 193273545 h 6"/>
                <a:gd name="T4" fmla="*/ 518531977 h 6"/>
                <a:gd name="T5" fmla="*/ 518531977 h 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h 6"/>
                <a:gd name="T13" fmla="*/ 6 h 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T12" r="0" b="T13"/>
              <a:pathLst>
                <a:path h="6">
                  <a:moveTo>
                    <a:pt x="0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64" name="Freeform 182"/>
            <p:cNvSpPr>
              <a:spLocks noChangeAspect="1"/>
            </p:cNvSpPr>
            <p:nvPr/>
          </p:nvSpPr>
          <p:spPr bwMode="gray">
            <a:xfrm>
              <a:off x="3884" y="3562"/>
              <a:ext cx="4" cy="60"/>
            </a:xfrm>
            <a:custGeom>
              <a:avLst/>
              <a:gdLst>
                <a:gd name="T0" fmla="*/ 2147483646 w 1"/>
                <a:gd name="T1" fmla="*/ 897575023 h 18"/>
                <a:gd name="T2" fmla="*/ 0 w 1"/>
                <a:gd name="T3" fmla="*/ 1398306367 h 18"/>
                <a:gd name="T4" fmla="*/ 0 w 1"/>
                <a:gd name="T5" fmla="*/ 1612709833 h 18"/>
                <a:gd name="T6" fmla="*/ 2147483646 w 1"/>
                <a:gd name="T7" fmla="*/ 2147483646 h 18"/>
                <a:gd name="T8" fmla="*/ 0 w 1"/>
                <a:gd name="T9" fmla="*/ 2147483646 h 18"/>
                <a:gd name="T10" fmla="*/ 0 w 1"/>
                <a:gd name="T11" fmla="*/ 2147483646 h 18"/>
                <a:gd name="T12" fmla="*/ 2147483646 w 1"/>
                <a:gd name="T13" fmla="*/ 2147483646 h 18"/>
                <a:gd name="T14" fmla="*/ 2147483646 w 1"/>
                <a:gd name="T15" fmla="*/ 2147483646 h 18"/>
                <a:gd name="T16" fmla="*/ 2147483646 w 1"/>
                <a:gd name="T17" fmla="*/ 0 h 18"/>
                <a:gd name="T18" fmla="*/ 2147483646 w 1"/>
                <a:gd name="T19" fmla="*/ 690442077 h 18"/>
                <a:gd name="T20" fmla="*/ 2147483646 w 1"/>
                <a:gd name="T21" fmla="*/ 897575023 h 18"/>
                <a:gd name="T22" fmla="*/ 2147483646 w 1"/>
                <a:gd name="T23" fmla="*/ 897575023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"/>
                <a:gd name="T37" fmla="*/ 0 h 18"/>
                <a:gd name="T38" fmla="*/ 1 w 1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" h="18">
                  <a:moveTo>
                    <a:pt x="1" y="4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4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65" name="Freeform 183"/>
            <p:cNvSpPr>
              <a:spLocks noChangeAspect="1"/>
            </p:cNvSpPr>
            <p:nvPr/>
          </p:nvSpPr>
          <p:spPr bwMode="gray">
            <a:xfrm>
              <a:off x="2584" y="2728"/>
              <a:ext cx="75" cy="125"/>
            </a:xfrm>
            <a:custGeom>
              <a:avLst/>
              <a:gdLst>
                <a:gd name="T0" fmla="*/ 2147483646 w 22"/>
                <a:gd name="T1" fmla="*/ 2147483646 h 37"/>
                <a:gd name="T2" fmla="*/ 2147483646 w 22"/>
                <a:gd name="T3" fmla="*/ 2147483646 h 37"/>
                <a:gd name="T4" fmla="*/ 2147483646 w 22"/>
                <a:gd name="T5" fmla="*/ 2147483646 h 37"/>
                <a:gd name="T6" fmla="*/ 2147483646 w 22"/>
                <a:gd name="T7" fmla="*/ 2147483646 h 37"/>
                <a:gd name="T8" fmla="*/ 2147483646 w 22"/>
                <a:gd name="T9" fmla="*/ 2147483646 h 37"/>
                <a:gd name="T10" fmla="*/ 2147483646 w 22"/>
                <a:gd name="T11" fmla="*/ 2147483646 h 37"/>
                <a:gd name="T12" fmla="*/ 2147483646 w 22"/>
                <a:gd name="T13" fmla="*/ 2147483646 h 37"/>
                <a:gd name="T14" fmla="*/ 2147483646 w 22"/>
                <a:gd name="T15" fmla="*/ 2147483646 h 37"/>
                <a:gd name="T16" fmla="*/ 2147483646 w 22"/>
                <a:gd name="T17" fmla="*/ 2147483646 h 37"/>
                <a:gd name="T18" fmla="*/ 2147483646 w 22"/>
                <a:gd name="T19" fmla="*/ 2147483646 h 37"/>
                <a:gd name="T20" fmla="*/ 2147483646 w 22"/>
                <a:gd name="T21" fmla="*/ 2147483646 h 37"/>
                <a:gd name="T22" fmla="*/ 2147483646 w 22"/>
                <a:gd name="T23" fmla="*/ 2147483646 h 37"/>
                <a:gd name="T24" fmla="*/ 2147483646 w 22"/>
                <a:gd name="T25" fmla="*/ 2147483646 h 37"/>
                <a:gd name="T26" fmla="*/ 2147483646 w 22"/>
                <a:gd name="T27" fmla="*/ 2147483646 h 37"/>
                <a:gd name="T28" fmla="*/ 2147483646 w 22"/>
                <a:gd name="T29" fmla="*/ 2147483646 h 37"/>
                <a:gd name="T30" fmla="*/ 2147483646 w 22"/>
                <a:gd name="T31" fmla="*/ 2147483646 h 37"/>
                <a:gd name="T32" fmla="*/ 2147483646 w 22"/>
                <a:gd name="T33" fmla="*/ 2147483646 h 37"/>
                <a:gd name="T34" fmla="*/ 2147483646 w 22"/>
                <a:gd name="T35" fmla="*/ 2147483646 h 37"/>
                <a:gd name="T36" fmla="*/ 2147483646 w 22"/>
                <a:gd name="T37" fmla="*/ 2147483646 h 37"/>
                <a:gd name="T38" fmla="*/ 2147483646 w 22"/>
                <a:gd name="T39" fmla="*/ 2147483646 h 37"/>
                <a:gd name="T40" fmla="*/ 2147483646 w 22"/>
                <a:gd name="T41" fmla="*/ 2147483646 h 37"/>
                <a:gd name="T42" fmla="*/ 2147483646 w 22"/>
                <a:gd name="T43" fmla="*/ 2147483646 h 37"/>
                <a:gd name="T44" fmla="*/ 2147483646 w 22"/>
                <a:gd name="T45" fmla="*/ 2147483646 h 37"/>
                <a:gd name="T46" fmla="*/ 2147483646 w 22"/>
                <a:gd name="T47" fmla="*/ 2147483646 h 37"/>
                <a:gd name="T48" fmla="*/ 2147483646 w 22"/>
                <a:gd name="T49" fmla="*/ 2147483646 h 37"/>
                <a:gd name="T50" fmla="*/ 2147483646 w 22"/>
                <a:gd name="T51" fmla="*/ 2147483646 h 37"/>
                <a:gd name="T52" fmla="*/ 2147483646 w 22"/>
                <a:gd name="T53" fmla="*/ 2147483646 h 37"/>
                <a:gd name="T54" fmla="*/ 2147483646 w 22"/>
                <a:gd name="T55" fmla="*/ 2147483646 h 37"/>
                <a:gd name="T56" fmla="*/ 2147483646 w 22"/>
                <a:gd name="T57" fmla="*/ 1441532358 h 37"/>
                <a:gd name="T58" fmla="*/ 2147483646 w 22"/>
                <a:gd name="T59" fmla="*/ 254492399 h 37"/>
                <a:gd name="T60" fmla="*/ 2147483646 w 22"/>
                <a:gd name="T61" fmla="*/ 0 h 37"/>
                <a:gd name="T62" fmla="*/ 2147483646 w 22"/>
                <a:gd name="T63" fmla="*/ 254492399 h 37"/>
                <a:gd name="T64" fmla="*/ 2147483646 w 22"/>
                <a:gd name="T65" fmla="*/ 1441532358 h 37"/>
                <a:gd name="T66" fmla="*/ 1949337580 w 22"/>
                <a:gd name="T67" fmla="*/ 2046809682 h 37"/>
                <a:gd name="T68" fmla="*/ 1377715224 w 22"/>
                <a:gd name="T69" fmla="*/ 2147483646 h 37"/>
                <a:gd name="T70" fmla="*/ 690350499 w 22"/>
                <a:gd name="T71" fmla="*/ 2147483646 h 37"/>
                <a:gd name="T72" fmla="*/ 285600798 w 22"/>
                <a:gd name="T73" fmla="*/ 2147483646 h 37"/>
                <a:gd name="T74" fmla="*/ 285600798 w 22"/>
                <a:gd name="T75" fmla="*/ 2147483646 h 37"/>
                <a:gd name="T76" fmla="*/ 0 w 22"/>
                <a:gd name="T77" fmla="*/ 2147483646 h 37"/>
                <a:gd name="T78" fmla="*/ 690350499 w 22"/>
                <a:gd name="T79" fmla="*/ 2147483646 h 37"/>
                <a:gd name="T80" fmla="*/ 1377715224 w 22"/>
                <a:gd name="T81" fmla="*/ 2147483646 h 37"/>
                <a:gd name="T82" fmla="*/ 1377715224 w 22"/>
                <a:gd name="T83" fmla="*/ 2147483646 h 37"/>
                <a:gd name="T84" fmla="*/ 1663116893 w 22"/>
                <a:gd name="T85" fmla="*/ 2147483646 h 37"/>
                <a:gd name="T86" fmla="*/ 2147483646 w 22"/>
                <a:gd name="T87" fmla="*/ 2147483646 h 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"/>
                <a:gd name="T133" fmla="*/ 0 h 37"/>
                <a:gd name="T134" fmla="*/ 22 w 22"/>
                <a:gd name="T135" fmla="*/ 37 h 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" h="37">
                  <a:moveTo>
                    <a:pt x="8" y="37"/>
                  </a:moveTo>
                  <a:lnTo>
                    <a:pt x="10" y="37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1" y="35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8" y="8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4" y="29"/>
                  </a:lnTo>
                  <a:lnTo>
                    <a:pt x="4" y="30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8" y="37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66" name="Freeform 184"/>
            <p:cNvSpPr>
              <a:spLocks noChangeAspect="1"/>
            </p:cNvSpPr>
            <p:nvPr/>
          </p:nvSpPr>
          <p:spPr bwMode="gray">
            <a:xfrm>
              <a:off x="2831" y="3390"/>
              <a:ext cx="47" cy="23"/>
            </a:xfrm>
            <a:custGeom>
              <a:avLst/>
              <a:gdLst>
                <a:gd name="T0" fmla="*/ 2147483646 w 14"/>
                <a:gd name="T1" fmla="*/ 905449592 h 7"/>
                <a:gd name="T2" fmla="*/ 2147483646 w 14"/>
                <a:gd name="T3" fmla="*/ 905449592 h 7"/>
                <a:gd name="T4" fmla="*/ 2147483646 w 14"/>
                <a:gd name="T5" fmla="*/ 732985574 h 7"/>
                <a:gd name="T6" fmla="*/ 2147483646 w 14"/>
                <a:gd name="T7" fmla="*/ 732985574 h 7"/>
                <a:gd name="T8" fmla="*/ 2147483646 w 14"/>
                <a:gd name="T9" fmla="*/ 561860550 h 7"/>
                <a:gd name="T10" fmla="*/ 2147483646 w 14"/>
                <a:gd name="T11" fmla="*/ 561860550 h 7"/>
                <a:gd name="T12" fmla="*/ 1871178711 w 14"/>
                <a:gd name="T13" fmla="*/ 395683924 h 7"/>
                <a:gd name="T14" fmla="*/ 1871178711 w 14"/>
                <a:gd name="T15" fmla="*/ 171001074 h 7"/>
                <a:gd name="T16" fmla="*/ 1547471401 w 14"/>
                <a:gd name="T17" fmla="*/ 171001074 h 7"/>
                <a:gd name="T18" fmla="*/ 1313806154 w 14"/>
                <a:gd name="T19" fmla="*/ 171001074 h 7"/>
                <a:gd name="T20" fmla="*/ 1018322042 w 14"/>
                <a:gd name="T21" fmla="*/ 0 h 7"/>
                <a:gd name="T22" fmla="*/ 1018322042 w 14"/>
                <a:gd name="T23" fmla="*/ 171001074 h 7"/>
                <a:gd name="T24" fmla="*/ 785029710 w 14"/>
                <a:gd name="T25" fmla="*/ 0 h 7"/>
                <a:gd name="T26" fmla="*/ 233838768 w 14"/>
                <a:gd name="T27" fmla="*/ 0 h 7"/>
                <a:gd name="T28" fmla="*/ 0 w 14"/>
                <a:gd name="T29" fmla="*/ 0 h 7"/>
                <a:gd name="T30" fmla="*/ 557372413 w 14"/>
                <a:gd name="T31" fmla="*/ 171001074 h 7"/>
                <a:gd name="T32" fmla="*/ 1313806154 w 14"/>
                <a:gd name="T33" fmla="*/ 561860550 h 7"/>
                <a:gd name="T34" fmla="*/ 2104840342 w 14"/>
                <a:gd name="T35" fmla="*/ 561860550 h 7"/>
                <a:gd name="T36" fmla="*/ 2147483646 w 14"/>
                <a:gd name="T37" fmla="*/ 1300103826 h 7"/>
                <a:gd name="T38" fmla="*/ 2147483646 w 14"/>
                <a:gd name="T39" fmla="*/ 905449592 h 7"/>
                <a:gd name="T40" fmla="*/ 2147483646 w 14"/>
                <a:gd name="T41" fmla="*/ 905449592 h 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7"/>
                <a:gd name="T65" fmla="*/ 14 w 14"/>
                <a:gd name="T66" fmla="*/ 7 h 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7">
                  <a:moveTo>
                    <a:pt x="14" y="5"/>
                  </a:moveTo>
                  <a:lnTo>
                    <a:pt x="13" y="5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5" y="3"/>
                  </a:lnTo>
                  <a:lnTo>
                    <a:pt x="8" y="3"/>
                  </a:lnTo>
                  <a:lnTo>
                    <a:pt x="14" y="7"/>
                  </a:lnTo>
                  <a:lnTo>
                    <a:pt x="14" y="5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67" name="Freeform 185"/>
            <p:cNvSpPr>
              <a:spLocks noChangeAspect="1"/>
            </p:cNvSpPr>
            <p:nvPr/>
          </p:nvSpPr>
          <p:spPr bwMode="gray">
            <a:xfrm>
              <a:off x="2905" y="3362"/>
              <a:ext cx="34" cy="48"/>
            </a:xfrm>
            <a:custGeom>
              <a:avLst/>
              <a:gdLst>
                <a:gd name="T0" fmla="*/ 0 w 10"/>
                <a:gd name="T1" fmla="*/ 0 h 14"/>
                <a:gd name="T2" fmla="*/ 276618846 w 10"/>
                <a:gd name="T3" fmla="*/ 308605035 h 14"/>
                <a:gd name="T4" fmla="*/ 276618846 w 10"/>
                <a:gd name="T5" fmla="*/ 741147723 h 14"/>
                <a:gd name="T6" fmla="*/ 666190281 w 10"/>
                <a:gd name="T7" fmla="*/ 741147723 h 14"/>
                <a:gd name="T8" fmla="*/ 1322416845 w 10"/>
                <a:gd name="T9" fmla="*/ 741147723 h 14"/>
                <a:gd name="T10" fmla="*/ 1598856548 w 10"/>
                <a:gd name="T11" fmla="*/ 1058073994 h 14"/>
                <a:gd name="T12" fmla="*/ 1873422246 w 10"/>
                <a:gd name="T13" fmla="*/ 1493751874 h 14"/>
                <a:gd name="T14" fmla="*/ 2147483646 w 10"/>
                <a:gd name="T15" fmla="*/ 1799204955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2147483646 h 14"/>
                <a:gd name="T22" fmla="*/ 2147483646 w 10"/>
                <a:gd name="T23" fmla="*/ 2147483646 h 14"/>
                <a:gd name="T24" fmla="*/ 2147483646 w 10"/>
                <a:gd name="T25" fmla="*/ 2147483646 h 14"/>
                <a:gd name="T26" fmla="*/ 2147483646 w 10"/>
                <a:gd name="T27" fmla="*/ 2147483646 h 14"/>
                <a:gd name="T28" fmla="*/ 2147483646 w 10"/>
                <a:gd name="T29" fmla="*/ 2147483646 h 14"/>
                <a:gd name="T30" fmla="*/ 2147483646 w 10"/>
                <a:gd name="T31" fmla="*/ 2147483646 h 14"/>
                <a:gd name="T32" fmla="*/ 2147483646 w 10"/>
                <a:gd name="T33" fmla="*/ 2147483646 h 14"/>
                <a:gd name="T34" fmla="*/ 2147483646 w 10"/>
                <a:gd name="T35" fmla="*/ 2147483646 h 14"/>
                <a:gd name="T36" fmla="*/ 2147483646 w 10"/>
                <a:gd name="T37" fmla="*/ 2147483646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4"/>
                <a:gd name="T59" fmla="*/ 10 w 10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4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4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68" name="Freeform 186"/>
            <p:cNvSpPr>
              <a:spLocks noChangeAspect="1"/>
            </p:cNvSpPr>
            <p:nvPr/>
          </p:nvSpPr>
          <p:spPr bwMode="gray">
            <a:xfrm>
              <a:off x="2055" y="2128"/>
              <a:ext cx="192" cy="171"/>
            </a:xfrm>
            <a:custGeom>
              <a:avLst/>
              <a:gdLst>
                <a:gd name="T0" fmla="*/ 2147483646 w 57"/>
                <a:gd name="T1" fmla="*/ 2147483646 h 51"/>
                <a:gd name="T2" fmla="*/ 1064720333 w 57"/>
                <a:gd name="T3" fmla="*/ 2147483646 h 51"/>
                <a:gd name="T4" fmla="*/ 245184108 w 57"/>
                <a:gd name="T5" fmla="*/ 2147483646 h 51"/>
                <a:gd name="T6" fmla="*/ 1963015080 w 57"/>
                <a:gd name="T7" fmla="*/ 2147483646 h 51"/>
                <a:gd name="T8" fmla="*/ 2147483646 w 57"/>
                <a:gd name="T9" fmla="*/ 2147483646 h 51"/>
                <a:gd name="T10" fmla="*/ 2147483646 w 57"/>
                <a:gd name="T11" fmla="*/ 2147483646 h 51"/>
                <a:gd name="T12" fmla="*/ 2147483646 w 57"/>
                <a:gd name="T13" fmla="*/ 2147483646 h 51"/>
                <a:gd name="T14" fmla="*/ 1064720333 w 57"/>
                <a:gd name="T15" fmla="*/ 2147483646 h 51"/>
                <a:gd name="T16" fmla="*/ 825882937 w 57"/>
                <a:gd name="T17" fmla="*/ 2147483646 h 51"/>
                <a:gd name="T18" fmla="*/ 2147483646 w 57"/>
                <a:gd name="T19" fmla="*/ 2147483646 h 51"/>
                <a:gd name="T20" fmla="*/ 2147483646 w 57"/>
                <a:gd name="T21" fmla="*/ 2147483646 h 51"/>
                <a:gd name="T22" fmla="*/ 2147483646 w 57"/>
                <a:gd name="T23" fmla="*/ 2147483646 h 51"/>
                <a:gd name="T24" fmla="*/ 2147483646 w 57"/>
                <a:gd name="T25" fmla="*/ 2147483646 h 51"/>
                <a:gd name="T26" fmla="*/ 2147483646 w 57"/>
                <a:gd name="T27" fmla="*/ 2147483646 h 51"/>
                <a:gd name="T28" fmla="*/ 2147483646 w 57"/>
                <a:gd name="T29" fmla="*/ 2147483646 h 51"/>
                <a:gd name="T30" fmla="*/ 1064720333 w 57"/>
                <a:gd name="T31" fmla="*/ 1746235353 h 51"/>
                <a:gd name="T32" fmla="*/ 2147483646 w 57"/>
                <a:gd name="T33" fmla="*/ 2065345299 h 51"/>
                <a:gd name="T34" fmla="*/ 2147483646 w 57"/>
                <a:gd name="T35" fmla="*/ 1001347037 h 51"/>
                <a:gd name="T36" fmla="*/ 2147483646 w 57"/>
                <a:gd name="T37" fmla="*/ 2065345299 h 51"/>
                <a:gd name="T38" fmla="*/ 2147483646 w 57"/>
                <a:gd name="T39" fmla="*/ 1292053743 h 51"/>
                <a:gd name="T40" fmla="*/ 2147483646 w 57"/>
                <a:gd name="T41" fmla="*/ 1001347037 h 51"/>
                <a:gd name="T42" fmla="*/ 2147483646 w 57"/>
                <a:gd name="T43" fmla="*/ 1001347037 h 51"/>
                <a:gd name="T44" fmla="*/ 2147483646 w 57"/>
                <a:gd name="T45" fmla="*/ 2065345299 h 51"/>
                <a:gd name="T46" fmla="*/ 2147483646 w 57"/>
                <a:gd name="T47" fmla="*/ 1746235353 h 51"/>
                <a:gd name="T48" fmla="*/ 2147483646 w 57"/>
                <a:gd name="T49" fmla="*/ 1001347037 h 51"/>
                <a:gd name="T50" fmla="*/ 2147483646 w 57"/>
                <a:gd name="T51" fmla="*/ 771308228 h 51"/>
                <a:gd name="T52" fmla="*/ 2147483646 w 57"/>
                <a:gd name="T53" fmla="*/ 0 h 51"/>
                <a:gd name="T54" fmla="*/ 2147483646 w 57"/>
                <a:gd name="T55" fmla="*/ 771308228 h 51"/>
                <a:gd name="T56" fmla="*/ 2147483646 w 57"/>
                <a:gd name="T57" fmla="*/ 2147483646 h 51"/>
                <a:gd name="T58" fmla="*/ 2147483646 w 57"/>
                <a:gd name="T59" fmla="*/ 2147483646 h 51"/>
                <a:gd name="T60" fmla="*/ 2147483646 w 57"/>
                <a:gd name="T61" fmla="*/ 2147483646 h 51"/>
                <a:gd name="T62" fmla="*/ 2147483646 w 57"/>
                <a:gd name="T63" fmla="*/ 2147483646 h 51"/>
                <a:gd name="T64" fmla="*/ 2147483646 w 57"/>
                <a:gd name="T65" fmla="*/ 2147483646 h 51"/>
                <a:gd name="T66" fmla="*/ 2147483646 w 57"/>
                <a:gd name="T67" fmla="*/ 2147483646 h 51"/>
                <a:gd name="T68" fmla="*/ 2147483646 w 57"/>
                <a:gd name="T69" fmla="*/ 2147483646 h 51"/>
                <a:gd name="T70" fmla="*/ 2147483646 w 57"/>
                <a:gd name="T71" fmla="*/ 2147483646 h 51"/>
                <a:gd name="T72" fmla="*/ 2147483646 w 57"/>
                <a:gd name="T73" fmla="*/ 2147483646 h 51"/>
                <a:gd name="T74" fmla="*/ 2147483646 w 57"/>
                <a:gd name="T75" fmla="*/ 2147483646 h 51"/>
                <a:gd name="T76" fmla="*/ 2147483646 w 57"/>
                <a:gd name="T77" fmla="*/ 2147483646 h 51"/>
                <a:gd name="T78" fmla="*/ 2147483646 w 57"/>
                <a:gd name="T79" fmla="*/ 2147483646 h 51"/>
                <a:gd name="T80" fmla="*/ 2147483646 w 57"/>
                <a:gd name="T81" fmla="*/ 2147483646 h 51"/>
                <a:gd name="T82" fmla="*/ 2147483646 w 57"/>
                <a:gd name="T83" fmla="*/ 2147483646 h 51"/>
                <a:gd name="T84" fmla="*/ 2147483646 w 57"/>
                <a:gd name="T85" fmla="*/ 2147483646 h 51"/>
                <a:gd name="T86" fmla="*/ 2147483646 w 57"/>
                <a:gd name="T87" fmla="*/ 2147483646 h 51"/>
                <a:gd name="T88" fmla="*/ 2147483646 w 57"/>
                <a:gd name="T89" fmla="*/ 2147483646 h 51"/>
                <a:gd name="T90" fmla="*/ 2147483646 w 57"/>
                <a:gd name="T91" fmla="*/ 2147483646 h 51"/>
                <a:gd name="T92" fmla="*/ 2147483646 w 57"/>
                <a:gd name="T93" fmla="*/ 2147483646 h 51"/>
                <a:gd name="T94" fmla="*/ 2147483646 w 57"/>
                <a:gd name="T95" fmla="*/ 2147483646 h 51"/>
                <a:gd name="T96" fmla="*/ 2147483646 w 57"/>
                <a:gd name="T97" fmla="*/ 2147483646 h 51"/>
                <a:gd name="T98" fmla="*/ 2147483646 w 57"/>
                <a:gd name="T99" fmla="*/ 2147483646 h 51"/>
                <a:gd name="T100" fmla="*/ 2147483646 w 57"/>
                <a:gd name="T101" fmla="*/ 2147483646 h 51"/>
                <a:gd name="T102" fmla="*/ 2147483646 w 57"/>
                <a:gd name="T103" fmla="*/ 2147483646 h 51"/>
                <a:gd name="T104" fmla="*/ 2147483646 w 57"/>
                <a:gd name="T105" fmla="*/ 2147483646 h 51"/>
                <a:gd name="T106" fmla="*/ 2147483646 w 57"/>
                <a:gd name="T107" fmla="*/ 2147483646 h 51"/>
                <a:gd name="T108" fmla="*/ 2147483646 w 57"/>
                <a:gd name="T109" fmla="*/ 2147483646 h 51"/>
                <a:gd name="T110" fmla="*/ 2147483646 w 57"/>
                <a:gd name="T111" fmla="*/ 2147483646 h 51"/>
                <a:gd name="T112" fmla="*/ 2147483646 w 57"/>
                <a:gd name="T113" fmla="*/ 2147483646 h 51"/>
                <a:gd name="T114" fmla="*/ 2147483646 w 57"/>
                <a:gd name="T115" fmla="*/ 2147483646 h 51"/>
                <a:gd name="T116" fmla="*/ 2147483646 w 57"/>
                <a:gd name="T117" fmla="*/ 2147483646 h 51"/>
                <a:gd name="T118" fmla="*/ 2147483646 w 57"/>
                <a:gd name="T119" fmla="*/ 2147483646 h 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"/>
                <a:gd name="T181" fmla="*/ 0 h 51"/>
                <a:gd name="T182" fmla="*/ 57 w 57"/>
                <a:gd name="T183" fmla="*/ 51 h 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" h="51">
                  <a:moveTo>
                    <a:pt x="11" y="44"/>
                  </a:moveTo>
                  <a:lnTo>
                    <a:pt x="11" y="44"/>
                  </a:lnTo>
                  <a:lnTo>
                    <a:pt x="11" y="43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9" y="38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29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10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8" y="23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3" y="20"/>
                  </a:lnTo>
                  <a:lnTo>
                    <a:pt x="12" y="19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6" y="10"/>
                  </a:lnTo>
                  <a:lnTo>
                    <a:pt x="18" y="9"/>
                  </a:lnTo>
                  <a:lnTo>
                    <a:pt x="18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22" y="12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7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6" y="24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9" y="19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41" y="22"/>
                  </a:lnTo>
                  <a:lnTo>
                    <a:pt x="42" y="22"/>
                  </a:lnTo>
                  <a:lnTo>
                    <a:pt x="43" y="21"/>
                  </a:lnTo>
                  <a:lnTo>
                    <a:pt x="44" y="22"/>
                  </a:lnTo>
                  <a:lnTo>
                    <a:pt x="43" y="23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6" y="24"/>
                  </a:lnTo>
                  <a:lnTo>
                    <a:pt x="47" y="22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0" y="21"/>
                  </a:lnTo>
                  <a:lnTo>
                    <a:pt x="51" y="23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51" y="26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4" y="26"/>
                  </a:lnTo>
                  <a:lnTo>
                    <a:pt x="55" y="25"/>
                  </a:lnTo>
                  <a:lnTo>
                    <a:pt x="56" y="25"/>
                  </a:lnTo>
                  <a:lnTo>
                    <a:pt x="57" y="26"/>
                  </a:lnTo>
                  <a:lnTo>
                    <a:pt x="55" y="26"/>
                  </a:lnTo>
                  <a:lnTo>
                    <a:pt x="52" y="28"/>
                  </a:lnTo>
                  <a:lnTo>
                    <a:pt x="52" y="29"/>
                  </a:lnTo>
                  <a:lnTo>
                    <a:pt x="54" y="29"/>
                  </a:lnTo>
                  <a:lnTo>
                    <a:pt x="54" y="31"/>
                  </a:lnTo>
                  <a:lnTo>
                    <a:pt x="52" y="32"/>
                  </a:lnTo>
                  <a:lnTo>
                    <a:pt x="52" y="33"/>
                  </a:lnTo>
                  <a:lnTo>
                    <a:pt x="54" y="34"/>
                  </a:lnTo>
                  <a:lnTo>
                    <a:pt x="54" y="35"/>
                  </a:lnTo>
                  <a:lnTo>
                    <a:pt x="53" y="36"/>
                  </a:lnTo>
                  <a:lnTo>
                    <a:pt x="54" y="37"/>
                  </a:lnTo>
                  <a:lnTo>
                    <a:pt x="55" y="36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4" y="41"/>
                  </a:lnTo>
                  <a:lnTo>
                    <a:pt x="54" y="42"/>
                  </a:lnTo>
                  <a:lnTo>
                    <a:pt x="54" y="43"/>
                  </a:lnTo>
                  <a:lnTo>
                    <a:pt x="55" y="42"/>
                  </a:lnTo>
                  <a:lnTo>
                    <a:pt x="54" y="44"/>
                  </a:lnTo>
                  <a:lnTo>
                    <a:pt x="53" y="45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1" y="46"/>
                  </a:lnTo>
                  <a:lnTo>
                    <a:pt x="50" y="47"/>
                  </a:lnTo>
                  <a:lnTo>
                    <a:pt x="48" y="46"/>
                  </a:lnTo>
                  <a:lnTo>
                    <a:pt x="48" y="47"/>
                  </a:lnTo>
                  <a:lnTo>
                    <a:pt x="47" y="46"/>
                  </a:lnTo>
                  <a:lnTo>
                    <a:pt x="47" y="47"/>
                  </a:lnTo>
                  <a:lnTo>
                    <a:pt x="46" y="47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46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49"/>
                  </a:lnTo>
                  <a:lnTo>
                    <a:pt x="42" y="49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29" y="49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1" y="51"/>
                  </a:lnTo>
                  <a:lnTo>
                    <a:pt x="18" y="50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1" y="44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69" name="Freeform 187"/>
            <p:cNvSpPr>
              <a:spLocks noChangeAspect="1"/>
            </p:cNvSpPr>
            <p:nvPr/>
          </p:nvSpPr>
          <p:spPr bwMode="gray">
            <a:xfrm>
              <a:off x="2413" y="2060"/>
              <a:ext cx="23" cy="10"/>
            </a:xfrm>
            <a:custGeom>
              <a:avLst/>
              <a:gdLst>
                <a:gd name="T0" fmla="*/ 732985574 w 7"/>
                <a:gd name="T1" fmla="*/ 207132900 h 3"/>
                <a:gd name="T2" fmla="*/ 732985574 w 7"/>
                <a:gd name="T3" fmla="*/ 483813323 h 3"/>
                <a:gd name="T4" fmla="*/ 171001074 w 7"/>
                <a:gd name="T5" fmla="*/ 483813323 h 3"/>
                <a:gd name="T6" fmla="*/ 0 w 7"/>
                <a:gd name="T7" fmla="*/ 690442743 h 3"/>
                <a:gd name="T8" fmla="*/ 0 w 7"/>
                <a:gd name="T9" fmla="*/ 690442743 h 3"/>
                <a:gd name="T10" fmla="*/ 171001074 w 7"/>
                <a:gd name="T11" fmla="*/ 690442743 h 3"/>
                <a:gd name="T12" fmla="*/ 395683924 w 7"/>
                <a:gd name="T13" fmla="*/ 483813323 h 3"/>
                <a:gd name="T14" fmla="*/ 905449592 w 7"/>
                <a:gd name="T15" fmla="*/ 483813323 h 3"/>
                <a:gd name="T16" fmla="*/ 1128940931 w 7"/>
                <a:gd name="T17" fmla="*/ 483813323 h 3"/>
                <a:gd name="T18" fmla="*/ 1300103826 w 7"/>
                <a:gd name="T19" fmla="*/ 207132900 h 3"/>
                <a:gd name="T20" fmla="*/ 1128940931 w 7"/>
                <a:gd name="T21" fmla="*/ 0 h 3"/>
                <a:gd name="T22" fmla="*/ 732985574 w 7"/>
                <a:gd name="T23" fmla="*/ 207132900 h 3"/>
                <a:gd name="T24" fmla="*/ 732985574 w 7"/>
                <a:gd name="T25" fmla="*/ 20713290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3"/>
                <a:gd name="T41" fmla="*/ 7 w 7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3">
                  <a:moveTo>
                    <a:pt x="4" y="1"/>
                  </a:moveTo>
                  <a:lnTo>
                    <a:pt x="4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1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70" name="Freeform 188"/>
            <p:cNvSpPr>
              <a:spLocks noChangeAspect="1"/>
            </p:cNvSpPr>
            <p:nvPr/>
          </p:nvSpPr>
          <p:spPr bwMode="gray">
            <a:xfrm>
              <a:off x="2298" y="2451"/>
              <a:ext cx="6" cy="4"/>
            </a:xfrm>
            <a:custGeom>
              <a:avLst/>
              <a:gdLst>
                <a:gd name="T0" fmla="*/ 86093424 w 2"/>
                <a:gd name="T1" fmla="*/ 2147483646 h 1"/>
                <a:gd name="T2" fmla="*/ 43046712 w 2"/>
                <a:gd name="T3" fmla="*/ 2147483646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2147483646 h 1"/>
                <a:gd name="T10" fmla="*/ 0 w 2"/>
                <a:gd name="T11" fmla="*/ 2147483646 h 1"/>
                <a:gd name="T12" fmla="*/ 43046712 w 2"/>
                <a:gd name="T13" fmla="*/ 2147483646 h 1"/>
                <a:gd name="T14" fmla="*/ 86093424 w 2"/>
                <a:gd name="T15" fmla="*/ 2147483646 h 1"/>
                <a:gd name="T16" fmla="*/ 86093424 w 2"/>
                <a:gd name="T17" fmla="*/ 2147483646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"/>
                <a:gd name="T29" fmla="*/ 2 w 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">
                  <a:moveTo>
                    <a:pt x="2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71" name="Freeform 189"/>
            <p:cNvSpPr>
              <a:spLocks noChangeAspect="1"/>
            </p:cNvSpPr>
            <p:nvPr/>
          </p:nvSpPr>
          <p:spPr bwMode="gray">
            <a:xfrm>
              <a:off x="2301" y="2444"/>
              <a:ext cx="6" cy="17"/>
            </a:xfrm>
            <a:custGeom>
              <a:avLst/>
              <a:gdLst>
                <a:gd name="T0" fmla="*/ 86093424 w 2"/>
                <a:gd name="T1" fmla="*/ 1598856548 h 5"/>
                <a:gd name="T2" fmla="*/ 86093424 w 2"/>
                <a:gd name="T3" fmla="*/ 1598856548 h 5"/>
                <a:gd name="T4" fmla="*/ 86093424 w 2"/>
                <a:gd name="T5" fmla="*/ 1322416845 h 5"/>
                <a:gd name="T6" fmla="*/ 86093424 w 2"/>
                <a:gd name="T7" fmla="*/ 940503798 h 5"/>
                <a:gd name="T8" fmla="*/ 86093424 w 2"/>
                <a:gd name="T9" fmla="*/ 276618846 h 5"/>
                <a:gd name="T10" fmla="*/ 43046712 w 2"/>
                <a:gd name="T11" fmla="*/ 0 h 5"/>
                <a:gd name="T12" fmla="*/ 0 w 2"/>
                <a:gd name="T13" fmla="*/ 276618846 h 5"/>
                <a:gd name="T14" fmla="*/ 0 w 2"/>
                <a:gd name="T15" fmla="*/ 666190281 h 5"/>
                <a:gd name="T16" fmla="*/ 43046712 w 2"/>
                <a:gd name="T17" fmla="*/ 940503798 h 5"/>
                <a:gd name="T18" fmla="*/ 86093424 w 2"/>
                <a:gd name="T19" fmla="*/ 1322416845 h 5"/>
                <a:gd name="T20" fmla="*/ 43046712 w 2"/>
                <a:gd name="T21" fmla="*/ 1598856548 h 5"/>
                <a:gd name="T22" fmla="*/ 43046712 w 2"/>
                <a:gd name="T23" fmla="*/ 1598856548 h 5"/>
                <a:gd name="T24" fmla="*/ 86093424 w 2"/>
                <a:gd name="T25" fmla="*/ 1598856548 h 5"/>
                <a:gd name="T26" fmla="*/ 86093424 w 2"/>
                <a:gd name="T27" fmla="*/ 1598856548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"/>
                <a:gd name="T43" fmla="*/ 0 h 5"/>
                <a:gd name="T44" fmla="*/ 2 w 2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2" y="5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72" name="Freeform 190"/>
            <p:cNvSpPr>
              <a:spLocks noChangeAspect="1"/>
            </p:cNvSpPr>
            <p:nvPr/>
          </p:nvSpPr>
          <p:spPr bwMode="gray">
            <a:xfrm>
              <a:off x="2307" y="2444"/>
              <a:ext cx="7" cy="14"/>
            </a:xfrm>
            <a:custGeom>
              <a:avLst/>
              <a:gdLst>
                <a:gd name="T0" fmla="*/ 577308347 w 2"/>
                <a:gd name="T1" fmla="*/ 2020578420 h 4"/>
                <a:gd name="T2" fmla="*/ 993300427 w 2"/>
                <a:gd name="T3" fmla="*/ 2020578420 h 4"/>
                <a:gd name="T4" fmla="*/ 993300427 w 2"/>
                <a:gd name="T5" fmla="*/ 2020578420 h 4"/>
                <a:gd name="T6" fmla="*/ 577308347 w 2"/>
                <a:gd name="T7" fmla="*/ 993300427 h 4"/>
                <a:gd name="T8" fmla="*/ 577308347 w 2"/>
                <a:gd name="T9" fmla="*/ 577308347 h 4"/>
                <a:gd name="T10" fmla="*/ 577308347 w 2"/>
                <a:gd name="T11" fmla="*/ 0 h 4"/>
                <a:gd name="T12" fmla="*/ 0 w 2"/>
                <a:gd name="T13" fmla="*/ 0 h 4"/>
                <a:gd name="T14" fmla="*/ 0 w 2"/>
                <a:gd name="T15" fmla="*/ 577308347 h 4"/>
                <a:gd name="T16" fmla="*/ 0 w 2"/>
                <a:gd name="T17" fmla="*/ 993300427 h 4"/>
                <a:gd name="T18" fmla="*/ 577308347 w 2"/>
                <a:gd name="T19" fmla="*/ 2020578420 h 4"/>
                <a:gd name="T20" fmla="*/ 577308347 w 2"/>
                <a:gd name="T21" fmla="*/ 2020578420 h 4"/>
                <a:gd name="T22" fmla="*/ 577308347 w 2"/>
                <a:gd name="T23" fmla="*/ 202057842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4"/>
                <a:gd name="T38" fmla="*/ 2 w 2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4">
                  <a:moveTo>
                    <a:pt x="1" y="4"/>
                  </a:move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73" name="Freeform 191"/>
            <p:cNvSpPr>
              <a:spLocks noChangeAspect="1"/>
            </p:cNvSpPr>
            <p:nvPr/>
          </p:nvSpPr>
          <p:spPr bwMode="gray">
            <a:xfrm>
              <a:off x="2314" y="2448"/>
              <a:ext cx="8" cy="7"/>
            </a:xfrm>
            <a:custGeom>
              <a:avLst/>
              <a:gdLst>
                <a:gd name="T0" fmla="*/ 2147483646 w 2"/>
                <a:gd name="T1" fmla="*/ 577308347 h 2"/>
                <a:gd name="T2" fmla="*/ 2147483646 w 2"/>
                <a:gd name="T3" fmla="*/ 577308347 h 2"/>
                <a:gd name="T4" fmla="*/ 0 w 2"/>
                <a:gd name="T5" fmla="*/ 0 h 2"/>
                <a:gd name="T6" fmla="*/ 0 w 2"/>
                <a:gd name="T7" fmla="*/ 577308347 h 2"/>
                <a:gd name="T8" fmla="*/ 0 w 2"/>
                <a:gd name="T9" fmla="*/ 577308347 h 2"/>
                <a:gd name="T10" fmla="*/ 0 w 2"/>
                <a:gd name="T11" fmla="*/ 993300427 h 2"/>
                <a:gd name="T12" fmla="*/ 2147483646 w 2"/>
                <a:gd name="T13" fmla="*/ 993300427 h 2"/>
                <a:gd name="T14" fmla="*/ 2147483646 w 2"/>
                <a:gd name="T15" fmla="*/ 577308347 h 2"/>
                <a:gd name="T16" fmla="*/ 2147483646 w 2"/>
                <a:gd name="T17" fmla="*/ 577308347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1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74" name="Freeform 192"/>
            <p:cNvSpPr>
              <a:spLocks noChangeAspect="1"/>
            </p:cNvSpPr>
            <p:nvPr/>
          </p:nvSpPr>
          <p:spPr bwMode="gray">
            <a:xfrm>
              <a:off x="2304" y="2465"/>
              <a:ext cx="7" cy="6"/>
            </a:xfrm>
            <a:custGeom>
              <a:avLst/>
              <a:gdLst>
                <a:gd name="T0" fmla="*/ 577308347 w 2"/>
                <a:gd name="T1" fmla="*/ 86093424 h 2"/>
                <a:gd name="T2" fmla="*/ 577308347 w 2"/>
                <a:gd name="T3" fmla="*/ 43046712 h 2"/>
                <a:gd name="T4" fmla="*/ 993300427 w 2"/>
                <a:gd name="T5" fmla="*/ 43046712 h 2"/>
                <a:gd name="T6" fmla="*/ 577308347 w 2"/>
                <a:gd name="T7" fmla="*/ 0 h 2"/>
                <a:gd name="T8" fmla="*/ 0 w 2"/>
                <a:gd name="T9" fmla="*/ 0 h 2"/>
                <a:gd name="T10" fmla="*/ 0 w 2"/>
                <a:gd name="T11" fmla="*/ 43046712 h 2"/>
                <a:gd name="T12" fmla="*/ 0 w 2"/>
                <a:gd name="T13" fmla="*/ 43046712 h 2"/>
                <a:gd name="T14" fmla="*/ 577308347 w 2"/>
                <a:gd name="T15" fmla="*/ 86093424 h 2"/>
                <a:gd name="T16" fmla="*/ 577308347 w 2"/>
                <a:gd name="T17" fmla="*/ 86093424 h 2"/>
                <a:gd name="T18" fmla="*/ 577308347 w 2"/>
                <a:gd name="T19" fmla="*/ 86093424 h 2"/>
                <a:gd name="T20" fmla="*/ 577308347 w 2"/>
                <a:gd name="T21" fmla="*/ 86093424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"/>
                <a:gd name="T34" fmla="*/ 0 h 2"/>
                <a:gd name="T35" fmla="*/ 2 w 2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" h="2">
                  <a:moveTo>
                    <a:pt x="1" y="2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75" name="Freeform 193"/>
            <p:cNvSpPr>
              <a:spLocks noChangeAspect="1"/>
            </p:cNvSpPr>
            <p:nvPr/>
          </p:nvSpPr>
          <p:spPr bwMode="gray">
            <a:xfrm>
              <a:off x="2298" y="2474"/>
              <a:ext cx="3" cy="11"/>
            </a:xfrm>
            <a:custGeom>
              <a:avLst/>
              <a:gdLst>
                <a:gd name="T0" fmla="*/ 43046712 w 1"/>
                <a:gd name="T1" fmla="*/ 0 h 3"/>
                <a:gd name="T2" fmla="*/ 43046712 w 1"/>
                <a:gd name="T3" fmla="*/ 0 h 3"/>
                <a:gd name="T4" fmla="*/ 0 w 1"/>
                <a:gd name="T5" fmla="*/ 1193394726 h 3"/>
                <a:gd name="T6" fmla="*/ 0 w 1"/>
                <a:gd name="T7" fmla="*/ 2055214000 h 3"/>
                <a:gd name="T8" fmla="*/ 0 w 1"/>
                <a:gd name="T9" fmla="*/ 2147483646 h 3"/>
                <a:gd name="T10" fmla="*/ 0 w 1"/>
                <a:gd name="T11" fmla="*/ 2147483646 h 3"/>
                <a:gd name="T12" fmla="*/ 43046712 w 1"/>
                <a:gd name="T13" fmla="*/ 2147483646 h 3"/>
                <a:gd name="T14" fmla="*/ 43046712 w 1"/>
                <a:gd name="T15" fmla="*/ 2147483646 h 3"/>
                <a:gd name="T16" fmla="*/ 43046712 w 1"/>
                <a:gd name="T17" fmla="*/ 2055214000 h 3"/>
                <a:gd name="T18" fmla="*/ 43046712 w 1"/>
                <a:gd name="T19" fmla="*/ 0 h 3"/>
                <a:gd name="T20" fmla="*/ 43046712 w 1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"/>
                <a:gd name="T34" fmla="*/ 0 h 3"/>
                <a:gd name="T35" fmla="*/ 1 w 1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76" name="Freeform 194"/>
            <p:cNvSpPr>
              <a:spLocks noChangeAspect="1"/>
            </p:cNvSpPr>
            <p:nvPr/>
          </p:nvSpPr>
          <p:spPr bwMode="gray">
            <a:xfrm>
              <a:off x="2396" y="2552"/>
              <a:ext cx="14" cy="34"/>
            </a:xfrm>
            <a:custGeom>
              <a:avLst/>
              <a:gdLst>
                <a:gd name="T0" fmla="*/ 1442387716 w 4"/>
                <a:gd name="T1" fmla="*/ 276618846 h 10"/>
                <a:gd name="T2" fmla="*/ 1442387716 w 4"/>
                <a:gd name="T3" fmla="*/ 0 h 10"/>
                <a:gd name="T4" fmla="*/ 993300427 w 4"/>
                <a:gd name="T5" fmla="*/ 276618846 h 10"/>
                <a:gd name="T6" fmla="*/ 993300427 w 4"/>
                <a:gd name="T7" fmla="*/ 276618846 h 10"/>
                <a:gd name="T8" fmla="*/ 577308347 w 4"/>
                <a:gd name="T9" fmla="*/ 666190281 h 10"/>
                <a:gd name="T10" fmla="*/ 577308347 w 4"/>
                <a:gd name="T11" fmla="*/ 666190281 h 10"/>
                <a:gd name="T12" fmla="*/ 577308347 w 4"/>
                <a:gd name="T13" fmla="*/ 940503798 h 10"/>
                <a:gd name="T14" fmla="*/ 577308347 w 4"/>
                <a:gd name="T15" fmla="*/ 1322416845 h 10"/>
                <a:gd name="T16" fmla="*/ 0 w 4"/>
                <a:gd name="T17" fmla="*/ 1598856548 h 10"/>
                <a:gd name="T18" fmla="*/ 0 w 4"/>
                <a:gd name="T19" fmla="*/ 1873422246 h 10"/>
                <a:gd name="T20" fmla="*/ 0 w 4"/>
                <a:gd name="T21" fmla="*/ 2147483646 h 10"/>
                <a:gd name="T22" fmla="*/ 577308347 w 4"/>
                <a:gd name="T23" fmla="*/ 1873422246 h 10"/>
                <a:gd name="T24" fmla="*/ 993300427 w 4"/>
                <a:gd name="T25" fmla="*/ 2147483646 h 10"/>
                <a:gd name="T26" fmla="*/ 577308347 w 4"/>
                <a:gd name="T27" fmla="*/ 2147483646 h 10"/>
                <a:gd name="T28" fmla="*/ 0 w 4"/>
                <a:gd name="T29" fmla="*/ 2147483646 h 10"/>
                <a:gd name="T30" fmla="*/ 993300427 w 4"/>
                <a:gd name="T31" fmla="*/ 2147483646 h 10"/>
                <a:gd name="T32" fmla="*/ 993300427 w 4"/>
                <a:gd name="T33" fmla="*/ 2147483646 h 10"/>
                <a:gd name="T34" fmla="*/ 1442387716 w 4"/>
                <a:gd name="T35" fmla="*/ 2147483646 h 10"/>
                <a:gd name="T36" fmla="*/ 1442387716 w 4"/>
                <a:gd name="T37" fmla="*/ 1873422246 h 10"/>
                <a:gd name="T38" fmla="*/ 1442387716 w 4"/>
                <a:gd name="T39" fmla="*/ 1598856548 h 10"/>
                <a:gd name="T40" fmla="*/ 1442387716 w 4"/>
                <a:gd name="T41" fmla="*/ 1322416845 h 10"/>
                <a:gd name="T42" fmla="*/ 2020578420 w 4"/>
                <a:gd name="T43" fmla="*/ 1322416845 h 10"/>
                <a:gd name="T44" fmla="*/ 1442387716 w 4"/>
                <a:gd name="T45" fmla="*/ 940503798 h 10"/>
                <a:gd name="T46" fmla="*/ 1442387716 w 4"/>
                <a:gd name="T47" fmla="*/ 276618846 h 10"/>
                <a:gd name="T48" fmla="*/ 1442387716 w 4"/>
                <a:gd name="T49" fmla="*/ 276618846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10"/>
                <a:gd name="T77" fmla="*/ 4 w 4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10">
                  <a:moveTo>
                    <a:pt x="3" y="1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1"/>
                  </a:lnTo>
                </a:path>
              </a:pathLst>
            </a:custGeom>
            <a:solidFill>
              <a:srgbClr val="255B89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77" name="Freeform 195"/>
            <p:cNvSpPr>
              <a:spLocks noChangeAspect="1"/>
            </p:cNvSpPr>
            <p:nvPr/>
          </p:nvSpPr>
          <p:spPr bwMode="gray">
            <a:xfrm>
              <a:off x="2244" y="2620"/>
              <a:ext cx="26" cy="24"/>
            </a:xfrm>
            <a:custGeom>
              <a:avLst/>
              <a:gdLst>
                <a:gd name="T0" fmla="*/ 1231871040 w 8"/>
                <a:gd name="T1" fmla="*/ 0 h 7"/>
                <a:gd name="T2" fmla="*/ 1101088362 w 8"/>
                <a:gd name="T3" fmla="*/ 0 h 7"/>
                <a:gd name="T4" fmla="*/ 762256206 w 8"/>
                <a:gd name="T5" fmla="*/ 0 h 7"/>
                <a:gd name="T6" fmla="*/ 469093196 w 8"/>
                <a:gd name="T7" fmla="*/ 308605035 h 7"/>
                <a:gd name="T8" fmla="*/ 469093196 w 8"/>
                <a:gd name="T9" fmla="*/ 308605035 h 7"/>
                <a:gd name="T10" fmla="*/ 469093196 w 8"/>
                <a:gd name="T11" fmla="*/ 741147723 h 7"/>
                <a:gd name="T12" fmla="*/ 338796604 w 8"/>
                <a:gd name="T13" fmla="*/ 741147723 h 7"/>
                <a:gd name="T14" fmla="*/ 338796604 w 8"/>
                <a:gd name="T15" fmla="*/ 308605035 h 7"/>
                <a:gd name="T16" fmla="*/ 144336446 w 8"/>
                <a:gd name="T17" fmla="*/ 741147723 h 7"/>
                <a:gd name="T18" fmla="*/ 0 w 8"/>
                <a:gd name="T19" fmla="*/ 1493751874 h 7"/>
                <a:gd name="T20" fmla="*/ 144336446 w 8"/>
                <a:gd name="T21" fmla="*/ 1799204955 h 7"/>
                <a:gd name="T22" fmla="*/ 0 w 8"/>
                <a:gd name="T23" fmla="*/ 2147483646 h 7"/>
                <a:gd name="T24" fmla="*/ 0 w 8"/>
                <a:gd name="T25" fmla="*/ 2147483646 h 7"/>
                <a:gd name="T26" fmla="*/ 0 w 8"/>
                <a:gd name="T27" fmla="*/ 2147483646 h 7"/>
                <a:gd name="T28" fmla="*/ 144336446 w 8"/>
                <a:gd name="T29" fmla="*/ 2147483646 h 7"/>
                <a:gd name="T30" fmla="*/ 144336446 w 8"/>
                <a:gd name="T31" fmla="*/ 2147483646 h 7"/>
                <a:gd name="T32" fmla="*/ 338796604 w 8"/>
                <a:gd name="T33" fmla="*/ 2147483646 h 7"/>
                <a:gd name="T34" fmla="*/ 469093196 w 8"/>
                <a:gd name="T35" fmla="*/ 1799204955 h 7"/>
                <a:gd name="T36" fmla="*/ 613589675 w 8"/>
                <a:gd name="T37" fmla="*/ 2147483646 h 7"/>
                <a:gd name="T38" fmla="*/ 762256206 w 8"/>
                <a:gd name="T39" fmla="*/ 1799204955 h 7"/>
                <a:gd name="T40" fmla="*/ 762256206 w 8"/>
                <a:gd name="T41" fmla="*/ 1493751874 h 7"/>
                <a:gd name="T42" fmla="*/ 762256206 w 8"/>
                <a:gd name="T43" fmla="*/ 1493751874 h 7"/>
                <a:gd name="T44" fmla="*/ 762256206 w 8"/>
                <a:gd name="T45" fmla="*/ 1058073994 h 7"/>
                <a:gd name="T46" fmla="*/ 906631437 w 8"/>
                <a:gd name="T47" fmla="*/ 1058073994 h 7"/>
                <a:gd name="T48" fmla="*/ 906631437 w 8"/>
                <a:gd name="T49" fmla="*/ 1058073994 h 7"/>
                <a:gd name="T50" fmla="*/ 1101088362 w 8"/>
                <a:gd name="T51" fmla="*/ 1058073994 h 7"/>
                <a:gd name="T52" fmla="*/ 1101088362 w 8"/>
                <a:gd name="T53" fmla="*/ 1058073994 h 7"/>
                <a:gd name="T54" fmla="*/ 1101088362 w 8"/>
                <a:gd name="T55" fmla="*/ 741147723 h 7"/>
                <a:gd name="T56" fmla="*/ 1231871040 w 8"/>
                <a:gd name="T57" fmla="*/ 0 h 7"/>
                <a:gd name="T58" fmla="*/ 1231871040 w 8"/>
                <a:gd name="T59" fmla="*/ 0 h 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"/>
                <a:gd name="T91" fmla="*/ 0 h 7"/>
                <a:gd name="T92" fmla="*/ 8 w 8"/>
                <a:gd name="T93" fmla="*/ 7 h 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" h="7">
                  <a:moveTo>
                    <a:pt x="8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0"/>
                  </a:lnTo>
                </a:path>
              </a:pathLst>
            </a:custGeom>
            <a:solidFill>
              <a:srgbClr val="003868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78" name="Freeform 196"/>
            <p:cNvSpPr>
              <a:spLocks noChangeAspect="1"/>
            </p:cNvSpPr>
            <p:nvPr/>
          </p:nvSpPr>
          <p:spPr bwMode="gray">
            <a:xfrm>
              <a:off x="2230" y="2644"/>
              <a:ext cx="10" cy="10"/>
            </a:xfrm>
            <a:custGeom>
              <a:avLst/>
              <a:gdLst>
                <a:gd name="T0" fmla="*/ 483813323 w 3"/>
                <a:gd name="T1" fmla="*/ 207132900 h 3"/>
                <a:gd name="T2" fmla="*/ 690442743 w 3"/>
                <a:gd name="T3" fmla="*/ 207132900 h 3"/>
                <a:gd name="T4" fmla="*/ 483813323 w 3"/>
                <a:gd name="T5" fmla="*/ 207132900 h 3"/>
                <a:gd name="T6" fmla="*/ 0 w 3"/>
                <a:gd name="T7" fmla="*/ 0 h 3"/>
                <a:gd name="T8" fmla="*/ 0 w 3"/>
                <a:gd name="T9" fmla="*/ 207132900 h 3"/>
                <a:gd name="T10" fmla="*/ 0 w 3"/>
                <a:gd name="T11" fmla="*/ 483813323 h 3"/>
                <a:gd name="T12" fmla="*/ 483813323 w 3"/>
                <a:gd name="T13" fmla="*/ 690442743 h 3"/>
                <a:gd name="T14" fmla="*/ 483813323 w 3"/>
                <a:gd name="T15" fmla="*/ 207132900 h 3"/>
                <a:gd name="T16" fmla="*/ 483813323 w 3"/>
                <a:gd name="T17" fmla="*/ 20713290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1"/>
                  </a:lnTo>
                </a:path>
              </a:pathLst>
            </a:custGeom>
            <a:solidFill>
              <a:srgbClr val="255B89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79" name="Freeform 197"/>
            <p:cNvSpPr>
              <a:spLocks noChangeAspect="1"/>
            </p:cNvSpPr>
            <p:nvPr/>
          </p:nvSpPr>
          <p:spPr bwMode="gray">
            <a:xfrm>
              <a:off x="2342" y="2610"/>
              <a:ext cx="13" cy="10"/>
            </a:xfrm>
            <a:custGeom>
              <a:avLst/>
              <a:gdLst>
                <a:gd name="T0" fmla="*/ 613589675 w 4"/>
                <a:gd name="T1" fmla="*/ 690442743 h 3"/>
                <a:gd name="T2" fmla="*/ 613589675 w 4"/>
                <a:gd name="T3" fmla="*/ 690442743 h 3"/>
                <a:gd name="T4" fmla="*/ 613589675 w 4"/>
                <a:gd name="T5" fmla="*/ 690442743 h 3"/>
                <a:gd name="T6" fmla="*/ 338796604 w 4"/>
                <a:gd name="T7" fmla="*/ 483813323 h 3"/>
                <a:gd name="T8" fmla="*/ 338796604 w 4"/>
                <a:gd name="T9" fmla="*/ 207132900 h 3"/>
                <a:gd name="T10" fmla="*/ 338796604 w 4"/>
                <a:gd name="T11" fmla="*/ 0 h 3"/>
                <a:gd name="T12" fmla="*/ 144336446 w 4"/>
                <a:gd name="T13" fmla="*/ 0 h 3"/>
                <a:gd name="T14" fmla="*/ 144336446 w 4"/>
                <a:gd name="T15" fmla="*/ 207132900 h 3"/>
                <a:gd name="T16" fmla="*/ 0 w 4"/>
                <a:gd name="T17" fmla="*/ 483813323 h 3"/>
                <a:gd name="T18" fmla="*/ 144336446 w 4"/>
                <a:gd name="T19" fmla="*/ 483813323 h 3"/>
                <a:gd name="T20" fmla="*/ 469093196 w 4"/>
                <a:gd name="T21" fmla="*/ 690442743 h 3"/>
                <a:gd name="T22" fmla="*/ 613589675 w 4"/>
                <a:gd name="T23" fmla="*/ 690442743 h 3"/>
                <a:gd name="T24" fmla="*/ 613589675 w 4"/>
                <a:gd name="T25" fmla="*/ 690442743 h 3"/>
                <a:gd name="T26" fmla="*/ 613589675 w 4"/>
                <a:gd name="T27" fmla="*/ 690442743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"/>
                <a:gd name="T43" fmla="*/ 0 h 3"/>
                <a:gd name="T44" fmla="*/ 4 w 4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3"/>
                  </a:lnTo>
                </a:path>
              </a:pathLst>
            </a:custGeom>
            <a:solidFill>
              <a:srgbClr val="255B89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80" name="Freeform 198"/>
            <p:cNvSpPr>
              <a:spLocks noChangeAspect="1"/>
            </p:cNvSpPr>
            <p:nvPr/>
          </p:nvSpPr>
          <p:spPr bwMode="gray">
            <a:xfrm>
              <a:off x="2338" y="2620"/>
              <a:ext cx="7" cy="3"/>
            </a:xfrm>
            <a:custGeom>
              <a:avLst/>
              <a:gdLst>
                <a:gd name="T0" fmla="*/ 993300427 w 2"/>
                <a:gd name="T1" fmla="*/ 43046712 h 1"/>
                <a:gd name="T2" fmla="*/ 993300427 w 2"/>
                <a:gd name="T3" fmla="*/ 0 h 1"/>
                <a:gd name="T4" fmla="*/ 993300427 w 2"/>
                <a:gd name="T5" fmla="*/ 0 h 1"/>
                <a:gd name="T6" fmla="*/ 577308347 w 2"/>
                <a:gd name="T7" fmla="*/ 0 h 1"/>
                <a:gd name="T8" fmla="*/ 577308347 w 2"/>
                <a:gd name="T9" fmla="*/ 0 h 1"/>
                <a:gd name="T10" fmla="*/ 0 w 2"/>
                <a:gd name="T11" fmla="*/ 0 h 1"/>
                <a:gd name="T12" fmla="*/ 577308347 w 2"/>
                <a:gd name="T13" fmla="*/ 43046712 h 1"/>
                <a:gd name="T14" fmla="*/ 993300427 w 2"/>
                <a:gd name="T15" fmla="*/ 43046712 h 1"/>
                <a:gd name="T16" fmla="*/ 993300427 w 2"/>
                <a:gd name="T17" fmla="*/ 43046712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"/>
                <a:gd name="T29" fmla="*/ 2 w 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81" name="Freeform 199"/>
            <p:cNvSpPr>
              <a:spLocks noChangeAspect="1"/>
            </p:cNvSpPr>
            <p:nvPr/>
          </p:nvSpPr>
          <p:spPr bwMode="gray">
            <a:xfrm>
              <a:off x="2173" y="2623"/>
              <a:ext cx="229" cy="379"/>
            </a:xfrm>
            <a:custGeom>
              <a:avLst/>
              <a:gdLst>
                <a:gd name="T0" fmla="*/ 2147483646 w 68"/>
                <a:gd name="T1" fmla="*/ 2147483646 h 112"/>
                <a:gd name="T2" fmla="*/ 2147483646 w 68"/>
                <a:gd name="T3" fmla="*/ 2147483646 h 112"/>
                <a:gd name="T4" fmla="*/ 2147483646 w 68"/>
                <a:gd name="T5" fmla="*/ 2147483646 h 112"/>
                <a:gd name="T6" fmla="*/ 2147483646 w 68"/>
                <a:gd name="T7" fmla="*/ 2147483646 h 112"/>
                <a:gd name="T8" fmla="*/ 2147483646 w 68"/>
                <a:gd name="T9" fmla="*/ 2147483646 h 112"/>
                <a:gd name="T10" fmla="*/ 2147483646 w 68"/>
                <a:gd name="T11" fmla="*/ 2147483646 h 112"/>
                <a:gd name="T12" fmla="*/ 2147483646 w 68"/>
                <a:gd name="T13" fmla="*/ 2147483646 h 112"/>
                <a:gd name="T14" fmla="*/ 2147483646 w 68"/>
                <a:gd name="T15" fmla="*/ 2147483646 h 112"/>
                <a:gd name="T16" fmla="*/ 2147483646 w 68"/>
                <a:gd name="T17" fmla="*/ 2147483646 h 112"/>
                <a:gd name="T18" fmla="*/ 2147483646 w 68"/>
                <a:gd name="T19" fmla="*/ 2147483646 h 112"/>
                <a:gd name="T20" fmla="*/ 2147483646 w 68"/>
                <a:gd name="T21" fmla="*/ 2147483646 h 112"/>
                <a:gd name="T22" fmla="*/ 2147483646 w 68"/>
                <a:gd name="T23" fmla="*/ 2147483646 h 112"/>
                <a:gd name="T24" fmla="*/ 2147483646 w 68"/>
                <a:gd name="T25" fmla="*/ 2147483646 h 112"/>
                <a:gd name="T26" fmla="*/ 2147483646 w 68"/>
                <a:gd name="T27" fmla="*/ 2147483646 h 112"/>
                <a:gd name="T28" fmla="*/ 2147483646 w 68"/>
                <a:gd name="T29" fmla="*/ 2147483646 h 112"/>
                <a:gd name="T30" fmla="*/ 2147483646 w 68"/>
                <a:gd name="T31" fmla="*/ 2147483646 h 112"/>
                <a:gd name="T32" fmla="*/ 2147483646 w 68"/>
                <a:gd name="T33" fmla="*/ 2147483646 h 112"/>
                <a:gd name="T34" fmla="*/ 2147483646 w 68"/>
                <a:gd name="T35" fmla="*/ 2147483646 h 112"/>
                <a:gd name="T36" fmla="*/ 2147483646 w 68"/>
                <a:gd name="T37" fmla="*/ 2147483646 h 112"/>
                <a:gd name="T38" fmla="*/ 2147483646 w 68"/>
                <a:gd name="T39" fmla="*/ 2147483646 h 112"/>
                <a:gd name="T40" fmla="*/ 2147483646 w 68"/>
                <a:gd name="T41" fmla="*/ 2147483646 h 112"/>
                <a:gd name="T42" fmla="*/ 2147483646 w 68"/>
                <a:gd name="T43" fmla="*/ 617599859 h 112"/>
                <a:gd name="T44" fmla="*/ 2147483646 w 68"/>
                <a:gd name="T45" fmla="*/ 0 h 112"/>
                <a:gd name="T46" fmla="*/ 2147483646 w 68"/>
                <a:gd name="T47" fmla="*/ 1754257247 h 112"/>
                <a:gd name="T48" fmla="*/ 2147483646 w 68"/>
                <a:gd name="T49" fmla="*/ 2147483646 h 112"/>
                <a:gd name="T50" fmla="*/ 2147483646 w 68"/>
                <a:gd name="T51" fmla="*/ 2147483646 h 112"/>
                <a:gd name="T52" fmla="*/ 2147483646 w 68"/>
                <a:gd name="T53" fmla="*/ 2147483646 h 112"/>
                <a:gd name="T54" fmla="*/ 2147483646 w 68"/>
                <a:gd name="T55" fmla="*/ 2147483646 h 112"/>
                <a:gd name="T56" fmla="*/ 2147483646 w 68"/>
                <a:gd name="T57" fmla="*/ 2147483646 h 112"/>
                <a:gd name="T58" fmla="*/ 2147483646 w 68"/>
                <a:gd name="T59" fmla="*/ 2147483646 h 112"/>
                <a:gd name="T60" fmla="*/ 2147483646 w 68"/>
                <a:gd name="T61" fmla="*/ 2147483646 h 112"/>
                <a:gd name="T62" fmla="*/ 2147483646 w 68"/>
                <a:gd name="T63" fmla="*/ 2147483646 h 112"/>
                <a:gd name="T64" fmla="*/ 2147483646 w 68"/>
                <a:gd name="T65" fmla="*/ 2147483646 h 112"/>
                <a:gd name="T66" fmla="*/ 2147483646 w 68"/>
                <a:gd name="T67" fmla="*/ 2147483646 h 112"/>
                <a:gd name="T68" fmla="*/ 2147483646 w 68"/>
                <a:gd name="T69" fmla="*/ 2147483646 h 112"/>
                <a:gd name="T70" fmla="*/ 2147483646 w 68"/>
                <a:gd name="T71" fmla="*/ 2147483646 h 112"/>
                <a:gd name="T72" fmla="*/ 2147483646 w 68"/>
                <a:gd name="T73" fmla="*/ 2147483646 h 112"/>
                <a:gd name="T74" fmla="*/ 2147483646 w 68"/>
                <a:gd name="T75" fmla="*/ 2147483646 h 112"/>
                <a:gd name="T76" fmla="*/ 2147483646 w 68"/>
                <a:gd name="T77" fmla="*/ 2147483646 h 112"/>
                <a:gd name="T78" fmla="*/ 2147483646 w 68"/>
                <a:gd name="T79" fmla="*/ 2147483646 h 112"/>
                <a:gd name="T80" fmla="*/ 2147483646 w 68"/>
                <a:gd name="T81" fmla="*/ 2147483646 h 112"/>
                <a:gd name="T82" fmla="*/ 2147483646 w 68"/>
                <a:gd name="T83" fmla="*/ 2147483646 h 112"/>
                <a:gd name="T84" fmla="*/ 2147483646 w 68"/>
                <a:gd name="T85" fmla="*/ 2147483646 h 112"/>
                <a:gd name="T86" fmla="*/ 2147483646 w 68"/>
                <a:gd name="T87" fmla="*/ 2147483646 h 112"/>
                <a:gd name="T88" fmla="*/ 2147483646 w 68"/>
                <a:gd name="T89" fmla="*/ 2147483646 h 112"/>
                <a:gd name="T90" fmla="*/ 2147483646 w 68"/>
                <a:gd name="T91" fmla="*/ 2147483646 h 112"/>
                <a:gd name="T92" fmla="*/ 2147483646 w 68"/>
                <a:gd name="T93" fmla="*/ 2147483646 h 112"/>
                <a:gd name="T94" fmla="*/ 2147483646 w 68"/>
                <a:gd name="T95" fmla="*/ 2147483646 h 112"/>
                <a:gd name="T96" fmla="*/ 2147483646 w 68"/>
                <a:gd name="T97" fmla="*/ 2147483646 h 112"/>
                <a:gd name="T98" fmla="*/ 2147483646 w 68"/>
                <a:gd name="T99" fmla="*/ 2147483646 h 112"/>
                <a:gd name="T100" fmla="*/ 2147483646 w 68"/>
                <a:gd name="T101" fmla="*/ 2147483646 h 112"/>
                <a:gd name="T102" fmla="*/ 1059623233 w 68"/>
                <a:gd name="T103" fmla="*/ 2147483646 h 112"/>
                <a:gd name="T104" fmla="*/ 823243870 w 68"/>
                <a:gd name="T105" fmla="*/ 2147483646 h 112"/>
                <a:gd name="T106" fmla="*/ 2147483646 w 68"/>
                <a:gd name="T107" fmla="*/ 2147483646 h 112"/>
                <a:gd name="T108" fmla="*/ 2147483646 w 68"/>
                <a:gd name="T109" fmla="*/ 2147483646 h 11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"/>
                <a:gd name="T166" fmla="*/ 0 h 112"/>
                <a:gd name="T167" fmla="*/ 68 w 68"/>
                <a:gd name="T168" fmla="*/ 112 h 11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" h="112">
                  <a:moveTo>
                    <a:pt x="28" y="110"/>
                  </a:moveTo>
                  <a:lnTo>
                    <a:pt x="28" y="110"/>
                  </a:lnTo>
                  <a:lnTo>
                    <a:pt x="29" y="110"/>
                  </a:lnTo>
                  <a:lnTo>
                    <a:pt x="30" y="110"/>
                  </a:lnTo>
                  <a:lnTo>
                    <a:pt x="32" y="110"/>
                  </a:lnTo>
                  <a:lnTo>
                    <a:pt x="32" y="109"/>
                  </a:lnTo>
                  <a:lnTo>
                    <a:pt x="36" y="110"/>
                  </a:lnTo>
                  <a:lnTo>
                    <a:pt x="37" y="110"/>
                  </a:lnTo>
                  <a:lnTo>
                    <a:pt x="38" y="109"/>
                  </a:lnTo>
                  <a:lnTo>
                    <a:pt x="38" y="108"/>
                  </a:lnTo>
                  <a:lnTo>
                    <a:pt x="39" y="109"/>
                  </a:lnTo>
                  <a:lnTo>
                    <a:pt x="40" y="109"/>
                  </a:lnTo>
                  <a:lnTo>
                    <a:pt x="41" y="109"/>
                  </a:lnTo>
                  <a:lnTo>
                    <a:pt x="42" y="110"/>
                  </a:lnTo>
                  <a:lnTo>
                    <a:pt x="42" y="111"/>
                  </a:lnTo>
                  <a:lnTo>
                    <a:pt x="48" y="111"/>
                  </a:lnTo>
                  <a:lnTo>
                    <a:pt x="50" y="112"/>
                  </a:lnTo>
                  <a:lnTo>
                    <a:pt x="58" y="111"/>
                  </a:lnTo>
                  <a:lnTo>
                    <a:pt x="62" y="109"/>
                  </a:lnTo>
                  <a:lnTo>
                    <a:pt x="62" y="107"/>
                  </a:lnTo>
                  <a:lnTo>
                    <a:pt x="58" y="106"/>
                  </a:lnTo>
                  <a:lnTo>
                    <a:pt x="57" y="105"/>
                  </a:lnTo>
                  <a:lnTo>
                    <a:pt x="57" y="104"/>
                  </a:lnTo>
                  <a:lnTo>
                    <a:pt x="56" y="103"/>
                  </a:lnTo>
                  <a:lnTo>
                    <a:pt x="58" y="103"/>
                  </a:lnTo>
                  <a:lnTo>
                    <a:pt x="58" y="102"/>
                  </a:lnTo>
                  <a:lnTo>
                    <a:pt x="59" y="101"/>
                  </a:lnTo>
                  <a:lnTo>
                    <a:pt x="58" y="100"/>
                  </a:lnTo>
                  <a:lnTo>
                    <a:pt x="59" y="100"/>
                  </a:lnTo>
                  <a:lnTo>
                    <a:pt x="60" y="100"/>
                  </a:lnTo>
                  <a:lnTo>
                    <a:pt x="61" y="100"/>
                  </a:lnTo>
                  <a:lnTo>
                    <a:pt x="62" y="100"/>
                  </a:lnTo>
                  <a:lnTo>
                    <a:pt x="63" y="99"/>
                  </a:lnTo>
                  <a:lnTo>
                    <a:pt x="63" y="98"/>
                  </a:lnTo>
                  <a:lnTo>
                    <a:pt x="64" y="98"/>
                  </a:lnTo>
                  <a:lnTo>
                    <a:pt x="66" y="97"/>
                  </a:lnTo>
                  <a:lnTo>
                    <a:pt x="67" y="94"/>
                  </a:lnTo>
                  <a:lnTo>
                    <a:pt x="68" y="91"/>
                  </a:lnTo>
                  <a:lnTo>
                    <a:pt x="68" y="89"/>
                  </a:lnTo>
                  <a:lnTo>
                    <a:pt x="67" y="87"/>
                  </a:lnTo>
                  <a:lnTo>
                    <a:pt x="66" y="86"/>
                  </a:lnTo>
                  <a:lnTo>
                    <a:pt x="65" y="85"/>
                  </a:lnTo>
                  <a:lnTo>
                    <a:pt x="63" y="84"/>
                  </a:lnTo>
                  <a:lnTo>
                    <a:pt x="59" y="84"/>
                  </a:lnTo>
                  <a:lnTo>
                    <a:pt x="57" y="86"/>
                  </a:lnTo>
                  <a:lnTo>
                    <a:pt x="57" y="85"/>
                  </a:lnTo>
                  <a:lnTo>
                    <a:pt x="56" y="85"/>
                  </a:lnTo>
                  <a:lnTo>
                    <a:pt x="55" y="85"/>
                  </a:lnTo>
                  <a:lnTo>
                    <a:pt x="56" y="83"/>
                  </a:lnTo>
                  <a:lnTo>
                    <a:pt x="58" y="82"/>
                  </a:lnTo>
                  <a:lnTo>
                    <a:pt x="59" y="81"/>
                  </a:lnTo>
                  <a:lnTo>
                    <a:pt x="59" y="79"/>
                  </a:lnTo>
                  <a:lnTo>
                    <a:pt x="58" y="77"/>
                  </a:lnTo>
                  <a:lnTo>
                    <a:pt x="57" y="76"/>
                  </a:lnTo>
                  <a:lnTo>
                    <a:pt x="57" y="75"/>
                  </a:lnTo>
                  <a:lnTo>
                    <a:pt x="56" y="75"/>
                  </a:lnTo>
                  <a:lnTo>
                    <a:pt x="55" y="72"/>
                  </a:lnTo>
                  <a:lnTo>
                    <a:pt x="57" y="74"/>
                  </a:lnTo>
                  <a:lnTo>
                    <a:pt x="58" y="75"/>
                  </a:lnTo>
                  <a:lnTo>
                    <a:pt x="59" y="72"/>
                  </a:lnTo>
                  <a:lnTo>
                    <a:pt x="58" y="71"/>
                  </a:lnTo>
                  <a:lnTo>
                    <a:pt x="57" y="69"/>
                  </a:lnTo>
                  <a:lnTo>
                    <a:pt x="57" y="67"/>
                  </a:lnTo>
                  <a:lnTo>
                    <a:pt x="56" y="65"/>
                  </a:lnTo>
                  <a:lnTo>
                    <a:pt x="56" y="63"/>
                  </a:lnTo>
                  <a:lnTo>
                    <a:pt x="55" y="61"/>
                  </a:lnTo>
                  <a:lnTo>
                    <a:pt x="53" y="60"/>
                  </a:lnTo>
                  <a:lnTo>
                    <a:pt x="52" y="60"/>
                  </a:lnTo>
                  <a:lnTo>
                    <a:pt x="51" y="59"/>
                  </a:lnTo>
                  <a:lnTo>
                    <a:pt x="51" y="57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50" y="51"/>
                  </a:lnTo>
                  <a:lnTo>
                    <a:pt x="51" y="46"/>
                  </a:lnTo>
                  <a:lnTo>
                    <a:pt x="50" y="45"/>
                  </a:lnTo>
                  <a:lnTo>
                    <a:pt x="49" y="43"/>
                  </a:lnTo>
                  <a:lnTo>
                    <a:pt x="48" y="41"/>
                  </a:lnTo>
                  <a:lnTo>
                    <a:pt x="45" y="38"/>
                  </a:lnTo>
                  <a:lnTo>
                    <a:pt x="44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41" y="36"/>
                  </a:lnTo>
                  <a:lnTo>
                    <a:pt x="42" y="35"/>
                  </a:lnTo>
                  <a:lnTo>
                    <a:pt x="43" y="35"/>
                  </a:lnTo>
                  <a:lnTo>
                    <a:pt x="44" y="35"/>
                  </a:lnTo>
                  <a:lnTo>
                    <a:pt x="45" y="35"/>
                  </a:lnTo>
                  <a:lnTo>
                    <a:pt x="45" y="33"/>
                  </a:lnTo>
                  <a:lnTo>
                    <a:pt x="44" y="32"/>
                  </a:lnTo>
                  <a:lnTo>
                    <a:pt x="45" y="32"/>
                  </a:lnTo>
                  <a:lnTo>
                    <a:pt x="46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50" y="28"/>
                  </a:lnTo>
                  <a:lnTo>
                    <a:pt x="51" y="26"/>
                  </a:lnTo>
                  <a:lnTo>
                    <a:pt x="52" y="25"/>
                  </a:lnTo>
                  <a:lnTo>
                    <a:pt x="53" y="23"/>
                  </a:lnTo>
                  <a:lnTo>
                    <a:pt x="55" y="21"/>
                  </a:lnTo>
                  <a:lnTo>
                    <a:pt x="55" y="19"/>
                  </a:lnTo>
                  <a:lnTo>
                    <a:pt x="55" y="18"/>
                  </a:lnTo>
                  <a:lnTo>
                    <a:pt x="53" y="17"/>
                  </a:lnTo>
                  <a:lnTo>
                    <a:pt x="51" y="17"/>
                  </a:lnTo>
                  <a:lnTo>
                    <a:pt x="49" y="16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47" y="7"/>
                  </a:lnTo>
                  <a:lnTo>
                    <a:pt x="49" y="6"/>
                  </a:lnTo>
                  <a:lnTo>
                    <a:pt x="50" y="3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8" y="12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2" y="22"/>
                  </a:lnTo>
                  <a:lnTo>
                    <a:pt x="24" y="23"/>
                  </a:lnTo>
                  <a:lnTo>
                    <a:pt x="23" y="24"/>
                  </a:lnTo>
                  <a:lnTo>
                    <a:pt x="24" y="26"/>
                  </a:lnTo>
                  <a:lnTo>
                    <a:pt x="26" y="25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5" y="29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3" y="33"/>
                  </a:lnTo>
                  <a:lnTo>
                    <a:pt x="22" y="34"/>
                  </a:lnTo>
                  <a:lnTo>
                    <a:pt x="23" y="34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1" y="37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20" y="41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4" y="36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7" y="31"/>
                  </a:lnTo>
                  <a:lnTo>
                    <a:pt x="25" y="33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6" y="34"/>
                  </a:lnTo>
                  <a:lnTo>
                    <a:pt x="27" y="34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9" y="34"/>
                  </a:lnTo>
                  <a:lnTo>
                    <a:pt x="30" y="35"/>
                  </a:lnTo>
                  <a:lnTo>
                    <a:pt x="29" y="35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7" y="38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41"/>
                  </a:lnTo>
                  <a:lnTo>
                    <a:pt x="27" y="42"/>
                  </a:lnTo>
                  <a:lnTo>
                    <a:pt x="26" y="44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3" y="47"/>
                  </a:lnTo>
                  <a:lnTo>
                    <a:pt x="23" y="46"/>
                  </a:lnTo>
                  <a:lnTo>
                    <a:pt x="22" y="47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51"/>
                  </a:lnTo>
                  <a:lnTo>
                    <a:pt x="27" y="52"/>
                  </a:lnTo>
                  <a:lnTo>
                    <a:pt x="27" y="51"/>
                  </a:lnTo>
                  <a:lnTo>
                    <a:pt x="28" y="50"/>
                  </a:lnTo>
                  <a:lnTo>
                    <a:pt x="31" y="51"/>
                  </a:lnTo>
                  <a:lnTo>
                    <a:pt x="33" y="51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8" y="51"/>
                  </a:lnTo>
                  <a:lnTo>
                    <a:pt x="37" y="51"/>
                  </a:lnTo>
                  <a:lnTo>
                    <a:pt x="36" y="51"/>
                  </a:lnTo>
                  <a:lnTo>
                    <a:pt x="35" y="52"/>
                  </a:lnTo>
                  <a:lnTo>
                    <a:pt x="32" y="55"/>
                  </a:lnTo>
                  <a:lnTo>
                    <a:pt x="32" y="56"/>
                  </a:lnTo>
                  <a:lnTo>
                    <a:pt x="32" y="57"/>
                  </a:lnTo>
                  <a:lnTo>
                    <a:pt x="33" y="59"/>
                  </a:lnTo>
                  <a:lnTo>
                    <a:pt x="33" y="60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7" y="61"/>
                  </a:lnTo>
                  <a:lnTo>
                    <a:pt x="38" y="61"/>
                  </a:lnTo>
                  <a:lnTo>
                    <a:pt x="37" y="62"/>
                  </a:lnTo>
                  <a:lnTo>
                    <a:pt x="36" y="64"/>
                  </a:lnTo>
                  <a:lnTo>
                    <a:pt x="35" y="65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4" y="68"/>
                  </a:lnTo>
                  <a:lnTo>
                    <a:pt x="33" y="70"/>
                  </a:lnTo>
                  <a:lnTo>
                    <a:pt x="33" y="71"/>
                  </a:lnTo>
                  <a:lnTo>
                    <a:pt x="34" y="72"/>
                  </a:lnTo>
                  <a:lnTo>
                    <a:pt x="33" y="72"/>
                  </a:lnTo>
                  <a:lnTo>
                    <a:pt x="32" y="73"/>
                  </a:lnTo>
                  <a:lnTo>
                    <a:pt x="27" y="71"/>
                  </a:lnTo>
                  <a:lnTo>
                    <a:pt x="25" y="72"/>
                  </a:lnTo>
                  <a:lnTo>
                    <a:pt x="22" y="73"/>
                  </a:lnTo>
                  <a:lnTo>
                    <a:pt x="18" y="75"/>
                  </a:lnTo>
                  <a:lnTo>
                    <a:pt x="19" y="76"/>
                  </a:lnTo>
                  <a:lnTo>
                    <a:pt x="21" y="75"/>
                  </a:lnTo>
                  <a:lnTo>
                    <a:pt x="23" y="75"/>
                  </a:lnTo>
                  <a:lnTo>
                    <a:pt x="23" y="77"/>
                  </a:lnTo>
                  <a:lnTo>
                    <a:pt x="22" y="80"/>
                  </a:lnTo>
                  <a:lnTo>
                    <a:pt x="23" y="81"/>
                  </a:lnTo>
                  <a:lnTo>
                    <a:pt x="20" y="84"/>
                  </a:lnTo>
                  <a:lnTo>
                    <a:pt x="15" y="86"/>
                  </a:lnTo>
                  <a:lnTo>
                    <a:pt x="10" y="87"/>
                  </a:lnTo>
                  <a:lnTo>
                    <a:pt x="10" y="88"/>
                  </a:lnTo>
                  <a:lnTo>
                    <a:pt x="11" y="90"/>
                  </a:lnTo>
                  <a:lnTo>
                    <a:pt x="11" y="91"/>
                  </a:lnTo>
                  <a:lnTo>
                    <a:pt x="12" y="91"/>
                  </a:lnTo>
                  <a:lnTo>
                    <a:pt x="13" y="91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6" y="92"/>
                  </a:lnTo>
                  <a:lnTo>
                    <a:pt x="17" y="93"/>
                  </a:lnTo>
                  <a:lnTo>
                    <a:pt x="19" y="93"/>
                  </a:lnTo>
                  <a:lnTo>
                    <a:pt x="20" y="93"/>
                  </a:lnTo>
                  <a:lnTo>
                    <a:pt x="21" y="93"/>
                  </a:lnTo>
                  <a:lnTo>
                    <a:pt x="22" y="97"/>
                  </a:lnTo>
                  <a:lnTo>
                    <a:pt x="23" y="97"/>
                  </a:lnTo>
                  <a:lnTo>
                    <a:pt x="24" y="97"/>
                  </a:lnTo>
                  <a:lnTo>
                    <a:pt x="25" y="97"/>
                  </a:lnTo>
                  <a:lnTo>
                    <a:pt x="26" y="96"/>
                  </a:lnTo>
                  <a:lnTo>
                    <a:pt x="28" y="95"/>
                  </a:lnTo>
                  <a:lnTo>
                    <a:pt x="31" y="94"/>
                  </a:lnTo>
                  <a:lnTo>
                    <a:pt x="31" y="95"/>
                  </a:lnTo>
                  <a:lnTo>
                    <a:pt x="30" y="96"/>
                  </a:lnTo>
                  <a:lnTo>
                    <a:pt x="27" y="99"/>
                  </a:lnTo>
                  <a:lnTo>
                    <a:pt x="26" y="100"/>
                  </a:lnTo>
                  <a:lnTo>
                    <a:pt x="24" y="100"/>
                  </a:lnTo>
                  <a:lnTo>
                    <a:pt x="19" y="99"/>
                  </a:lnTo>
                  <a:lnTo>
                    <a:pt x="17" y="99"/>
                  </a:lnTo>
                  <a:lnTo>
                    <a:pt x="15" y="100"/>
                  </a:lnTo>
                  <a:lnTo>
                    <a:pt x="14" y="101"/>
                  </a:lnTo>
                  <a:lnTo>
                    <a:pt x="12" y="102"/>
                  </a:lnTo>
                  <a:lnTo>
                    <a:pt x="4" y="108"/>
                  </a:lnTo>
                  <a:lnTo>
                    <a:pt x="1" y="109"/>
                  </a:lnTo>
                  <a:lnTo>
                    <a:pt x="0" y="110"/>
                  </a:lnTo>
                  <a:lnTo>
                    <a:pt x="1" y="109"/>
                  </a:lnTo>
                  <a:lnTo>
                    <a:pt x="2" y="109"/>
                  </a:lnTo>
                  <a:lnTo>
                    <a:pt x="3" y="111"/>
                  </a:lnTo>
                  <a:lnTo>
                    <a:pt x="4" y="111"/>
                  </a:lnTo>
                  <a:lnTo>
                    <a:pt x="4" y="112"/>
                  </a:lnTo>
                  <a:lnTo>
                    <a:pt x="5" y="111"/>
                  </a:lnTo>
                  <a:lnTo>
                    <a:pt x="6" y="110"/>
                  </a:lnTo>
                  <a:lnTo>
                    <a:pt x="8" y="109"/>
                  </a:lnTo>
                  <a:lnTo>
                    <a:pt x="9" y="108"/>
                  </a:lnTo>
                  <a:lnTo>
                    <a:pt x="13" y="109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19" y="110"/>
                  </a:lnTo>
                  <a:lnTo>
                    <a:pt x="20" y="107"/>
                  </a:lnTo>
                  <a:lnTo>
                    <a:pt x="21" y="107"/>
                  </a:lnTo>
                  <a:lnTo>
                    <a:pt x="22" y="107"/>
                  </a:lnTo>
                  <a:lnTo>
                    <a:pt x="24" y="107"/>
                  </a:lnTo>
                  <a:lnTo>
                    <a:pt x="26" y="107"/>
                  </a:lnTo>
                  <a:lnTo>
                    <a:pt x="28" y="110"/>
                  </a:lnTo>
                </a:path>
              </a:pathLst>
            </a:custGeom>
            <a:solidFill>
              <a:srgbClr val="255B89"/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endParaRPr lang="en-GB"/>
            </a:p>
          </p:txBody>
        </p:sp>
        <p:sp>
          <p:nvSpPr>
            <p:cNvPr id="20682" name="Freeform 200"/>
            <p:cNvSpPr>
              <a:spLocks noChangeAspect="1"/>
            </p:cNvSpPr>
            <p:nvPr/>
          </p:nvSpPr>
          <p:spPr bwMode="gray">
            <a:xfrm>
              <a:off x="2298" y="2995"/>
              <a:ext cx="9" cy="7"/>
            </a:xfrm>
            <a:custGeom>
              <a:avLst/>
              <a:gdLst>
                <a:gd name="T0" fmla="*/ 86093442 w 3"/>
                <a:gd name="T1" fmla="*/ 577308347 h 2"/>
                <a:gd name="T2" fmla="*/ 86093442 w 3"/>
                <a:gd name="T3" fmla="*/ 0 h 2"/>
                <a:gd name="T4" fmla="*/ 43046721 w 3"/>
                <a:gd name="T5" fmla="*/ 0 h 2"/>
                <a:gd name="T6" fmla="*/ 0 w 3"/>
                <a:gd name="T7" fmla="*/ 0 h 2"/>
                <a:gd name="T8" fmla="*/ 0 w 3"/>
                <a:gd name="T9" fmla="*/ 577308347 h 2"/>
                <a:gd name="T10" fmla="*/ 0 w 3"/>
                <a:gd name="T11" fmla="*/ 577308347 h 2"/>
                <a:gd name="T12" fmla="*/ 43046721 w 3"/>
                <a:gd name="T13" fmla="*/ 993300427 h 2"/>
                <a:gd name="T14" fmla="*/ 86093442 w 3"/>
                <a:gd name="T15" fmla="*/ 993300427 h 2"/>
                <a:gd name="T16" fmla="*/ 129140145 w 3"/>
                <a:gd name="T17" fmla="*/ 577308347 h 2"/>
                <a:gd name="T18" fmla="*/ 129140145 w 3"/>
                <a:gd name="T19" fmla="*/ 577308347 h 2"/>
                <a:gd name="T20" fmla="*/ 86093442 w 3"/>
                <a:gd name="T21" fmla="*/ 577308347 h 2"/>
                <a:gd name="T22" fmla="*/ 86093442 w 3"/>
                <a:gd name="T23" fmla="*/ 577308347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"/>
                <a:gd name="T37" fmla="*/ 0 h 2"/>
                <a:gd name="T38" fmla="*/ 3 w 3"/>
                <a:gd name="T39" fmla="*/ 2 h 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" h="2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2" y="1"/>
                  </a:lnTo>
                </a:path>
              </a:pathLst>
            </a:custGeom>
            <a:solidFill>
              <a:srgbClr val="255B89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83" name="Freeform 201"/>
            <p:cNvSpPr>
              <a:spLocks noChangeAspect="1"/>
            </p:cNvSpPr>
            <p:nvPr/>
          </p:nvSpPr>
          <p:spPr bwMode="gray">
            <a:xfrm>
              <a:off x="2247" y="2857"/>
              <a:ext cx="7" cy="6"/>
            </a:xfrm>
            <a:custGeom>
              <a:avLst/>
              <a:gdLst>
                <a:gd name="T0" fmla="*/ 577308347 w 2"/>
                <a:gd name="T1" fmla="*/ 86093424 h 2"/>
                <a:gd name="T2" fmla="*/ 993300427 w 2"/>
                <a:gd name="T3" fmla="*/ 86093424 h 2"/>
                <a:gd name="T4" fmla="*/ 577308347 w 2"/>
                <a:gd name="T5" fmla="*/ 0 h 2"/>
                <a:gd name="T6" fmla="*/ 0 w 2"/>
                <a:gd name="T7" fmla="*/ 0 h 2"/>
                <a:gd name="T8" fmla="*/ 577308347 w 2"/>
                <a:gd name="T9" fmla="*/ 86093424 h 2"/>
                <a:gd name="T10" fmla="*/ 577308347 w 2"/>
                <a:gd name="T11" fmla="*/ 86093424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1" y="2"/>
                  </a:moveTo>
                  <a:lnTo>
                    <a:pt x="2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</a:path>
              </a:pathLst>
            </a:custGeom>
            <a:solidFill>
              <a:srgbClr val="255B89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84" name="Freeform 202"/>
            <p:cNvSpPr>
              <a:spLocks noChangeAspect="1"/>
            </p:cNvSpPr>
            <p:nvPr/>
          </p:nvSpPr>
          <p:spPr bwMode="gray">
            <a:xfrm>
              <a:off x="2247" y="2812"/>
              <a:ext cx="14" cy="11"/>
            </a:xfrm>
            <a:custGeom>
              <a:avLst/>
              <a:gdLst>
                <a:gd name="T0" fmla="*/ 2020578420 w 4"/>
                <a:gd name="T1" fmla="*/ 0 h 3"/>
                <a:gd name="T2" fmla="*/ 993300427 w 4"/>
                <a:gd name="T3" fmla="*/ 1193394726 h 3"/>
                <a:gd name="T4" fmla="*/ 0 w 4"/>
                <a:gd name="T5" fmla="*/ 2147483646 h 3"/>
                <a:gd name="T6" fmla="*/ 577308347 w 4"/>
                <a:gd name="T7" fmla="*/ 2147483646 h 3"/>
                <a:gd name="T8" fmla="*/ 1442387716 w 4"/>
                <a:gd name="T9" fmla="*/ 2147483646 h 3"/>
                <a:gd name="T10" fmla="*/ 2020578420 w 4"/>
                <a:gd name="T11" fmla="*/ 2055214000 h 3"/>
                <a:gd name="T12" fmla="*/ 2020578420 w 4"/>
                <a:gd name="T13" fmla="*/ 1193394726 h 3"/>
                <a:gd name="T14" fmla="*/ 2020578420 w 4"/>
                <a:gd name="T15" fmla="*/ 0 h 3"/>
                <a:gd name="T16" fmla="*/ 2020578420 w 4"/>
                <a:gd name="T17" fmla="*/ 0 h 3"/>
                <a:gd name="T18" fmla="*/ 2020578420 w 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3"/>
                <a:gd name="T32" fmla="*/ 4 w 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3">
                  <a:moveTo>
                    <a:pt x="4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solidFill>
              <a:srgbClr val="255B89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85" name="Freeform 203"/>
            <p:cNvSpPr>
              <a:spLocks noChangeAspect="1"/>
            </p:cNvSpPr>
            <p:nvPr/>
          </p:nvSpPr>
          <p:spPr bwMode="gray">
            <a:xfrm>
              <a:off x="2250" y="2748"/>
              <a:ext cx="7" cy="11"/>
            </a:xfrm>
            <a:custGeom>
              <a:avLst/>
              <a:gdLst>
                <a:gd name="T0" fmla="*/ 577308347 w 2"/>
                <a:gd name="T1" fmla="*/ 0 h 3"/>
                <a:gd name="T2" fmla="*/ 577308347 w 2"/>
                <a:gd name="T3" fmla="*/ 0 h 3"/>
                <a:gd name="T4" fmla="*/ 577308347 w 2"/>
                <a:gd name="T5" fmla="*/ 1193394726 h 3"/>
                <a:gd name="T6" fmla="*/ 0 w 2"/>
                <a:gd name="T7" fmla="*/ 2055214000 h 3"/>
                <a:gd name="T8" fmla="*/ 0 w 2"/>
                <a:gd name="T9" fmla="*/ 2147483646 h 3"/>
                <a:gd name="T10" fmla="*/ 577308347 w 2"/>
                <a:gd name="T11" fmla="*/ 2147483646 h 3"/>
                <a:gd name="T12" fmla="*/ 993300427 w 2"/>
                <a:gd name="T13" fmla="*/ 2055214000 h 3"/>
                <a:gd name="T14" fmla="*/ 993300427 w 2"/>
                <a:gd name="T15" fmla="*/ 0 h 3"/>
                <a:gd name="T16" fmla="*/ 577308347 w 2"/>
                <a:gd name="T17" fmla="*/ 0 h 3"/>
                <a:gd name="T18" fmla="*/ 577308347 w 2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3"/>
                <a:gd name="T32" fmla="*/ 2 w 2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255B89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86" name="Freeform 204"/>
            <p:cNvSpPr>
              <a:spLocks noChangeAspect="1"/>
            </p:cNvSpPr>
            <p:nvPr/>
          </p:nvSpPr>
          <p:spPr bwMode="gray">
            <a:xfrm>
              <a:off x="2227" y="2732"/>
              <a:ext cx="10" cy="10"/>
            </a:xfrm>
            <a:custGeom>
              <a:avLst/>
              <a:gdLst>
                <a:gd name="T0" fmla="*/ 690442743 w 3"/>
                <a:gd name="T1" fmla="*/ 0 h 3"/>
                <a:gd name="T2" fmla="*/ 690442743 w 3"/>
                <a:gd name="T3" fmla="*/ 0 h 3"/>
                <a:gd name="T4" fmla="*/ 483813323 w 3"/>
                <a:gd name="T5" fmla="*/ 0 h 3"/>
                <a:gd name="T6" fmla="*/ 207132900 w 3"/>
                <a:gd name="T7" fmla="*/ 0 h 3"/>
                <a:gd name="T8" fmla="*/ 0 w 3"/>
                <a:gd name="T9" fmla="*/ 483813323 h 3"/>
                <a:gd name="T10" fmla="*/ 0 w 3"/>
                <a:gd name="T11" fmla="*/ 483813323 h 3"/>
                <a:gd name="T12" fmla="*/ 207132900 w 3"/>
                <a:gd name="T13" fmla="*/ 207132900 h 3"/>
                <a:gd name="T14" fmla="*/ 207132900 w 3"/>
                <a:gd name="T15" fmla="*/ 690442743 h 3"/>
                <a:gd name="T16" fmla="*/ 483813323 w 3"/>
                <a:gd name="T17" fmla="*/ 690442743 h 3"/>
                <a:gd name="T18" fmla="*/ 690442743 w 3"/>
                <a:gd name="T19" fmla="*/ 483813323 h 3"/>
                <a:gd name="T20" fmla="*/ 690442743 w 3"/>
                <a:gd name="T21" fmla="*/ 0 h 3"/>
                <a:gd name="T22" fmla="*/ 690442743 w 3"/>
                <a:gd name="T23" fmla="*/ 0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"/>
                <a:gd name="T37" fmla="*/ 0 h 3"/>
                <a:gd name="T38" fmla="*/ 3 w 3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solidFill>
              <a:srgbClr val="255B89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87" name="Freeform 205"/>
            <p:cNvSpPr>
              <a:spLocks noChangeAspect="1"/>
            </p:cNvSpPr>
            <p:nvPr/>
          </p:nvSpPr>
          <p:spPr bwMode="gray">
            <a:xfrm>
              <a:off x="2237" y="2728"/>
              <a:ext cx="13" cy="10"/>
            </a:xfrm>
            <a:custGeom>
              <a:avLst/>
              <a:gdLst>
                <a:gd name="T0" fmla="*/ 613589675 w 4"/>
                <a:gd name="T1" fmla="*/ 0 h 3"/>
                <a:gd name="T2" fmla="*/ 338796604 w 4"/>
                <a:gd name="T3" fmla="*/ 0 h 3"/>
                <a:gd name="T4" fmla="*/ 338796604 w 4"/>
                <a:gd name="T5" fmla="*/ 207132900 h 3"/>
                <a:gd name="T6" fmla="*/ 144336446 w 4"/>
                <a:gd name="T7" fmla="*/ 207132900 h 3"/>
                <a:gd name="T8" fmla="*/ 144336446 w 4"/>
                <a:gd name="T9" fmla="*/ 483813323 h 3"/>
                <a:gd name="T10" fmla="*/ 0 w 4"/>
                <a:gd name="T11" fmla="*/ 690442743 h 3"/>
                <a:gd name="T12" fmla="*/ 144336446 w 4"/>
                <a:gd name="T13" fmla="*/ 690442743 h 3"/>
                <a:gd name="T14" fmla="*/ 338796604 w 4"/>
                <a:gd name="T15" fmla="*/ 483813323 h 3"/>
                <a:gd name="T16" fmla="*/ 469093196 w 4"/>
                <a:gd name="T17" fmla="*/ 207132900 h 3"/>
                <a:gd name="T18" fmla="*/ 613589675 w 4"/>
                <a:gd name="T19" fmla="*/ 0 h 3"/>
                <a:gd name="T20" fmla="*/ 613589675 w 4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3"/>
                <a:gd name="T35" fmla="*/ 4 w 4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3">
                  <a:moveTo>
                    <a:pt x="4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solidFill>
              <a:srgbClr val="255B89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88" name="Freeform 206"/>
            <p:cNvSpPr>
              <a:spLocks noChangeAspect="1"/>
            </p:cNvSpPr>
            <p:nvPr/>
          </p:nvSpPr>
          <p:spPr bwMode="gray">
            <a:xfrm>
              <a:off x="2237" y="2701"/>
              <a:ext cx="17" cy="17"/>
            </a:xfrm>
            <a:custGeom>
              <a:avLst/>
              <a:gdLst>
                <a:gd name="T0" fmla="*/ 0 w 5"/>
                <a:gd name="T1" fmla="*/ 940503798 h 5"/>
                <a:gd name="T2" fmla="*/ 0 w 5"/>
                <a:gd name="T3" fmla="*/ 940503798 h 5"/>
                <a:gd name="T4" fmla="*/ 0 w 5"/>
                <a:gd name="T5" fmla="*/ 1322416845 h 5"/>
                <a:gd name="T6" fmla="*/ 276618846 w 5"/>
                <a:gd name="T7" fmla="*/ 1322416845 h 5"/>
                <a:gd name="T8" fmla="*/ 666190281 w 5"/>
                <a:gd name="T9" fmla="*/ 1598856548 h 5"/>
                <a:gd name="T10" fmla="*/ 940503798 w 5"/>
                <a:gd name="T11" fmla="*/ 1322416845 h 5"/>
                <a:gd name="T12" fmla="*/ 1598856548 w 5"/>
                <a:gd name="T13" fmla="*/ 1322416845 h 5"/>
                <a:gd name="T14" fmla="*/ 1598856548 w 5"/>
                <a:gd name="T15" fmla="*/ 940503798 h 5"/>
                <a:gd name="T16" fmla="*/ 940503798 w 5"/>
                <a:gd name="T17" fmla="*/ 276618846 h 5"/>
                <a:gd name="T18" fmla="*/ 940503798 w 5"/>
                <a:gd name="T19" fmla="*/ 0 h 5"/>
                <a:gd name="T20" fmla="*/ 666190281 w 5"/>
                <a:gd name="T21" fmla="*/ 0 h 5"/>
                <a:gd name="T22" fmla="*/ 666190281 w 5"/>
                <a:gd name="T23" fmla="*/ 0 h 5"/>
                <a:gd name="T24" fmla="*/ 666190281 w 5"/>
                <a:gd name="T25" fmla="*/ 276618846 h 5"/>
                <a:gd name="T26" fmla="*/ 666190281 w 5"/>
                <a:gd name="T27" fmla="*/ 666190281 h 5"/>
                <a:gd name="T28" fmla="*/ 666190281 w 5"/>
                <a:gd name="T29" fmla="*/ 940503798 h 5"/>
                <a:gd name="T30" fmla="*/ 666190281 w 5"/>
                <a:gd name="T31" fmla="*/ 940503798 h 5"/>
                <a:gd name="T32" fmla="*/ 666190281 w 5"/>
                <a:gd name="T33" fmla="*/ 1322416845 h 5"/>
                <a:gd name="T34" fmla="*/ 276618846 w 5"/>
                <a:gd name="T35" fmla="*/ 1322416845 h 5"/>
                <a:gd name="T36" fmla="*/ 0 w 5"/>
                <a:gd name="T37" fmla="*/ 940503798 h 5"/>
                <a:gd name="T38" fmla="*/ 0 w 5"/>
                <a:gd name="T39" fmla="*/ 940503798 h 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"/>
                <a:gd name="T61" fmla="*/ 0 h 5"/>
                <a:gd name="T62" fmla="*/ 5 w 5"/>
                <a:gd name="T63" fmla="*/ 5 h 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" h="5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</a:path>
              </a:pathLst>
            </a:custGeom>
            <a:solidFill>
              <a:srgbClr val="255B89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89" name="Freeform 207"/>
            <p:cNvSpPr>
              <a:spLocks noChangeAspect="1"/>
            </p:cNvSpPr>
            <p:nvPr/>
          </p:nvSpPr>
          <p:spPr bwMode="gray">
            <a:xfrm>
              <a:off x="2244" y="2650"/>
              <a:ext cx="20" cy="31"/>
            </a:xfrm>
            <a:custGeom>
              <a:avLst/>
              <a:gdLst>
                <a:gd name="T0" fmla="*/ 897575710 w 6"/>
                <a:gd name="T1" fmla="*/ 0 h 9"/>
                <a:gd name="T2" fmla="*/ 897575710 w 6"/>
                <a:gd name="T3" fmla="*/ 0 h 9"/>
                <a:gd name="T4" fmla="*/ 483813323 w 6"/>
                <a:gd name="T5" fmla="*/ 1123858583 h 9"/>
                <a:gd name="T6" fmla="*/ 483813323 w 6"/>
                <a:gd name="T7" fmla="*/ 797576897 h 9"/>
                <a:gd name="T8" fmla="*/ 207132900 w 6"/>
                <a:gd name="T9" fmla="*/ 797576897 h 9"/>
                <a:gd name="T10" fmla="*/ 0 w 6"/>
                <a:gd name="T11" fmla="*/ 1123858583 h 9"/>
                <a:gd name="T12" fmla="*/ 0 w 6"/>
                <a:gd name="T13" fmla="*/ 1583625139 h 9"/>
                <a:gd name="T14" fmla="*/ 207132900 w 6"/>
                <a:gd name="T15" fmla="*/ 1583625139 h 9"/>
                <a:gd name="T16" fmla="*/ 207132900 w 6"/>
                <a:gd name="T17" fmla="*/ 2147483646 h 9"/>
                <a:gd name="T18" fmla="*/ 483813323 w 6"/>
                <a:gd name="T19" fmla="*/ 2147483646 h 9"/>
                <a:gd name="T20" fmla="*/ 483813323 w 6"/>
                <a:gd name="T21" fmla="*/ 2147483646 h 9"/>
                <a:gd name="T22" fmla="*/ 897575710 w 6"/>
                <a:gd name="T23" fmla="*/ 2147483646 h 9"/>
                <a:gd name="T24" fmla="*/ 897575710 w 6"/>
                <a:gd name="T25" fmla="*/ 2147483646 h 9"/>
                <a:gd name="T26" fmla="*/ 1191023923 w 6"/>
                <a:gd name="T27" fmla="*/ 2147483646 h 9"/>
                <a:gd name="T28" fmla="*/ 1398307700 w 6"/>
                <a:gd name="T29" fmla="*/ 2147483646 h 9"/>
                <a:gd name="T30" fmla="*/ 1191023923 w 6"/>
                <a:gd name="T31" fmla="*/ 2147483646 h 9"/>
                <a:gd name="T32" fmla="*/ 897575710 w 6"/>
                <a:gd name="T33" fmla="*/ 2147483646 h 9"/>
                <a:gd name="T34" fmla="*/ 1191023923 w 6"/>
                <a:gd name="T35" fmla="*/ 1949632711 h 9"/>
                <a:gd name="T36" fmla="*/ 897575710 w 6"/>
                <a:gd name="T37" fmla="*/ 1123858583 h 9"/>
                <a:gd name="T38" fmla="*/ 897575710 w 6"/>
                <a:gd name="T39" fmla="*/ 1123858583 h 9"/>
                <a:gd name="T40" fmla="*/ 897575710 w 6"/>
                <a:gd name="T41" fmla="*/ 797576897 h 9"/>
                <a:gd name="T42" fmla="*/ 897575710 w 6"/>
                <a:gd name="T43" fmla="*/ 0 h 9"/>
                <a:gd name="T44" fmla="*/ 897575710 w 6"/>
                <a:gd name="T45" fmla="*/ 0 h 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"/>
                <a:gd name="T70" fmla="*/ 0 h 9"/>
                <a:gd name="T71" fmla="*/ 6 w 6"/>
                <a:gd name="T72" fmla="*/ 9 h 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" h="9">
                  <a:moveTo>
                    <a:pt x="4" y="0"/>
                  </a:moveTo>
                  <a:lnTo>
                    <a:pt x="4" y="0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solidFill>
              <a:srgbClr val="003868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90" name="Freeform 208"/>
            <p:cNvSpPr>
              <a:spLocks noChangeAspect="1"/>
            </p:cNvSpPr>
            <p:nvPr/>
          </p:nvSpPr>
          <p:spPr bwMode="gray">
            <a:xfrm>
              <a:off x="2750" y="2225"/>
              <a:ext cx="37" cy="34"/>
            </a:xfrm>
            <a:custGeom>
              <a:avLst/>
              <a:gdLst>
                <a:gd name="T0" fmla="*/ 1919372191 w 11"/>
                <a:gd name="T1" fmla="*/ 0 h 10"/>
                <a:gd name="T2" fmla="*/ 1919372191 w 11"/>
                <a:gd name="T3" fmla="*/ 0 h 10"/>
                <a:gd name="T4" fmla="*/ 2147483646 w 11"/>
                <a:gd name="T5" fmla="*/ 276618846 h 10"/>
                <a:gd name="T6" fmla="*/ 2147483646 w 11"/>
                <a:gd name="T7" fmla="*/ 276618846 h 10"/>
                <a:gd name="T8" fmla="*/ 2147483646 w 11"/>
                <a:gd name="T9" fmla="*/ 666190281 h 10"/>
                <a:gd name="T10" fmla="*/ 2147483646 w 11"/>
                <a:gd name="T11" fmla="*/ 666190281 h 10"/>
                <a:gd name="T12" fmla="*/ 2147483646 w 11"/>
                <a:gd name="T13" fmla="*/ 940503798 h 10"/>
                <a:gd name="T14" fmla="*/ 2147483646 w 11"/>
                <a:gd name="T15" fmla="*/ 1322416845 h 10"/>
                <a:gd name="T16" fmla="*/ 1919372191 w 11"/>
                <a:gd name="T17" fmla="*/ 1598856548 h 10"/>
                <a:gd name="T18" fmla="*/ 2147483646 w 11"/>
                <a:gd name="T19" fmla="*/ 1322416845 h 10"/>
                <a:gd name="T20" fmla="*/ 2147483646 w 11"/>
                <a:gd name="T21" fmla="*/ 1322416845 h 10"/>
                <a:gd name="T22" fmla="*/ 2147483646 w 11"/>
                <a:gd name="T23" fmla="*/ 940503798 h 10"/>
                <a:gd name="T24" fmla="*/ 2147483646 w 11"/>
                <a:gd name="T25" fmla="*/ 666190281 h 10"/>
                <a:gd name="T26" fmla="*/ 2147483646 w 11"/>
                <a:gd name="T27" fmla="*/ 666190281 h 10"/>
                <a:gd name="T28" fmla="*/ 2147483646 w 11"/>
                <a:gd name="T29" fmla="*/ 276618846 h 10"/>
                <a:gd name="T30" fmla="*/ 2147483646 w 11"/>
                <a:gd name="T31" fmla="*/ 276618846 h 10"/>
                <a:gd name="T32" fmla="*/ 2147483646 w 11"/>
                <a:gd name="T33" fmla="*/ 666190281 h 10"/>
                <a:gd name="T34" fmla="*/ 2147483646 w 11"/>
                <a:gd name="T35" fmla="*/ 940503798 h 10"/>
                <a:gd name="T36" fmla="*/ 2147483646 w 11"/>
                <a:gd name="T37" fmla="*/ 1322416845 h 10"/>
                <a:gd name="T38" fmla="*/ 2147483646 w 11"/>
                <a:gd name="T39" fmla="*/ 1598856548 h 10"/>
                <a:gd name="T40" fmla="*/ 2147483646 w 11"/>
                <a:gd name="T41" fmla="*/ 1598856548 h 10"/>
                <a:gd name="T42" fmla="*/ 2147483646 w 11"/>
                <a:gd name="T43" fmla="*/ 1873422246 h 10"/>
                <a:gd name="T44" fmla="*/ 2147483646 w 11"/>
                <a:gd name="T45" fmla="*/ 2147483646 h 10"/>
                <a:gd name="T46" fmla="*/ 2147483646 w 11"/>
                <a:gd name="T47" fmla="*/ 1873422246 h 10"/>
                <a:gd name="T48" fmla="*/ 1919372191 w 11"/>
                <a:gd name="T49" fmla="*/ 2147483646 h 10"/>
                <a:gd name="T50" fmla="*/ 1919372191 w 11"/>
                <a:gd name="T51" fmla="*/ 2147483646 h 10"/>
                <a:gd name="T52" fmla="*/ 1919372191 w 11"/>
                <a:gd name="T53" fmla="*/ 2147483646 h 10"/>
                <a:gd name="T54" fmla="*/ 1587686573 w 11"/>
                <a:gd name="T55" fmla="*/ 2147483646 h 10"/>
                <a:gd name="T56" fmla="*/ 1587686573 w 11"/>
                <a:gd name="T57" fmla="*/ 2147483646 h 10"/>
                <a:gd name="T58" fmla="*/ 1587686573 w 11"/>
                <a:gd name="T59" fmla="*/ 1873422246 h 10"/>
                <a:gd name="T60" fmla="*/ 1355037535 w 11"/>
                <a:gd name="T61" fmla="*/ 2147483646 h 10"/>
                <a:gd name="T62" fmla="*/ 1355037535 w 11"/>
                <a:gd name="T63" fmla="*/ 2147483646 h 10"/>
                <a:gd name="T64" fmla="*/ 803111371 w 11"/>
                <a:gd name="T65" fmla="*/ 2147483646 h 10"/>
                <a:gd name="T66" fmla="*/ 803111371 w 11"/>
                <a:gd name="T67" fmla="*/ 2147483646 h 10"/>
                <a:gd name="T68" fmla="*/ 570624454 w 11"/>
                <a:gd name="T69" fmla="*/ 2147483646 h 10"/>
                <a:gd name="T70" fmla="*/ 570624454 w 11"/>
                <a:gd name="T71" fmla="*/ 2147483646 h 10"/>
                <a:gd name="T72" fmla="*/ 0 w 11"/>
                <a:gd name="T73" fmla="*/ 2147483646 h 10"/>
                <a:gd name="T74" fmla="*/ 0 w 11"/>
                <a:gd name="T75" fmla="*/ 2147483646 h 10"/>
                <a:gd name="T76" fmla="*/ 0 w 11"/>
                <a:gd name="T77" fmla="*/ 2147483646 h 10"/>
                <a:gd name="T78" fmla="*/ 238762934 w 11"/>
                <a:gd name="T79" fmla="*/ 2147483646 h 10"/>
                <a:gd name="T80" fmla="*/ 238762934 w 11"/>
                <a:gd name="T81" fmla="*/ 2147483646 h 10"/>
                <a:gd name="T82" fmla="*/ 570624454 w 11"/>
                <a:gd name="T83" fmla="*/ 2147483646 h 10"/>
                <a:gd name="T84" fmla="*/ 570624454 w 11"/>
                <a:gd name="T85" fmla="*/ 2147483646 h 10"/>
                <a:gd name="T86" fmla="*/ 803111371 w 11"/>
                <a:gd name="T87" fmla="*/ 2147483646 h 10"/>
                <a:gd name="T88" fmla="*/ 803111371 w 11"/>
                <a:gd name="T89" fmla="*/ 2147483646 h 10"/>
                <a:gd name="T90" fmla="*/ 1355037535 w 11"/>
                <a:gd name="T91" fmla="*/ 1873422246 h 10"/>
                <a:gd name="T92" fmla="*/ 1355037535 w 11"/>
                <a:gd name="T93" fmla="*/ 1598856548 h 10"/>
                <a:gd name="T94" fmla="*/ 1587686573 w 11"/>
                <a:gd name="T95" fmla="*/ 1322416845 h 10"/>
                <a:gd name="T96" fmla="*/ 1587686573 w 11"/>
                <a:gd name="T97" fmla="*/ 940503798 h 10"/>
                <a:gd name="T98" fmla="*/ 1587686573 w 11"/>
                <a:gd name="T99" fmla="*/ 940503798 h 10"/>
                <a:gd name="T100" fmla="*/ 1587686573 w 11"/>
                <a:gd name="T101" fmla="*/ 666190281 h 10"/>
                <a:gd name="T102" fmla="*/ 1587686573 w 11"/>
                <a:gd name="T103" fmla="*/ 276618846 h 10"/>
                <a:gd name="T104" fmla="*/ 1919372191 w 11"/>
                <a:gd name="T105" fmla="*/ 0 h 10"/>
                <a:gd name="T106" fmla="*/ 1919372191 w 11"/>
                <a:gd name="T107" fmla="*/ 0 h 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"/>
                <a:gd name="T163" fmla="*/ 0 h 10"/>
                <a:gd name="T164" fmla="*/ 11 w 11"/>
                <a:gd name="T165" fmla="*/ 10 h 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" h="10">
                  <a:moveTo>
                    <a:pt x="7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91" name="Freeform 209"/>
            <p:cNvSpPr>
              <a:spLocks noChangeAspect="1"/>
            </p:cNvSpPr>
            <p:nvPr/>
          </p:nvSpPr>
          <p:spPr bwMode="gray">
            <a:xfrm>
              <a:off x="2754" y="2225"/>
              <a:ext cx="13" cy="16"/>
            </a:xfrm>
            <a:custGeom>
              <a:avLst/>
              <a:gdLst>
                <a:gd name="T0" fmla="*/ 0 w 4"/>
                <a:gd name="T1" fmla="*/ 375832954 h 5"/>
                <a:gd name="T2" fmla="*/ 0 w 4"/>
                <a:gd name="T3" fmla="*/ 375832954 h 5"/>
                <a:gd name="T4" fmla="*/ 0 w 4"/>
                <a:gd name="T5" fmla="*/ 375832954 h 5"/>
                <a:gd name="T6" fmla="*/ 0 w 4"/>
                <a:gd name="T7" fmla="*/ 224829747 h 5"/>
                <a:gd name="T8" fmla="*/ 144336446 w 4"/>
                <a:gd name="T9" fmla="*/ 375832954 h 5"/>
                <a:gd name="T10" fmla="*/ 144336446 w 4"/>
                <a:gd name="T11" fmla="*/ 224829747 h 5"/>
                <a:gd name="T12" fmla="*/ 144336446 w 4"/>
                <a:gd name="T13" fmla="*/ 224829747 h 5"/>
                <a:gd name="T14" fmla="*/ 338796604 w 4"/>
                <a:gd name="T15" fmla="*/ 224829747 h 5"/>
                <a:gd name="T16" fmla="*/ 338796604 w 4"/>
                <a:gd name="T17" fmla="*/ 117447843 h 5"/>
                <a:gd name="T18" fmla="*/ 338796604 w 4"/>
                <a:gd name="T19" fmla="*/ 224829747 h 5"/>
                <a:gd name="T20" fmla="*/ 469093196 w 4"/>
                <a:gd name="T21" fmla="*/ 224829747 h 5"/>
                <a:gd name="T22" fmla="*/ 469093196 w 4"/>
                <a:gd name="T23" fmla="*/ 0 h 5"/>
                <a:gd name="T24" fmla="*/ 613589675 w 4"/>
                <a:gd name="T25" fmla="*/ 224829747 h 5"/>
                <a:gd name="T26" fmla="*/ 613589675 w 4"/>
                <a:gd name="T27" fmla="*/ 224829747 h 5"/>
                <a:gd name="T28" fmla="*/ 613589675 w 4"/>
                <a:gd name="T29" fmla="*/ 494725181 h 5"/>
                <a:gd name="T30" fmla="*/ 613589675 w 4"/>
                <a:gd name="T31" fmla="*/ 494725181 h 5"/>
                <a:gd name="T32" fmla="*/ 469093196 w 4"/>
                <a:gd name="T33" fmla="*/ 601687101 h 5"/>
                <a:gd name="T34" fmla="*/ 338796604 w 4"/>
                <a:gd name="T35" fmla="*/ 601687101 h 5"/>
                <a:gd name="T36" fmla="*/ 338796604 w 4"/>
                <a:gd name="T37" fmla="*/ 494725181 h 5"/>
                <a:gd name="T38" fmla="*/ 469093196 w 4"/>
                <a:gd name="T39" fmla="*/ 375832954 h 5"/>
                <a:gd name="T40" fmla="*/ 469093196 w 4"/>
                <a:gd name="T41" fmla="*/ 375832954 h 5"/>
                <a:gd name="T42" fmla="*/ 338796604 w 4"/>
                <a:gd name="T43" fmla="*/ 494725181 h 5"/>
                <a:gd name="T44" fmla="*/ 338796604 w 4"/>
                <a:gd name="T45" fmla="*/ 375832954 h 5"/>
                <a:gd name="T46" fmla="*/ 0 w 4"/>
                <a:gd name="T47" fmla="*/ 601687101 h 5"/>
                <a:gd name="T48" fmla="*/ 0 w 4"/>
                <a:gd name="T49" fmla="*/ 494725181 h 5"/>
                <a:gd name="T50" fmla="*/ 0 w 4"/>
                <a:gd name="T51" fmla="*/ 375832954 h 5"/>
                <a:gd name="T52" fmla="*/ 0 w 4"/>
                <a:gd name="T53" fmla="*/ 375832954 h 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"/>
                <a:gd name="T82" fmla="*/ 0 h 5"/>
                <a:gd name="T83" fmla="*/ 4 w 4"/>
                <a:gd name="T84" fmla="*/ 5 h 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" h="5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92" name="Freeform 210"/>
            <p:cNvSpPr>
              <a:spLocks noChangeAspect="1"/>
            </p:cNvSpPr>
            <p:nvPr/>
          </p:nvSpPr>
          <p:spPr bwMode="gray">
            <a:xfrm>
              <a:off x="2770" y="2208"/>
              <a:ext cx="10" cy="14"/>
            </a:xfrm>
            <a:custGeom>
              <a:avLst/>
              <a:gdLst>
                <a:gd name="T0" fmla="*/ 207132900 w 3"/>
                <a:gd name="T1" fmla="*/ 993300427 h 4"/>
                <a:gd name="T2" fmla="*/ 483813323 w 3"/>
                <a:gd name="T3" fmla="*/ 577308347 h 4"/>
                <a:gd name="T4" fmla="*/ 483813323 w 3"/>
                <a:gd name="T5" fmla="*/ 0 h 4"/>
                <a:gd name="T6" fmla="*/ 690442743 w 3"/>
                <a:gd name="T7" fmla="*/ 0 h 4"/>
                <a:gd name="T8" fmla="*/ 690442743 w 3"/>
                <a:gd name="T9" fmla="*/ 0 h 4"/>
                <a:gd name="T10" fmla="*/ 690442743 w 3"/>
                <a:gd name="T11" fmla="*/ 577308347 h 4"/>
                <a:gd name="T12" fmla="*/ 690442743 w 3"/>
                <a:gd name="T13" fmla="*/ 993300427 h 4"/>
                <a:gd name="T14" fmla="*/ 483813323 w 3"/>
                <a:gd name="T15" fmla="*/ 1442387716 h 4"/>
                <a:gd name="T16" fmla="*/ 483813323 w 3"/>
                <a:gd name="T17" fmla="*/ 2020578420 h 4"/>
                <a:gd name="T18" fmla="*/ 207132900 w 3"/>
                <a:gd name="T19" fmla="*/ 2020578420 h 4"/>
                <a:gd name="T20" fmla="*/ 0 w 3"/>
                <a:gd name="T21" fmla="*/ 2020578420 h 4"/>
                <a:gd name="T22" fmla="*/ 0 w 3"/>
                <a:gd name="T23" fmla="*/ 2020578420 h 4"/>
                <a:gd name="T24" fmla="*/ 0 w 3"/>
                <a:gd name="T25" fmla="*/ 1442387716 h 4"/>
                <a:gd name="T26" fmla="*/ 207132900 w 3"/>
                <a:gd name="T27" fmla="*/ 993300427 h 4"/>
                <a:gd name="T28" fmla="*/ 207132900 w 3"/>
                <a:gd name="T29" fmla="*/ 993300427 h 4"/>
                <a:gd name="T30" fmla="*/ 207132900 w 3"/>
                <a:gd name="T31" fmla="*/ 993300427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"/>
                <a:gd name="T49" fmla="*/ 0 h 4"/>
                <a:gd name="T50" fmla="*/ 3 w 3"/>
                <a:gd name="T51" fmla="*/ 4 h 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" h="4">
                  <a:moveTo>
                    <a:pt x="1" y="2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93" name="Freeform 211"/>
            <p:cNvSpPr>
              <a:spLocks noChangeAspect="1"/>
            </p:cNvSpPr>
            <p:nvPr/>
          </p:nvSpPr>
          <p:spPr bwMode="gray">
            <a:xfrm>
              <a:off x="2757" y="2272"/>
              <a:ext cx="10" cy="11"/>
            </a:xfrm>
            <a:custGeom>
              <a:avLst/>
              <a:gdLst>
                <a:gd name="T0" fmla="*/ 207132900 w 3"/>
                <a:gd name="T1" fmla="*/ 1193394726 h 3"/>
                <a:gd name="T2" fmla="*/ 207132900 w 3"/>
                <a:gd name="T3" fmla="*/ 1193394726 h 3"/>
                <a:gd name="T4" fmla="*/ 207132900 w 3"/>
                <a:gd name="T5" fmla="*/ 0 h 3"/>
                <a:gd name="T6" fmla="*/ 483813323 w 3"/>
                <a:gd name="T7" fmla="*/ 1193394726 h 3"/>
                <a:gd name="T8" fmla="*/ 483813323 w 3"/>
                <a:gd name="T9" fmla="*/ 1193394726 h 3"/>
                <a:gd name="T10" fmla="*/ 690442743 w 3"/>
                <a:gd name="T11" fmla="*/ 0 h 3"/>
                <a:gd name="T12" fmla="*/ 690442743 w 3"/>
                <a:gd name="T13" fmla="*/ 0 h 3"/>
                <a:gd name="T14" fmla="*/ 690442743 w 3"/>
                <a:gd name="T15" fmla="*/ 1193394726 h 3"/>
                <a:gd name="T16" fmla="*/ 690442743 w 3"/>
                <a:gd name="T17" fmla="*/ 1193394726 h 3"/>
                <a:gd name="T18" fmla="*/ 483813323 w 3"/>
                <a:gd name="T19" fmla="*/ 2055214000 h 3"/>
                <a:gd name="T20" fmla="*/ 207132900 w 3"/>
                <a:gd name="T21" fmla="*/ 2147483646 h 3"/>
                <a:gd name="T22" fmla="*/ 207132900 w 3"/>
                <a:gd name="T23" fmla="*/ 2147483646 h 3"/>
                <a:gd name="T24" fmla="*/ 0 w 3"/>
                <a:gd name="T25" fmla="*/ 2147483646 h 3"/>
                <a:gd name="T26" fmla="*/ 207132900 w 3"/>
                <a:gd name="T27" fmla="*/ 2055214000 h 3"/>
                <a:gd name="T28" fmla="*/ 207132900 w 3"/>
                <a:gd name="T29" fmla="*/ 2055214000 h 3"/>
                <a:gd name="T30" fmla="*/ 207132900 w 3"/>
                <a:gd name="T31" fmla="*/ 1193394726 h 3"/>
                <a:gd name="T32" fmla="*/ 207132900 w 3"/>
                <a:gd name="T33" fmla="*/ 1193394726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3"/>
                <a:gd name="T53" fmla="*/ 3 w 3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3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94" name="Freeform 212"/>
            <p:cNvSpPr>
              <a:spLocks noChangeAspect="1"/>
            </p:cNvSpPr>
            <p:nvPr/>
          </p:nvSpPr>
          <p:spPr bwMode="gray">
            <a:xfrm>
              <a:off x="2791" y="2195"/>
              <a:ext cx="20" cy="27"/>
            </a:xfrm>
            <a:custGeom>
              <a:avLst/>
              <a:gdLst>
                <a:gd name="T0" fmla="*/ 207132900 w 6"/>
                <a:gd name="T1" fmla="*/ 1415325741 h 8"/>
                <a:gd name="T2" fmla="*/ 0 w 6"/>
                <a:gd name="T3" fmla="*/ 1415325741 h 8"/>
                <a:gd name="T4" fmla="*/ 207132900 w 6"/>
                <a:gd name="T5" fmla="*/ 1415325741 h 8"/>
                <a:gd name="T6" fmla="*/ 207132900 w 6"/>
                <a:gd name="T7" fmla="*/ 1415325741 h 8"/>
                <a:gd name="T8" fmla="*/ 207132900 w 6"/>
                <a:gd name="T9" fmla="*/ 1172544971 h 8"/>
                <a:gd name="T10" fmla="*/ 207132900 w 6"/>
                <a:gd name="T11" fmla="*/ 1172544971 h 8"/>
                <a:gd name="T12" fmla="*/ 207132900 w 6"/>
                <a:gd name="T13" fmla="*/ 1172544971 h 8"/>
                <a:gd name="T14" fmla="*/ 207132900 w 6"/>
                <a:gd name="T15" fmla="*/ 847177144 h 8"/>
                <a:gd name="T16" fmla="*/ 207132900 w 6"/>
                <a:gd name="T17" fmla="*/ 847177144 h 8"/>
                <a:gd name="T18" fmla="*/ 483813323 w 6"/>
                <a:gd name="T19" fmla="*/ 847177144 h 8"/>
                <a:gd name="T20" fmla="*/ 690442743 w 6"/>
                <a:gd name="T21" fmla="*/ 595926690 h 8"/>
                <a:gd name="T22" fmla="*/ 483813323 w 6"/>
                <a:gd name="T23" fmla="*/ 595926690 h 8"/>
                <a:gd name="T24" fmla="*/ 690442743 w 6"/>
                <a:gd name="T25" fmla="*/ 595926690 h 8"/>
                <a:gd name="T26" fmla="*/ 690442743 w 6"/>
                <a:gd name="T27" fmla="*/ 595926690 h 8"/>
                <a:gd name="T28" fmla="*/ 897575710 w 6"/>
                <a:gd name="T29" fmla="*/ 251015568 h 8"/>
                <a:gd name="T30" fmla="*/ 690442743 w 6"/>
                <a:gd name="T31" fmla="*/ 0 h 8"/>
                <a:gd name="T32" fmla="*/ 897575710 w 6"/>
                <a:gd name="T33" fmla="*/ 251015568 h 8"/>
                <a:gd name="T34" fmla="*/ 897575710 w 6"/>
                <a:gd name="T35" fmla="*/ 0 h 8"/>
                <a:gd name="T36" fmla="*/ 897575710 w 6"/>
                <a:gd name="T37" fmla="*/ 0 h 8"/>
                <a:gd name="T38" fmla="*/ 1191023923 w 6"/>
                <a:gd name="T39" fmla="*/ 251015568 h 8"/>
                <a:gd name="T40" fmla="*/ 1191023923 w 6"/>
                <a:gd name="T41" fmla="*/ 595926690 h 8"/>
                <a:gd name="T42" fmla="*/ 1398307700 w 6"/>
                <a:gd name="T43" fmla="*/ 847177144 h 8"/>
                <a:gd name="T44" fmla="*/ 1191023923 w 6"/>
                <a:gd name="T45" fmla="*/ 1172544971 h 8"/>
                <a:gd name="T46" fmla="*/ 1191023923 w 6"/>
                <a:gd name="T47" fmla="*/ 1666489309 h 8"/>
                <a:gd name="T48" fmla="*/ 897575710 w 6"/>
                <a:gd name="T49" fmla="*/ 1666489309 h 8"/>
                <a:gd name="T50" fmla="*/ 897575710 w 6"/>
                <a:gd name="T51" fmla="*/ 1415325741 h 8"/>
                <a:gd name="T52" fmla="*/ 690442743 w 6"/>
                <a:gd name="T53" fmla="*/ 1666489309 h 8"/>
                <a:gd name="T54" fmla="*/ 690442743 w 6"/>
                <a:gd name="T55" fmla="*/ 2011251654 h 8"/>
                <a:gd name="T56" fmla="*/ 207132900 w 6"/>
                <a:gd name="T57" fmla="*/ 2011251654 h 8"/>
                <a:gd name="T58" fmla="*/ 207132900 w 6"/>
                <a:gd name="T59" fmla="*/ 2147483646 h 8"/>
                <a:gd name="T60" fmla="*/ 0 w 6"/>
                <a:gd name="T61" fmla="*/ 2011251654 h 8"/>
                <a:gd name="T62" fmla="*/ 207132900 w 6"/>
                <a:gd name="T63" fmla="*/ 1666489309 h 8"/>
                <a:gd name="T64" fmla="*/ 207132900 w 6"/>
                <a:gd name="T65" fmla="*/ 1666489309 h 8"/>
                <a:gd name="T66" fmla="*/ 207132900 w 6"/>
                <a:gd name="T67" fmla="*/ 1415325741 h 8"/>
                <a:gd name="T68" fmla="*/ 207132900 w 6"/>
                <a:gd name="T69" fmla="*/ 1415325741 h 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"/>
                <a:gd name="T106" fmla="*/ 0 h 8"/>
                <a:gd name="T107" fmla="*/ 6 w 6"/>
                <a:gd name="T108" fmla="*/ 8 h 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" h="8">
                  <a:moveTo>
                    <a:pt x="1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95" name="Freeform 213"/>
            <p:cNvSpPr>
              <a:spLocks noChangeAspect="1"/>
            </p:cNvSpPr>
            <p:nvPr/>
          </p:nvSpPr>
          <p:spPr bwMode="gray">
            <a:xfrm>
              <a:off x="2811" y="2181"/>
              <a:ext cx="13" cy="14"/>
            </a:xfrm>
            <a:custGeom>
              <a:avLst/>
              <a:gdLst>
                <a:gd name="T0" fmla="*/ 144336446 w 4"/>
                <a:gd name="T1" fmla="*/ 993300427 h 4"/>
                <a:gd name="T2" fmla="*/ 338796604 w 4"/>
                <a:gd name="T3" fmla="*/ 993300427 h 4"/>
                <a:gd name="T4" fmla="*/ 338796604 w 4"/>
                <a:gd name="T5" fmla="*/ 993300427 h 4"/>
                <a:gd name="T6" fmla="*/ 338796604 w 4"/>
                <a:gd name="T7" fmla="*/ 577308347 h 4"/>
                <a:gd name="T8" fmla="*/ 469093196 w 4"/>
                <a:gd name="T9" fmla="*/ 993300427 h 4"/>
                <a:gd name="T10" fmla="*/ 469093196 w 4"/>
                <a:gd name="T11" fmla="*/ 993300427 h 4"/>
                <a:gd name="T12" fmla="*/ 469093196 w 4"/>
                <a:gd name="T13" fmla="*/ 577308347 h 4"/>
                <a:gd name="T14" fmla="*/ 469093196 w 4"/>
                <a:gd name="T15" fmla="*/ 0 h 4"/>
                <a:gd name="T16" fmla="*/ 613589675 w 4"/>
                <a:gd name="T17" fmla="*/ 577308347 h 4"/>
                <a:gd name="T18" fmla="*/ 613589675 w 4"/>
                <a:gd name="T19" fmla="*/ 577308347 h 4"/>
                <a:gd name="T20" fmla="*/ 613589675 w 4"/>
                <a:gd name="T21" fmla="*/ 1442387716 h 4"/>
                <a:gd name="T22" fmla="*/ 613589675 w 4"/>
                <a:gd name="T23" fmla="*/ 2020578420 h 4"/>
                <a:gd name="T24" fmla="*/ 144336446 w 4"/>
                <a:gd name="T25" fmla="*/ 2020578420 h 4"/>
                <a:gd name="T26" fmla="*/ 0 w 4"/>
                <a:gd name="T27" fmla="*/ 2020578420 h 4"/>
                <a:gd name="T28" fmla="*/ 0 w 4"/>
                <a:gd name="T29" fmla="*/ 2020578420 h 4"/>
                <a:gd name="T30" fmla="*/ 144336446 w 4"/>
                <a:gd name="T31" fmla="*/ 2020578420 h 4"/>
                <a:gd name="T32" fmla="*/ 144336446 w 4"/>
                <a:gd name="T33" fmla="*/ 1442387716 h 4"/>
                <a:gd name="T34" fmla="*/ 144336446 w 4"/>
                <a:gd name="T35" fmla="*/ 993300427 h 4"/>
                <a:gd name="T36" fmla="*/ 144336446 w 4"/>
                <a:gd name="T37" fmla="*/ 993300427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"/>
                <a:gd name="T58" fmla="*/ 0 h 4"/>
                <a:gd name="T59" fmla="*/ 4 w 4"/>
                <a:gd name="T60" fmla="*/ 4 h 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" h="4">
                  <a:moveTo>
                    <a:pt x="1" y="2"/>
                  </a:moveTo>
                  <a:lnTo>
                    <a:pt x="2" y="2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96" name="Freeform 214"/>
            <p:cNvSpPr>
              <a:spLocks noChangeAspect="1"/>
            </p:cNvSpPr>
            <p:nvPr/>
          </p:nvSpPr>
          <p:spPr bwMode="gray">
            <a:xfrm>
              <a:off x="2821" y="2171"/>
              <a:ext cx="13" cy="13"/>
            </a:xfrm>
            <a:custGeom>
              <a:avLst/>
              <a:gdLst>
                <a:gd name="T0" fmla="*/ 0 w 4"/>
                <a:gd name="T1" fmla="*/ 144336446 h 4"/>
                <a:gd name="T2" fmla="*/ 0 w 4"/>
                <a:gd name="T3" fmla="*/ 144336446 h 4"/>
                <a:gd name="T4" fmla="*/ 0 w 4"/>
                <a:gd name="T5" fmla="*/ 144336446 h 4"/>
                <a:gd name="T6" fmla="*/ 0 w 4"/>
                <a:gd name="T7" fmla="*/ 144336446 h 4"/>
                <a:gd name="T8" fmla="*/ 0 w 4"/>
                <a:gd name="T9" fmla="*/ 0 h 4"/>
                <a:gd name="T10" fmla="*/ 0 w 4"/>
                <a:gd name="T11" fmla="*/ 0 h 4"/>
                <a:gd name="T12" fmla="*/ 144336446 w 4"/>
                <a:gd name="T13" fmla="*/ 0 h 4"/>
                <a:gd name="T14" fmla="*/ 338796604 w 4"/>
                <a:gd name="T15" fmla="*/ 0 h 4"/>
                <a:gd name="T16" fmla="*/ 338796604 w 4"/>
                <a:gd name="T17" fmla="*/ 144336446 h 4"/>
                <a:gd name="T18" fmla="*/ 338796604 w 4"/>
                <a:gd name="T19" fmla="*/ 338796604 h 4"/>
                <a:gd name="T20" fmla="*/ 338796604 w 4"/>
                <a:gd name="T21" fmla="*/ 338796604 h 4"/>
                <a:gd name="T22" fmla="*/ 338796604 w 4"/>
                <a:gd name="T23" fmla="*/ 144336446 h 4"/>
                <a:gd name="T24" fmla="*/ 469093196 w 4"/>
                <a:gd name="T25" fmla="*/ 144336446 h 4"/>
                <a:gd name="T26" fmla="*/ 613589675 w 4"/>
                <a:gd name="T27" fmla="*/ 144336446 h 4"/>
                <a:gd name="T28" fmla="*/ 469093196 w 4"/>
                <a:gd name="T29" fmla="*/ 469093196 h 4"/>
                <a:gd name="T30" fmla="*/ 338796604 w 4"/>
                <a:gd name="T31" fmla="*/ 613589675 h 4"/>
                <a:gd name="T32" fmla="*/ 0 w 4"/>
                <a:gd name="T33" fmla="*/ 469093196 h 4"/>
                <a:gd name="T34" fmla="*/ 0 w 4"/>
                <a:gd name="T35" fmla="*/ 338796604 h 4"/>
                <a:gd name="T36" fmla="*/ 144336446 w 4"/>
                <a:gd name="T37" fmla="*/ 338796604 h 4"/>
                <a:gd name="T38" fmla="*/ 144336446 w 4"/>
                <a:gd name="T39" fmla="*/ 144336446 h 4"/>
                <a:gd name="T40" fmla="*/ 0 w 4"/>
                <a:gd name="T41" fmla="*/ 144336446 h 4"/>
                <a:gd name="T42" fmla="*/ 0 w 4"/>
                <a:gd name="T43" fmla="*/ 144336446 h 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"/>
                <a:gd name="T67" fmla="*/ 0 h 4"/>
                <a:gd name="T68" fmla="*/ 4 w 4"/>
                <a:gd name="T69" fmla="*/ 4 h 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97" name="Freeform 215"/>
            <p:cNvSpPr>
              <a:spLocks noChangeAspect="1"/>
            </p:cNvSpPr>
            <p:nvPr/>
          </p:nvSpPr>
          <p:spPr bwMode="gray">
            <a:xfrm>
              <a:off x="2831" y="2165"/>
              <a:ext cx="10" cy="9"/>
            </a:xfrm>
            <a:custGeom>
              <a:avLst/>
              <a:gdLst>
                <a:gd name="T0" fmla="*/ 483813323 w 3"/>
                <a:gd name="T1" fmla="*/ 43046721 h 3"/>
                <a:gd name="T2" fmla="*/ 483813323 w 3"/>
                <a:gd name="T3" fmla="*/ 43046721 h 3"/>
                <a:gd name="T4" fmla="*/ 483813323 w 3"/>
                <a:gd name="T5" fmla="*/ 43046721 h 3"/>
                <a:gd name="T6" fmla="*/ 483813323 w 3"/>
                <a:gd name="T7" fmla="*/ 43046721 h 3"/>
                <a:gd name="T8" fmla="*/ 690442743 w 3"/>
                <a:gd name="T9" fmla="*/ 86093442 h 3"/>
                <a:gd name="T10" fmla="*/ 690442743 w 3"/>
                <a:gd name="T11" fmla="*/ 129140145 h 3"/>
                <a:gd name="T12" fmla="*/ 207132900 w 3"/>
                <a:gd name="T13" fmla="*/ 86093442 h 3"/>
                <a:gd name="T14" fmla="*/ 207132900 w 3"/>
                <a:gd name="T15" fmla="*/ 43046721 h 3"/>
                <a:gd name="T16" fmla="*/ 0 w 3"/>
                <a:gd name="T17" fmla="*/ 0 h 3"/>
                <a:gd name="T18" fmla="*/ 207132900 w 3"/>
                <a:gd name="T19" fmla="*/ 0 h 3"/>
                <a:gd name="T20" fmla="*/ 207132900 w 3"/>
                <a:gd name="T21" fmla="*/ 0 h 3"/>
                <a:gd name="T22" fmla="*/ 207132900 w 3"/>
                <a:gd name="T23" fmla="*/ 43046721 h 3"/>
                <a:gd name="T24" fmla="*/ 483813323 w 3"/>
                <a:gd name="T25" fmla="*/ 43046721 h 3"/>
                <a:gd name="T26" fmla="*/ 483813323 w 3"/>
                <a:gd name="T27" fmla="*/ 43046721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"/>
                <a:gd name="T43" fmla="*/ 0 h 3"/>
                <a:gd name="T44" fmla="*/ 3 w 3"/>
                <a:gd name="T45" fmla="*/ 3 h 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" h="3">
                  <a:moveTo>
                    <a:pt x="2" y="1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98" name="Freeform 216"/>
            <p:cNvSpPr>
              <a:spLocks noChangeAspect="1"/>
            </p:cNvSpPr>
            <p:nvPr/>
          </p:nvSpPr>
          <p:spPr bwMode="gray">
            <a:xfrm>
              <a:off x="2848" y="2165"/>
              <a:ext cx="3" cy="6"/>
            </a:xfrm>
            <a:custGeom>
              <a:avLst/>
              <a:gdLst>
                <a:gd name="T0" fmla="*/ 0 w 1"/>
                <a:gd name="T1" fmla="*/ 0 h 2"/>
                <a:gd name="T2" fmla="*/ 43046712 w 1"/>
                <a:gd name="T3" fmla="*/ 0 h 2"/>
                <a:gd name="T4" fmla="*/ 43046712 w 1"/>
                <a:gd name="T5" fmla="*/ 0 h 2"/>
                <a:gd name="T6" fmla="*/ 43046712 w 1"/>
                <a:gd name="T7" fmla="*/ 43046712 h 2"/>
                <a:gd name="T8" fmla="*/ 43046712 w 1"/>
                <a:gd name="T9" fmla="*/ 86093424 h 2"/>
                <a:gd name="T10" fmla="*/ 43046712 w 1"/>
                <a:gd name="T11" fmla="*/ 86093424 h 2"/>
                <a:gd name="T12" fmla="*/ 0 w 1"/>
                <a:gd name="T13" fmla="*/ 86093424 h 2"/>
                <a:gd name="T14" fmla="*/ 0 w 1"/>
                <a:gd name="T15" fmla="*/ 43046712 h 2"/>
                <a:gd name="T16" fmla="*/ 0 w 1"/>
                <a:gd name="T17" fmla="*/ 86093424 h 2"/>
                <a:gd name="T18" fmla="*/ 0 w 1"/>
                <a:gd name="T19" fmla="*/ 43046712 h 2"/>
                <a:gd name="T20" fmla="*/ 0 w 1"/>
                <a:gd name="T21" fmla="*/ 43046712 h 2"/>
                <a:gd name="T22" fmla="*/ 0 w 1"/>
                <a:gd name="T23" fmla="*/ 0 h 2"/>
                <a:gd name="T24" fmla="*/ 0 w 1"/>
                <a:gd name="T25" fmla="*/ 0 h 2"/>
                <a:gd name="T26" fmla="*/ 0 w 1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2"/>
                <a:gd name="T44" fmla="*/ 1 w 1"/>
                <a:gd name="T45" fmla="*/ 2 h 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2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99" name="Freeform 217"/>
            <p:cNvSpPr>
              <a:spLocks noChangeAspect="1"/>
            </p:cNvSpPr>
            <p:nvPr/>
          </p:nvSpPr>
          <p:spPr bwMode="gray">
            <a:xfrm>
              <a:off x="2875" y="2154"/>
              <a:ext cx="10" cy="7"/>
            </a:xfrm>
            <a:custGeom>
              <a:avLst/>
              <a:gdLst>
                <a:gd name="T0" fmla="*/ 483813323 w 3"/>
                <a:gd name="T1" fmla="*/ 993300427 h 2"/>
                <a:gd name="T2" fmla="*/ 0 w 3"/>
                <a:gd name="T3" fmla="*/ 577308347 h 2"/>
                <a:gd name="T4" fmla="*/ 0 w 3"/>
                <a:gd name="T5" fmla="*/ 0 h 2"/>
                <a:gd name="T6" fmla="*/ 0 w 3"/>
                <a:gd name="T7" fmla="*/ 0 h 2"/>
                <a:gd name="T8" fmla="*/ 483813323 w 3"/>
                <a:gd name="T9" fmla="*/ 0 h 2"/>
                <a:gd name="T10" fmla="*/ 483813323 w 3"/>
                <a:gd name="T11" fmla="*/ 577308347 h 2"/>
                <a:gd name="T12" fmla="*/ 690442743 w 3"/>
                <a:gd name="T13" fmla="*/ 577308347 h 2"/>
                <a:gd name="T14" fmla="*/ 483813323 w 3"/>
                <a:gd name="T15" fmla="*/ 993300427 h 2"/>
                <a:gd name="T16" fmla="*/ 483813323 w 3"/>
                <a:gd name="T17" fmla="*/ 993300427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2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2" y="2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00" name="Freeform 218"/>
            <p:cNvSpPr>
              <a:spLocks noChangeAspect="1"/>
            </p:cNvSpPr>
            <p:nvPr/>
          </p:nvSpPr>
          <p:spPr bwMode="gray">
            <a:xfrm>
              <a:off x="2868" y="2137"/>
              <a:ext cx="17" cy="13"/>
            </a:xfrm>
            <a:custGeom>
              <a:avLst/>
              <a:gdLst>
                <a:gd name="T0" fmla="*/ 276618846 w 5"/>
                <a:gd name="T1" fmla="*/ 144336446 h 4"/>
                <a:gd name="T2" fmla="*/ 666190281 w 5"/>
                <a:gd name="T3" fmla="*/ 144336446 h 4"/>
                <a:gd name="T4" fmla="*/ 276618846 w 5"/>
                <a:gd name="T5" fmla="*/ 144336446 h 4"/>
                <a:gd name="T6" fmla="*/ 666190281 w 5"/>
                <a:gd name="T7" fmla="*/ 144336446 h 4"/>
                <a:gd name="T8" fmla="*/ 666190281 w 5"/>
                <a:gd name="T9" fmla="*/ 0 h 4"/>
                <a:gd name="T10" fmla="*/ 666190281 w 5"/>
                <a:gd name="T11" fmla="*/ 0 h 4"/>
                <a:gd name="T12" fmla="*/ 666190281 w 5"/>
                <a:gd name="T13" fmla="*/ 144336446 h 4"/>
                <a:gd name="T14" fmla="*/ 940503798 w 5"/>
                <a:gd name="T15" fmla="*/ 144336446 h 4"/>
                <a:gd name="T16" fmla="*/ 940503798 w 5"/>
                <a:gd name="T17" fmla="*/ 0 h 4"/>
                <a:gd name="T18" fmla="*/ 940503798 w 5"/>
                <a:gd name="T19" fmla="*/ 0 h 4"/>
                <a:gd name="T20" fmla="*/ 1322416845 w 5"/>
                <a:gd name="T21" fmla="*/ 0 h 4"/>
                <a:gd name="T22" fmla="*/ 1322416845 w 5"/>
                <a:gd name="T23" fmla="*/ 144336446 h 4"/>
                <a:gd name="T24" fmla="*/ 1598856548 w 5"/>
                <a:gd name="T25" fmla="*/ 144336446 h 4"/>
                <a:gd name="T26" fmla="*/ 1598856548 w 5"/>
                <a:gd name="T27" fmla="*/ 338796604 h 4"/>
                <a:gd name="T28" fmla="*/ 1322416845 w 5"/>
                <a:gd name="T29" fmla="*/ 338796604 h 4"/>
                <a:gd name="T30" fmla="*/ 1322416845 w 5"/>
                <a:gd name="T31" fmla="*/ 338796604 h 4"/>
                <a:gd name="T32" fmla="*/ 1322416845 w 5"/>
                <a:gd name="T33" fmla="*/ 469093196 h 4"/>
                <a:gd name="T34" fmla="*/ 940503798 w 5"/>
                <a:gd name="T35" fmla="*/ 338796604 h 4"/>
                <a:gd name="T36" fmla="*/ 940503798 w 5"/>
                <a:gd name="T37" fmla="*/ 469093196 h 4"/>
                <a:gd name="T38" fmla="*/ 940503798 w 5"/>
                <a:gd name="T39" fmla="*/ 469093196 h 4"/>
                <a:gd name="T40" fmla="*/ 666190281 w 5"/>
                <a:gd name="T41" fmla="*/ 469093196 h 4"/>
                <a:gd name="T42" fmla="*/ 666190281 w 5"/>
                <a:gd name="T43" fmla="*/ 469093196 h 4"/>
                <a:gd name="T44" fmla="*/ 276618846 w 5"/>
                <a:gd name="T45" fmla="*/ 469093196 h 4"/>
                <a:gd name="T46" fmla="*/ 276618846 w 5"/>
                <a:gd name="T47" fmla="*/ 613589675 h 4"/>
                <a:gd name="T48" fmla="*/ 276618846 w 5"/>
                <a:gd name="T49" fmla="*/ 338796604 h 4"/>
                <a:gd name="T50" fmla="*/ 0 w 5"/>
                <a:gd name="T51" fmla="*/ 338796604 h 4"/>
                <a:gd name="T52" fmla="*/ 0 w 5"/>
                <a:gd name="T53" fmla="*/ 144336446 h 4"/>
                <a:gd name="T54" fmla="*/ 276618846 w 5"/>
                <a:gd name="T55" fmla="*/ 338796604 h 4"/>
                <a:gd name="T56" fmla="*/ 276618846 w 5"/>
                <a:gd name="T57" fmla="*/ 144336446 h 4"/>
                <a:gd name="T58" fmla="*/ 276618846 w 5"/>
                <a:gd name="T59" fmla="*/ 144336446 h 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"/>
                <a:gd name="T91" fmla="*/ 0 h 4"/>
                <a:gd name="T92" fmla="*/ 5 w 5"/>
                <a:gd name="T93" fmla="*/ 4 h 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" h="4">
                  <a:moveTo>
                    <a:pt x="1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1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01" name="Freeform 219"/>
            <p:cNvSpPr>
              <a:spLocks noChangeAspect="1"/>
            </p:cNvSpPr>
            <p:nvPr/>
          </p:nvSpPr>
          <p:spPr bwMode="gray">
            <a:xfrm>
              <a:off x="2882" y="2144"/>
              <a:ext cx="10" cy="10"/>
            </a:xfrm>
            <a:custGeom>
              <a:avLst/>
              <a:gdLst>
                <a:gd name="T0" fmla="*/ 483813323 w 3"/>
                <a:gd name="T1" fmla="*/ 690442743 h 3"/>
                <a:gd name="T2" fmla="*/ 483813323 w 3"/>
                <a:gd name="T3" fmla="*/ 690442743 h 3"/>
                <a:gd name="T4" fmla="*/ 483813323 w 3"/>
                <a:gd name="T5" fmla="*/ 690442743 h 3"/>
                <a:gd name="T6" fmla="*/ 483813323 w 3"/>
                <a:gd name="T7" fmla="*/ 690442743 h 3"/>
                <a:gd name="T8" fmla="*/ 207132900 w 3"/>
                <a:gd name="T9" fmla="*/ 690442743 h 3"/>
                <a:gd name="T10" fmla="*/ 207132900 w 3"/>
                <a:gd name="T11" fmla="*/ 690442743 h 3"/>
                <a:gd name="T12" fmla="*/ 0 w 3"/>
                <a:gd name="T13" fmla="*/ 690442743 h 3"/>
                <a:gd name="T14" fmla="*/ 207132900 w 3"/>
                <a:gd name="T15" fmla="*/ 483813323 h 3"/>
                <a:gd name="T16" fmla="*/ 0 w 3"/>
                <a:gd name="T17" fmla="*/ 207132900 h 3"/>
                <a:gd name="T18" fmla="*/ 0 w 3"/>
                <a:gd name="T19" fmla="*/ 207132900 h 3"/>
                <a:gd name="T20" fmla="*/ 207132900 w 3"/>
                <a:gd name="T21" fmla="*/ 207132900 h 3"/>
                <a:gd name="T22" fmla="*/ 207132900 w 3"/>
                <a:gd name="T23" fmla="*/ 0 h 3"/>
                <a:gd name="T24" fmla="*/ 483813323 w 3"/>
                <a:gd name="T25" fmla="*/ 0 h 3"/>
                <a:gd name="T26" fmla="*/ 483813323 w 3"/>
                <a:gd name="T27" fmla="*/ 0 h 3"/>
                <a:gd name="T28" fmla="*/ 690442743 w 3"/>
                <a:gd name="T29" fmla="*/ 0 h 3"/>
                <a:gd name="T30" fmla="*/ 690442743 w 3"/>
                <a:gd name="T31" fmla="*/ 207132900 h 3"/>
                <a:gd name="T32" fmla="*/ 690442743 w 3"/>
                <a:gd name="T33" fmla="*/ 483813323 h 3"/>
                <a:gd name="T34" fmla="*/ 483813323 w 3"/>
                <a:gd name="T35" fmla="*/ 690442743 h 3"/>
                <a:gd name="T36" fmla="*/ 483813323 w 3"/>
                <a:gd name="T37" fmla="*/ 690442743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3"/>
                <a:gd name="T59" fmla="*/ 3 w 3"/>
                <a:gd name="T60" fmla="*/ 3 h 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02" name="Freeform 220"/>
            <p:cNvSpPr>
              <a:spLocks noChangeAspect="1"/>
            </p:cNvSpPr>
            <p:nvPr/>
          </p:nvSpPr>
          <p:spPr bwMode="gray">
            <a:xfrm>
              <a:off x="2892" y="2134"/>
              <a:ext cx="7" cy="10"/>
            </a:xfrm>
            <a:custGeom>
              <a:avLst/>
              <a:gdLst>
                <a:gd name="T0" fmla="*/ 993300427 w 2"/>
                <a:gd name="T1" fmla="*/ 690442743 h 3"/>
                <a:gd name="T2" fmla="*/ 577308347 w 2"/>
                <a:gd name="T3" fmla="*/ 690442743 h 3"/>
                <a:gd name="T4" fmla="*/ 577308347 w 2"/>
                <a:gd name="T5" fmla="*/ 483813323 h 3"/>
                <a:gd name="T6" fmla="*/ 0 w 2"/>
                <a:gd name="T7" fmla="*/ 207132900 h 3"/>
                <a:gd name="T8" fmla="*/ 0 w 2"/>
                <a:gd name="T9" fmla="*/ 0 h 3"/>
                <a:gd name="T10" fmla="*/ 577308347 w 2"/>
                <a:gd name="T11" fmla="*/ 207132900 h 3"/>
                <a:gd name="T12" fmla="*/ 577308347 w 2"/>
                <a:gd name="T13" fmla="*/ 207132900 h 3"/>
                <a:gd name="T14" fmla="*/ 993300427 w 2"/>
                <a:gd name="T15" fmla="*/ 207132900 h 3"/>
                <a:gd name="T16" fmla="*/ 993300427 w 2"/>
                <a:gd name="T17" fmla="*/ 483813323 h 3"/>
                <a:gd name="T18" fmla="*/ 993300427 w 2"/>
                <a:gd name="T19" fmla="*/ 690442743 h 3"/>
                <a:gd name="T20" fmla="*/ 993300427 w 2"/>
                <a:gd name="T21" fmla="*/ 690442743 h 3"/>
                <a:gd name="T22" fmla="*/ 993300427 w 2"/>
                <a:gd name="T23" fmla="*/ 690442743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3"/>
                <a:gd name="T38" fmla="*/ 2 w 2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03" name="Freeform 221"/>
            <p:cNvSpPr>
              <a:spLocks noChangeAspect="1"/>
            </p:cNvSpPr>
            <p:nvPr/>
          </p:nvSpPr>
          <p:spPr bwMode="gray">
            <a:xfrm>
              <a:off x="2912" y="2113"/>
              <a:ext cx="13" cy="8"/>
            </a:xfrm>
            <a:custGeom>
              <a:avLst/>
              <a:gdLst>
                <a:gd name="T0" fmla="*/ 469093196 w 4"/>
                <a:gd name="T1" fmla="*/ 0 h 2"/>
                <a:gd name="T2" fmla="*/ 469093196 w 4"/>
                <a:gd name="T3" fmla="*/ 2147483646 h 2"/>
                <a:gd name="T4" fmla="*/ 613589675 w 4"/>
                <a:gd name="T5" fmla="*/ 2147483646 h 2"/>
                <a:gd name="T6" fmla="*/ 469093196 w 4"/>
                <a:gd name="T7" fmla="*/ 2147483646 h 2"/>
                <a:gd name="T8" fmla="*/ 338796604 w 4"/>
                <a:gd name="T9" fmla="*/ 2147483646 h 2"/>
                <a:gd name="T10" fmla="*/ 338796604 w 4"/>
                <a:gd name="T11" fmla="*/ 2147483646 h 2"/>
                <a:gd name="T12" fmla="*/ 144336446 w 4"/>
                <a:gd name="T13" fmla="*/ 2147483646 h 2"/>
                <a:gd name="T14" fmla="*/ 144336446 w 4"/>
                <a:gd name="T15" fmla="*/ 2147483646 h 2"/>
                <a:gd name="T16" fmla="*/ 144336446 w 4"/>
                <a:gd name="T17" fmla="*/ 2147483646 h 2"/>
                <a:gd name="T18" fmla="*/ 338796604 w 4"/>
                <a:gd name="T19" fmla="*/ 2147483646 h 2"/>
                <a:gd name="T20" fmla="*/ 0 w 4"/>
                <a:gd name="T21" fmla="*/ 2147483646 h 2"/>
                <a:gd name="T22" fmla="*/ 0 w 4"/>
                <a:gd name="T23" fmla="*/ 2147483646 h 2"/>
                <a:gd name="T24" fmla="*/ 144336446 w 4"/>
                <a:gd name="T25" fmla="*/ 2147483646 h 2"/>
                <a:gd name="T26" fmla="*/ 338796604 w 4"/>
                <a:gd name="T27" fmla="*/ 2147483646 h 2"/>
                <a:gd name="T28" fmla="*/ 338796604 w 4"/>
                <a:gd name="T29" fmla="*/ 0 h 2"/>
                <a:gd name="T30" fmla="*/ 338796604 w 4"/>
                <a:gd name="T31" fmla="*/ 0 h 2"/>
                <a:gd name="T32" fmla="*/ 469093196 w 4"/>
                <a:gd name="T33" fmla="*/ 0 h 2"/>
                <a:gd name="T34" fmla="*/ 469093196 w 4"/>
                <a:gd name="T35" fmla="*/ 0 h 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"/>
                <a:gd name="T55" fmla="*/ 0 h 2"/>
                <a:gd name="T56" fmla="*/ 4 w 4"/>
                <a:gd name="T57" fmla="*/ 2 h 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" h="2">
                  <a:moveTo>
                    <a:pt x="3" y="0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04" name="Freeform 222"/>
            <p:cNvSpPr>
              <a:spLocks noChangeAspect="1"/>
            </p:cNvSpPr>
            <p:nvPr/>
          </p:nvSpPr>
          <p:spPr bwMode="gray">
            <a:xfrm>
              <a:off x="2632" y="2455"/>
              <a:ext cx="13" cy="10"/>
            </a:xfrm>
            <a:custGeom>
              <a:avLst/>
              <a:gdLst>
                <a:gd name="T0" fmla="*/ 0 w 4"/>
                <a:gd name="T1" fmla="*/ 483813323 h 3"/>
                <a:gd name="T2" fmla="*/ 0 w 4"/>
                <a:gd name="T3" fmla="*/ 483813323 h 3"/>
                <a:gd name="T4" fmla="*/ 0 w 4"/>
                <a:gd name="T5" fmla="*/ 207132900 h 3"/>
                <a:gd name="T6" fmla="*/ 144336446 w 4"/>
                <a:gd name="T7" fmla="*/ 207132900 h 3"/>
                <a:gd name="T8" fmla="*/ 144336446 w 4"/>
                <a:gd name="T9" fmla="*/ 207132900 h 3"/>
                <a:gd name="T10" fmla="*/ 338796604 w 4"/>
                <a:gd name="T11" fmla="*/ 207132900 h 3"/>
                <a:gd name="T12" fmla="*/ 469093196 w 4"/>
                <a:gd name="T13" fmla="*/ 0 h 3"/>
                <a:gd name="T14" fmla="*/ 613589675 w 4"/>
                <a:gd name="T15" fmla="*/ 0 h 3"/>
                <a:gd name="T16" fmla="*/ 613589675 w 4"/>
                <a:gd name="T17" fmla="*/ 207132900 h 3"/>
                <a:gd name="T18" fmla="*/ 613589675 w 4"/>
                <a:gd name="T19" fmla="*/ 207132900 h 3"/>
                <a:gd name="T20" fmla="*/ 613589675 w 4"/>
                <a:gd name="T21" fmla="*/ 483813323 h 3"/>
                <a:gd name="T22" fmla="*/ 338796604 w 4"/>
                <a:gd name="T23" fmla="*/ 483813323 h 3"/>
                <a:gd name="T24" fmla="*/ 0 w 4"/>
                <a:gd name="T25" fmla="*/ 690442743 h 3"/>
                <a:gd name="T26" fmla="*/ 0 w 4"/>
                <a:gd name="T27" fmla="*/ 483813323 h 3"/>
                <a:gd name="T28" fmla="*/ 0 w 4"/>
                <a:gd name="T29" fmla="*/ 483813323 h 3"/>
                <a:gd name="T30" fmla="*/ 0 w 4"/>
                <a:gd name="T31" fmla="*/ 483813323 h 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"/>
                <a:gd name="T49" fmla="*/ 0 h 3"/>
                <a:gd name="T50" fmla="*/ 4 w 4"/>
                <a:gd name="T51" fmla="*/ 3 h 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2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05" name="Freeform 223"/>
            <p:cNvSpPr>
              <a:spLocks noChangeAspect="1"/>
            </p:cNvSpPr>
            <p:nvPr/>
          </p:nvSpPr>
          <p:spPr bwMode="gray">
            <a:xfrm>
              <a:off x="2537" y="2559"/>
              <a:ext cx="7" cy="7"/>
            </a:xfrm>
            <a:custGeom>
              <a:avLst/>
              <a:gdLst>
                <a:gd name="T0" fmla="*/ 993300427 w 2"/>
                <a:gd name="T1" fmla="*/ 0 h 2"/>
                <a:gd name="T2" fmla="*/ 993300427 w 2"/>
                <a:gd name="T3" fmla="*/ 0 h 2"/>
                <a:gd name="T4" fmla="*/ 577308347 w 2"/>
                <a:gd name="T5" fmla="*/ 577308347 h 2"/>
                <a:gd name="T6" fmla="*/ 0 w 2"/>
                <a:gd name="T7" fmla="*/ 993300427 h 2"/>
                <a:gd name="T8" fmla="*/ 0 w 2"/>
                <a:gd name="T9" fmla="*/ 993300427 h 2"/>
                <a:gd name="T10" fmla="*/ 577308347 w 2"/>
                <a:gd name="T11" fmla="*/ 993300427 h 2"/>
                <a:gd name="T12" fmla="*/ 993300427 w 2"/>
                <a:gd name="T13" fmla="*/ 577308347 h 2"/>
                <a:gd name="T14" fmla="*/ 993300427 w 2"/>
                <a:gd name="T15" fmla="*/ 0 h 2"/>
                <a:gd name="T16" fmla="*/ 993300427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06" name="Freeform 224"/>
            <p:cNvSpPr>
              <a:spLocks noChangeAspect="1"/>
            </p:cNvSpPr>
            <p:nvPr/>
          </p:nvSpPr>
          <p:spPr bwMode="gray">
            <a:xfrm>
              <a:off x="2571" y="2505"/>
              <a:ext cx="3" cy="7"/>
            </a:xfrm>
            <a:custGeom>
              <a:avLst/>
              <a:gdLst>
                <a:gd name="T0" fmla="*/ 0 w 1"/>
                <a:gd name="T1" fmla="*/ 993300427 h 2"/>
                <a:gd name="T2" fmla="*/ 43046712 w 1"/>
                <a:gd name="T3" fmla="*/ 577308347 h 2"/>
                <a:gd name="T4" fmla="*/ 43046712 w 1"/>
                <a:gd name="T5" fmla="*/ 577308347 h 2"/>
                <a:gd name="T6" fmla="*/ 0 w 1"/>
                <a:gd name="T7" fmla="*/ 0 h 2"/>
                <a:gd name="T8" fmla="*/ 0 w 1"/>
                <a:gd name="T9" fmla="*/ 577308347 h 2"/>
                <a:gd name="T10" fmla="*/ 0 w 1"/>
                <a:gd name="T11" fmla="*/ 993300427 h 2"/>
                <a:gd name="T12" fmla="*/ 0 w 1"/>
                <a:gd name="T13" fmla="*/ 993300427 h 2"/>
                <a:gd name="T14" fmla="*/ 0 w 1"/>
                <a:gd name="T15" fmla="*/ 99330042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"/>
                <a:gd name="T26" fmla="*/ 1 w 1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">
                  <a:moveTo>
                    <a:pt x="0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07" name="Freeform 225"/>
            <p:cNvSpPr>
              <a:spLocks noChangeAspect="1"/>
            </p:cNvSpPr>
            <p:nvPr/>
          </p:nvSpPr>
          <p:spPr bwMode="gray">
            <a:xfrm>
              <a:off x="2550" y="2526"/>
              <a:ext cx="4" cy="6"/>
            </a:xfrm>
            <a:custGeom>
              <a:avLst/>
              <a:gdLst>
                <a:gd name="T0" fmla="*/ 0 w 1"/>
                <a:gd name="T1" fmla="*/ 86093424 h 2"/>
                <a:gd name="T2" fmla="*/ 0 w 1"/>
                <a:gd name="T3" fmla="*/ 43046712 h 2"/>
                <a:gd name="T4" fmla="*/ 2147483646 w 1"/>
                <a:gd name="T5" fmla="*/ 43046712 h 2"/>
                <a:gd name="T6" fmla="*/ 2147483646 w 1"/>
                <a:gd name="T7" fmla="*/ 43046712 h 2"/>
                <a:gd name="T8" fmla="*/ 0 w 1"/>
                <a:gd name="T9" fmla="*/ 0 h 2"/>
                <a:gd name="T10" fmla="*/ 0 w 1"/>
                <a:gd name="T11" fmla="*/ 86093424 h 2"/>
                <a:gd name="T12" fmla="*/ 0 w 1"/>
                <a:gd name="T13" fmla="*/ 86093424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"/>
                <a:gd name="T23" fmla="*/ 1 w 1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">
                  <a:moveTo>
                    <a:pt x="0" y="2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08" name="Freeform 226"/>
            <p:cNvSpPr>
              <a:spLocks noChangeAspect="1"/>
            </p:cNvSpPr>
            <p:nvPr/>
          </p:nvSpPr>
          <p:spPr bwMode="gray">
            <a:xfrm>
              <a:off x="2541" y="2614"/>
              <a:ext cx="6" cy="9"/>
            </a:xfrm>
            <a:custGeom>
              <a:avLst/>
              <a:gdLst>
                <a:gd name="T0" fmla="*/ 43046712 w 2"/>
                <a:gd name="T1" fmla="*/ 129140145 h 3"/>
                <a:gd name="T2" fmla="*/ 86093424 w 2"/>
                <a:gd name="T3" fmla="*/ 43046721 h 3"/>
                <a:gd name="T4" fmla="*/ 43046712 w 2"/>
                <a:gd name="T5" fmla="*/ 0 h 3"/>
                <a:gd name="T6" fmla="*/ 43046712 w 2"/>
                <a:gd name="T7" fmla="*/ 0 h 3"/>
                <a:gd name="T8" fmla="*/ 0 w 2"/>
                <a:gd name="T9" fmla="*/ 86093442 h 3"/>
                <a:gd name="T10" fmla="*/ 0 w 2"/>
                <a:gd name="T11" fmla="*/ 86093442 h 3"/>
                <a:gd name="T12" fmla="*/ 43046712 w 2"/>
                <a:gd name="T13" fmla="*/ 129140145 h 3"/>
                <a:gd name="T14" fmla="*/ 43046712 w 2"/>
                <a:gd name="T15" fmla="*/ 129140145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1" y="3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09" name="Freeform 227"/>
            <p:cNvSpPr>
              <a:spLocks noChangeAspect="1"/>
            </p:cNvSpPr>
            <p:nvPr/>
          </p:nvSpPr>
          <p:spPr bwMode="gray">
            <a:xfrm>
              <a:off x="2533" y="2641"/>
              <a:ext cx="4" cy="9"/>
            </a:xfrm>
            <a:custGeom>
              <a:avLst/>
              <a:gdLst>
                <a:gd name="T0" fmla="*/ 2147483646 w 1"/>
                <a:gd name="T1" fmla="*/ 129140145 h 3"/>
                <a:gd name="T2" fmla="*/ 2147483646 w 1"/>
                <a:gd name="T3" fmla="*/ 0 h 3"/>
                <a:gd name="T4" fmla="*/ 2147483646 w 1"/>
                <a:gd name="T5" fmla="*/ 0 h 3"/>
                <a:gd name="T6" fmla="*/ 2147483646 w 1"/>
                <a:gd name="T7" fmla="*/ 0 h 3"/>
                <a:gd name="T8" fmla="*/ 0 w 1"/>
                <a:gd name="T9" fmla="*/ 86093442 h 3"/>
                <a:gd name="T10" fmla="*/ 2147483646 w 1"/>
                <a:gd name="T11" fmla="*/ 129140145 h 3"/>
                <a:gd name="T12" fmla="*/ 2147483646 w 1"/>
                <a:gd name="T13" fmla="*/ 129140145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3"/>
                <a:gd name="T23" fmla="*/ 1 w 1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3">
                  <a:moveTo>
                    <a:pt x="1" y="3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0" name="Freeform 228"/>
            <p:cNvSpPr>
              <a:spLocks noChangeAspect="1"/>
            </p:cNvSpPr>
            <p:nvPr/>
          </p:nvSpPr>
          <p:spPr bwMode="gray">
            <a:xfrm>
              <a:off x="2794" y="2745"/>
              <a:ext cx="17" cy="51"/>
            </a:xfrm>
            <a:custGeom>
              <a:avLst/>
              <a:gdLst>
                <a:gd name="T0" fmla="*/ 0 w 5"/>
                <a:gd name="T1" fmla="*/ 2147483646 h 15"/>
                <a:gd name="T2" fmla="*/ 276618846 w 5"/>
                <a:gd name="T3" fmla="*/ 2147483646 h 15"/>
                <a:gd name="T4" fmla="*/ 666190281 w 5"/>
                <a:gd name="T5" fmla="*/ 2147483646 h 15"/>
                <a:gd name="T6" fmla="*/ 666190281 w 5"/>
                <a:gd name="T7" fmla="*/ 2147483646 h 15"/>
                <a:gd name="T8" fmla="*/ 940503798 w 5"/>
                <a:gd name="T9" fmla="*/ 1598856756 h 15"/>
                <a:gd name="T10" fmla="*/ 1322416845 w 5"/>
                <a:gd name="T11" fmla="*/ 276619043 h 15"/>
                <a:gd name="T12" fmla="*/ 1598856548 w 5"/>
                <a:gd name="T13" fmla="*/ 276619043 h 15"/>
                <a:gd name="T14" fmla="*/ 1598856548 w 5"/>
                <a:gd name="T15" fmla="*/ 0 h 15"/>
                <a:gd name="T16" fmla="*/ 1322416845 w 5"/>
                <a:gd name="T17" fmla="*/ 276619043 h 15"/>
                <a:gd name="T18" fmla="*/ 1322416845 w 5"/>
                <a:gd name="T19" fmla="*/ 666190373 h 15"/>
                <a:gd name="T20" fmla="*/ 666190281 w 5"/>
                <a:gd name="T21" fmla="*/ 1873422477 h 15"/>
                <a:gd name="T22" fmla="*/ 666190281 w 5"/>
                <a:gd name="T23" fmla="*/ 2147483646 h 15"/>
                <a:gd name="T24" fmla="*/ 276618846 w 5"/>
                <a:gd name="T25" fmla="*/ 2147483646 h 15"/>
                <a:gd name="T26" fmla="*/ 0 w 5"/>
                <a:gd name="T27" fmla="*/ 2147483646 h 15"/>
                <a:gd name="T28" fmla="*/ 0 w 5"/>
                <a:gd name="T29" fmla="*/ 2147483646 h 15"/>
                <a:gd name="T30" fmla="*/ 0 w 5"/>
                <a:gd name="T31" fmla="*/ 2147483646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15"/>
                <a:gd name="T50" fmla="*/ 5 w 5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15">
                  <a:moveTo>
                    <a:pt x="0" y="15"/>
                  </a:moveTo>
                  <a:lnTo>
                    <a:pt x="1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5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1" name="Freeform 229"/>
            <p:cNvSpPr>
              <a:spLocks noChangeAspect="1"/>
            </p:cNvSpPr>
            <p:nvPr/>
          </p:nvSpPr>
          <p:spPr bwMode="gray">
            <a:xfrm>
              <a:off x="2834" y="2718"/>
              <a:ext cx="21" cy="44"/>
            </a:xfrm>
            <a:custGeom>
              <a:avLst/>
              <a:gdLst>
                <a:gd name="T0" fmla="*/ 578507906 w 6"/>
                <a:gd name="T1" fmla="*/ 2147483646 h 13"/>
                <a:gd name="T2" fmla="*/ 993616831 w 6"/>
                <a:gd name="T3" fmla="*/ 2147483646 h 13"/>
                <a:gd name="T4" fmla="*/ 1622023848 w 6"/>
                <a:gd name="T5" fmla="*/ 2147483646 h 13"/>
                <a:gd name="T6" fmla="*/ 2147483646 w 6"/>
                <a:gd name="T7" fmla="*/ 2147483646 h 13"/>
                <a:gd name="T8" fmla="*/ 2147483646 w 6"/>
                <a:gd name="T9" fmla="*/ 2147483646 h 13"/>
                <a:gd name="T10" fmla="*/ 2147483646 w 6"/>
                <a:gd name="T11" fmla="*/ 2095355494 h 13"/>
                <a:gd name="T12" fmla="*/ 2147483646 w 6"/>
                <a:gd name="T13" fmla="*/ 1758226401 h 13"/>
                <a:gd name="T14" fmla="*/ 2147483646 w 6"/>
                <a:gd name="T15" fmla="*/ 879507755 h 13"/>
                <a:gd name="T16" fmla="*/ 2147483646 w 6"/>
                <a:gd name="T17" fmla="*/ 619082396 h 13"/>
                <a:gd name="T18" fmla="*/ 2147483646 w 6"/>
                <a:gd name="T19" fmla="*/ 619082396 h 13"/>
                <a:gd name="T20" fmla="*/ 2147483646 w 6"/>
                <a:gd name="T21" fmla="*/ 0 h 13"/>
                <a:gd name="T22" fmla="*/ 2147483646 w 6"/>
                <a:gd name="T23" fmla="*/ 0 h 13"/>
                <a:gd name="T24" fmla="*/ 2147483646 w 6"/>
                <a:gd name="T25" fmla="*/ 259854709 h 13"/>
                <a:gd name="T26" fmla="*/ 2024777059 w 6"/>
                <a:gd name="T27" fmla="*/ 0 h 13"/>
                <a:gd name="T28" fmla="*/ 578507906 w 6"/>
                <a:gd name="T29" fmla="*/ 1215847119 h 13"/>
                <a:gd name="T30" fmla="*/ 578507906 w 6"/>
                <a:gd name="T31" fmla="*/ 1498365105 h 13"/>
                <a:gd name="T32" fmla="*/ 578507906 w 6"/>
                <a:gd name="T33" fmla="*/ 1758226401 h 13"/>
                <a:gd name="T34" fmla="*/ 578507906 w 6"/>
                <a:gd name="T35" fmla="*/ 2147483646 h 13"/>
                <a:gd name="T36" fmla="*/ 0 w 6"/>
                <a:gd name="T37" fmla="*/ 2147483646 h 13"/>
                <a:gd name="T38" fmla="*/ 0 w 6"/>
                <a:gd name="T39" fmla="*/ 2147483646 h 13"/>
                <a:gd name="T40" fmla="*/ 578507906 w 6"/>
                <a:gd name="T41" fmla="*/ 2147483646 h 13"/>
                <a:gd name="T42" fmla="*/ 578507906 w 6"/>
                <a:gd name="T43" fmla="*/ 2147483646 h 13"/>
                <a:gd name="T44" fmla="*/ 993616831 w 6"/>
                <a:gd name="T45" fmla="*/ 2147483646 h 13"/>
                <a:gd name="T46" fmla="*/ 578507906 w 6"/>
                <a:gd name="T47" fmla="*/ 2147483646 h 13"/>
                <a:gd name="T48" fmla="*/ 578507906 w 6"/>
                <a:gd name="T49" fmla="*/ 2147483646 h 13"/>
                <a:gd name="T50" fmla="*/ 578507906 w 6"/>
                <a:gd name="T51" fmla="*/ 2147483646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"/>
                <a:gd name="T79" fmla="*/ 0 h 13"/>
                <a:gd name="T80" fmla="*/ 6 w 6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" h="13">
                  <a:moveTo>
                    <a:pt x="1" y="13"/>
                  </a:moveTo>
                  <a:lnTo>
                    <a:pt x="2" y="13"/>
                  </a:lnTo>
                  <a:lnTo>
                    <a:pt x="3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0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1" y="13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2" name="Freeform 230"/>
            <p:cNvSpPr>
              <a:spLocks noChangeAspect="1"/>
            </p:cNvSpPr>
            <p:nvPr/>
          </p:nvSpPr>
          <p:spPr bwMode="gray">
            <a:xfrm>
              <a:off x="2864" y="2603"/>
              <a:ext cx="11" cy="20"/>
            </a:xfrm>
            <a:custGeom>
              <a:avLst/>
              <a:gdLst>
                <a:gd name="T0" fmla="*/ 2147483646 w 3"/>
                <a:gd name="T1" fmla="*/ 207132900 h 6"/>
                <a:gd name="T2" fmla="*/ 2055214000 w 3"/>
                <a:gd name="T3" fmla="*/ 207132900 h 6"/>
                <a:gd name="T4" fmla="*/ 1193394726 w 3"/>
                <a:gd name="T5" fmla="*/ 0 h 6"/>
                <a:gd name="T6" fmla="*/ 1193394726 w 3"/>
                <a:gd name="T7" fmla="*/ 207132900 h 6"/>
                <a:gd name="T8" fmla="*/ 1193394726 w 3"/>
                <a:gd name="T9" fmla="*/ 483813323 h 6"/>
                <a:gd name="T10" fmla="*/ 1193394726 w 3"/>
                <a:gd name="T11" fmla="*/ 483813323 h 6"/>
                <a:gd name="T12" fmla="*/ 0 w 3"/>
                <a:gd name="T13" fmla="*/ 483813323 h 6"/>
                <a:gd name="T14" fmla="*/ 0 w 3"/>
                <a:gd name="T15" fmla="*/ 690442743 h 6"/>
                <a:gd name="T16" fmla="*/ 0 w 3"/>
                <a:gd name="T17" fmla="*/ 897575710 h 6"/>
                <a:gd name="T18" fmla="*/ 2055214000 w 3"/>
                <a:gd name="T19" fmla="*/ 1191023923 h 6"/>
                <a:gd name="T20" fmla="*/ 2147483646 w 3"/>
                <a:gd name="T21" fmla="*/ 1398307700 h 6"/>
                <a:gd name="T22" fmla="*/ 2147483646 w 3"/>
                <a:gd name="T23" fmla="*/ 1191023923 h 6"/>
                <a:gd name="T24" fmla="*/ 2147483646 w 3"/>
                <a:gd name="T25" fmla="*/ 897575710 h 6"/>
                <a:gd name="T26" fmla="*/ 2055214000 w 3"/>
                <a:gd name="T27" fmla="*/ 690442743 h 6"/>
                <a:gd name="T28" fmla="*/ 2147483646 w 3"/>
                <a:gd name="T29" fmla="*/ 690442743 h 6"/>
                <a:gd name="T30" fmla="*/ 2147483646 w 3"/>
                <a:gd name="T31" fmla="*/ 483813323 h 6"/>
                <a:gd name="T32" fmla="*/ 2147483646 w 3"/>
                <a:gd name="T33" fmla="*/ 483813323 h 6"/>
                <a:gd name="T34" fmla="*/ 2147483646 w 3"/>
                <a:gd name="T35" fmla="*/ 207132900 h 6"/>
                <a:gd name="T36" fmla="*/ 2147483646 w 3"/>
                <a:gd name="T37" fmla="*/ 20713290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"/>
                <a:gd name="T58" fmla="*/ 0 h 6"/>
                <a:gd name="T59" fmla="*/ 3 w 3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" h="6">
                  <a:moveTo>
                    <a:pt x="3" y="1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3" name="Freeform 231"/>
            <p:cNvSpPr>
              <a:spLocks noChangeAspect="1"/>
            </p:cNvSpPr>
            <p:nvPr/>
          </p:nvSpPr>
          <p:spPr bwMode="gray">
            <a:xfrm>
              <a:off x="2912" y="2610"/>
              <a:ext cx="4" cy="4"/>
            </a:xfrm>
            <a:custGeom>
              <a:avLst/>
              <a:gdLst>
                <a:gd name="T0" fmla="*/ 2147483646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2147483646 h 1"/>
                <a:gd name="T8" fmla="*/ 0 w 1"/>
                <a:gd name="T9" fmla="*/ 2147483646 h 1"/>
                <a:gd name="T10" fmla="*/ 2147483646 w 1"/>
                <a:gd name="T11" fmla="*/ 2147483646 h 1"/>
                <a:gd name="T12" fmla="*/ 2147483646 w 1"/>
                <a:gd name="T13" fmla="*/ 0 h 1"/>
                <a:gd name="T14" fmla="*/ 2147483646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4" name="Freeform 232"/>
            <p:cNvSpPr>
              <a:spLocks noChangeAspect="1"/>
            </p:cNvSpPr>
            <p:nvPr/>
          </p:nvSpPr>
          <p:spPr bwMode="gray">
            <a:xfrm>
              <a:off x="2925" y="2603"/>
              <a:ext cx="11" cy="14"/>
            </a:xfrm>
            <a:custGeom>
              <a:avLst/>
              <a:gdLst>
                <a:gd name="T0" fmla="*/ 2055214000 w 3"/>
                <a:gd name="T1" fmla="*/ 2020578420 h 4"/>
                <a:gd name="T2" fmla="*/ 2147483646 w 3"/>
                <a:gd name="T3" fmla="*/ 1442387716 h 4"/>
                <a:gd name="T4" fmla="*/ 2147483646 w 3"/>
                <a:gd name="T5" fmla="*/ 993300427 h 4"/>
                <a:gd name="T6" fmla="*/ 2147483646 w 3"/>
                <a:gd name="T7" fmla="*/ 0 h 4"/>
                <a:gd name="T8" fmla="*/ 2055214000 w 3"/>
                <a:gd name="T9" fmla="*/ 577308347 h 4"/>
                <a:gd name="T10" fmla="*/ 1193394726 w 3"/>
                <a:gd name="T11" fmla="*/ 993300427 h 4"/>
                <a:gd name="T12" fmla="*/ 1193394726 w 3"/>
                <a:gd name="T13" fmla="*/ 1442387716 h 4"/>
                <a:gd name="T14" fmla="*/ 0 w 3"/>
                <a:gd name="T15" fmla="*/ 1442387716 h 4"/>
                <a:gd name="T16" fmla="*/ 0 w 3"/>
                <a:gd name="T17" fmla="*/ 2020578420 h 4"/>
                <a:gd name="T18" fmla="*/ 1193394726 w 3"/>
                <a:gd name="T19" fmla="*/ 1442387716 h 4"/>
                <a:gd name="T20" fmla="*/ 2055214000 w 3"/>
                <a:gd name="T21" fmla="*/ 2020578420 h 4"/>
                <a:gd name="T22" fmla="*/ 2055214000 w 3"/>
                <a:gd name="T23" fmla="*/ 202057842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"/>
                <a:gd name="T37" fmla="*/ 0 h 4"/>
                <a:gd name="T38" fmla="*/ 3 w 3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" h="4">
                  <a:moveTo>
                    <a:pt x="2" y="4"/>
                  </a:move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4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5" name="Freeform 233"/>
            <p:cNvSpPr>
              <a:spLocks noChangeAspect="1"/>
            </p:cNvSpPr>
            <p:nvPr/>
          </p:nvSpPr>
          <p:spPr bwMode="gray">
            <a:xfrm>
              <a:off x="2754" y="2840"/>
              <a:ext cx="10" cy="13"/>
            </a:xfrm>
            <a:custGeom>
              <a:avLst/>
              <a:gdLst>
                <a:gd name="T0" fmla="*/ 690442743 w 3"/>
                <a:gd name="T1" fmla="*/ 613589675 h 4"/>
                <a:gd name="T2" fmla="*/ 483813323 w 3"/>
                <a:gd name="T3" fmla="*/ 338796604 h 4"/>
                <a:gd name="T4" fmla="*/ 207132900 w 3"/>
                <a:gd name="T5" fmla="*/ 144336446 h 4"/>
                <a:gd name="T6" fmla="*/ 0 w 3"/>
                <a:gd name="T7" fmla="*/ 0 h 4"/>
                <a:gd name="T8" fmla="*/ 0 w 3"/>
                <a:gd name="T9" fmla="*/ 469093196 h 4"/>
                <a:gd name="T10" fmla="*/ 0 w 3"/>
                <a:gd name="T11" fmla="*/ 469093196 h 4"/>
                <a:gd name="T12" fmla="*/ 207132900 w 3"/>
                <a:gd name="T13" fmla="*/ 613589675 h 4"/>
                <a:gd name="T14" fmla="*/ 690442743 w 3"/>
                <a:gd name="T15" fmla="*/ 613589675 h 4"/>
                <a:gd name="T16" fmla="*/ 690442743 w 3"/>
                <a:gd name="T17" fmla="*/ 613589675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3" y="4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6" name="Freeform 234"/>
            <p:cNvSpPr>
              <a:spLocks noChangeAspect="1"/>
            </p:cNvSpPr>
            <p:nvPr/>
          </p:nvSpPr>
          <p:spPr bwMode="gray">
            <a:xfrm>
              <a:off x="2679" y="2853"/>
              <a:ext cx="10" cy="16"/>
            </a:xfrm>
            <a:custGeom>
              <a:avLst/>
              <a:gdLst>
                <a:gd name="T0" fmla="*/ 0 w 3"/>
                <a:gd name="T1" fmla="*/ 0 h 5"/>
                <a:gd name="T2" fmla="*/ 207132900 w 3"/>
                <a:gd name="T3" fmla="*/ 0 h 5"/>
                <a:gd name="T4" fmla="*/ 207132900 w 3"/>
                <a:gd name="T5" fmla="*/ 0 h 5"/>
                <a:gd name="T6" fmla="*/ 483813323 w 3"/>
                <a:gd name="T7" fmla="*/ 117447843 h 5"/>
                <a:gd name="T8" fmla="*/ 690442743 w 3"/>
                <a:gd name="T9" fmla="*/ 117447843 h 5"/>
                <a:gd name="T10" fmla="*/ 690442743 w 3"/>
                <a:gd name="T11" fmla="*/ 224829747 h 5"/>
                <a:gd name="T12" fmla="*/ 483813323 w 3"/>
                <a:gd name="T13" fmla="*/ 375832954 h 5"/>
                <a:gd name="T14" fmla="*/ 483813323 w 3"/>
                <a:gd name="T15" fmla="*/ 375832954 h 5"/>
                <a:gd name="T16" fmla="*/ 483813323 w 3"/>
                <a:gd name="T17" fmla="*/ 601687101 h 5"/>
                <a:gd name="T18" fmla="*/ 207132900 w 3"/>
                <a:gd name="T19" fmla="*/ 494725181 h 5"/>
                <a:gd name="T20" fmla="*/ 207132900 w 3"/>
                <a:gd name="T21" fmla="*/ 375832954 h 5"/>
                <a:gd name="T22" fmla="*/ 207132900 w 3"/>
                <a:gd name="T23" fmla="*/ 224829747 h 5"/>
                <a:gd name="T24" fmla="*/ 207132900 w 3"/>
                <a:gd name="T25" fmla="*/ 117447843 h 5"/>
                <a:gd name="T26" fmla="*/ 0 w 3"/>
                <a:gd name="T27" fmla="*/ 117447843 h 5"/>
                <a:gd name="T28" fmla="*/ 0 w 3"/>
                <a:gd name="T29" fmla="*/ 0 h 5"/>
                <a:gd name="T30" fmla="*/ 0 w 3"/>
                <a:gd name="T31" fmla="*/ 0 h 5"/>
                <a:gd name="T32" fmla="*/ 0 w 3"/>
                <a:gd name="T33" fmla="*/ 0 h 5"/>
                <a:gd name="T34" fmla="*/ 0 w 3"/>
                <a:gd name="T35" fmla="*/ 0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5"/>
                <a:gd name="T56" fmla="*/ 3 w 3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5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7" name="Freeform 235"/>
            <p:cNvSpPr>
              <a:spLocks noChangeAspect="1"/>
            </p:cNvSpPr>
            <p:nvPr/>
          </p:nvSpPr>
          <p:spPr bwMode="gray">
            <a:xfrm>
              <a:off x="2659" y="2853"/>
              <a:ext cx="20" cy="13"/>
            </a:xfrm>
            <a:custGeom>
              <a:avLst/>
              <a:gdLst>
                <a:gd name="T0" fmla="*/ 483813323 w 6"/>
                <a:gd name="T1" fmla="*/ 0 h 4"/>
                <a:gd name="T2" fmla="*/ 483813323 w 6"/>
                <a:gd name="T3" fmla="*/ 0 h 4"/>
                <a:gd name="T4" fmla="*/ 690442743 w 6"/>
                <a:gd name="T5" fmla="*/ 0 h 4"/>
                <a:gd name="T6" fmla="*/ 690442743 w 6"/>
                <a:gd name="T7" fmla="*/ 144336446 h 4"/>
                <a:gd name="T8" fmla="*/ 897575710 w 6"/>
                <a:gd name="T9" fmla="*/ 144336446 h 4"/>
                <a:gd name="T10" fmla="*/ 897575710 w 6"/>
                <a:gd name="T11" fmla="*/ 144336446 h 4"/>
                <a:gd name="T12" fmla="*/ 897575710 w 6"/>
                <a:gd name="T13" fmla="*/ 144336446 h 4"/>
                <a:gd name="T14" fmla="*/ 1191023923 w 6"/>
                <a:gd name="T15" fmla="*/ 144336446 h 4"/>
                <a:gd name="T16" fmla="*/ 1191023923 w 6"/>
                <a:gd name="T17" fmla="*/ 144336446 h 4"/>
                <a:gd name="T18" fmla="*/ 1191023923 w 6"/>
                <a:gd name="T19" fmla="*/ 144336446 h 4"/>
                <a:gd name="T20" fmla="*/ 1191023923 w 6"/>
                <a:gd name="T21" fmla="*/ 144336446 h 4"/>
                <a:gd name="T22" fmla="*/ 1398307700 w 6"/>
                <a:gd name="T23" fmla="*/ 338796604 h 4"/>
                <a:gd name="T24" fmla="*/ 1398307700 w 6"/>
                <a:gd name="T25" fmla="*/ 613589675 h 4"/>
                <a:gd name="T26" fmla="*/ 1398307700 w 6"/>
                <a:gd name="T27" fmla="*/ 613589675 h 4"/>
                <a:gd name="T28" fmla="*/ 897575710 w 6"/>
                <a:gd name="T29" fmla="*/ 613589675 h 4"/>
                <a:gd name="T30" fmla="*/ 897575710 w 6"/>
                <a:gd name="T31" fmla="*/ 613589675 h 4"/>
                <a:gd name="T32" fmla="*/ 690442743 w 6"/>
                <a:gd name="T33" fmla="*/ 613589675 h 4"/>
                <a:gd name="T34" fmla="*/ 483813323 w 6"/>
                <a:gd name="T35" fmla="*/ 469093196 h 4"/>
                <a:gd name="T36" fmla="*/ 0 w 6"/>
                <a:gd name="T37" fmla="*/ 338796604 h 4"/>
                <a:gd name="T38" fmla="*/ 0 w 6"/>
                <a:gd name="T39" fmla="*/ 144336446 h 4"/>
                <a:gd name="T40" fmla="*/ 207132900 w 6"/>
                <a:gd name="T41" fmla="*/ 338796604 h 4"/>
                <a:gd name="T42" fmla="*/ 207132900 w 6"/>
                <a:gd name="T43" fmla="*/ 144336446 h 4"/>
                <a:gd name="T44" fmla="*/ 207132900 w 6"/>
                <a:gd name="T45" fmla="*/ 144336446 h 4"/>
                <a:gd name="T46" fmla="*/ 0 w 6"/>
                <a:gd name="T47" fmla="*/ 0 h 4"/>
                <a:gd name="T48" fmla="*/ 207132900 w 6"/>
                <a:gd name="T49" fmla="*/ 0 h 4"/>
                <a:gd name="T50" fmla="*/ 483813323 w 6"/>
                <a:gd name="T51" fmla="*/ 0 h 4"/>
                <a:gd name="T52" fmla="*/ 483813323 w 6"/>
                <a:gd name="T53" fmla="*/ 0 h 4"/>
                <a:gd name="T54" fmla="*/ 483813323 w 6"/>
                <a:gd name="T55" fmla="*/ 0 h 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"/>
                <a:gd name="T85" fmla="*/ 0 h 4"/>
                <a:gd name="T86" fmla="*/ 6 w 6"/>
                <a:gd name="T87" fmla="*/ 4 h 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8" name="Freeform 236"/>
            <p:cNvSpPr>
              <a:spLocks noChangeAspect="1"/>
            </p:cNvSpPr>
            <p:nvPr/>
          </p:nvSpPr>
          <p:spPr bwMode="gray">
            <a:xfrm>
              <a:off x="2629" y="2819"/>
              <a:ext cx="27" cy="27"/>
            </a:xfrm>
            <a:custGeom>
              <a:avLst/>
              <a:gdLst>
                <a:gd name="T0" fmla="*/ 595926690 w 8"/>
                <a:gd name="T1" fmla="*/ 251015568 h 8"/>
                <a:gd name="T2" fmla="*/ 847177144 w 8"/>
                <a:gd name="T3" fmla="*/ 251015568 h 8"/>
                <a:gd name="T4" fmla="*/ 1415325741 w 8"/>
                <a:gd name="T5" fmla="*/ 251015568 h 8"/>
                <a:gd name="T6" fmla="*/ 1666489309 w 8"/>
                <a:gd name="T7" fmla="*/ 595926690 h 8"/>
                <a:gd name="T8" fmla="*/ 1666489309 w 8"/>
                <a:gd name="T9" fmla="*/ 595926690 h 8"/>
                <a:gd name="T10" fmla="*/ 1666489309 w 8"/>
                <a:gd name="T11" fmla="*/ 251015568 h 8"/>
                <a:gd name="T12" fmla="*/ 1666489309 w 8"/>
                <a:gd name="T13" fmla="*/ 0 h 8"/>
                <a:gd name="T14" fmla="*/ 2011251654 w 8"/>
                <a:gd name="T15" fmla="*/ 595926690 h 8"/>
                <a:gd name="T16" fmla="*/ 2011251654 w 8"/>
                <a:gd name="T17" fmla="*/ 1172544971 h 8"/>
                <a:gd name="T18" fmla="*/ 2147483646 w 8"/>
                <a:gd name="T19" fmla="*/ 1172544971 h 8"/>
                <a:gd name="T20" fmla="*/ 2147483646 w 8"/>
                <a:gd name="T21" fmla="*/ 1415325741 h 8"/>
                <a:gd name="T22" fmla="*/ 2147483646 w 8"/>
                <a:gd name="T23" fmla="*/ 1415325741 h 8"/>
                <a:gd name="T24" fmla="*/ 2147483646 w 8"/>
                <a:gd name="T25" fmla="*/ 1415325741 h 8"/>
                <a:gd name="T26" fmla="*/ 2147483646 w 8"/>
                <a:gd name="T27" fmla="*/ 1415325741 h 8"/>
                <a:gd name="T28" fmla="*/ 2147483646 w 8"/>
                <a:gd name="T29" fmla="*/ 1666489309 h 8"/>
                <a:gd name="T30" fmla="*/ 2147483646 w 8"/>
                <a:gd name="T31" fmla="*/ 2147483646 h 8"/>
                <a:gd name="T32" fmla="*/ 1666489309 w 8"/>
                <a:gd name="T33" fmla="*/ 2147483646 h 8"/>
                <a:gd name="T34" fmla="*/ 1666489309 w 8"/>
                <a:gd name="T35" fmla="*/ 2147483646 h 8"/>
                <a:gd name="T36" fmla="*/ 1415325741 w 8"/>
                <a:gd name="T37" fmla="*/ 2147483646 h 8"/>
                <a:gd name="T38" fmla="*/ 1172544971 w 8"/>
                <a:gd name="T39" fmla="*/ 2011251654 h 8"/>
                <a:gd name="T40" fmla="*/ 595926690 w 8"/>
                <a:gd name="T41" fmla="*/ 2147483646 h 8"/>
                <a:gd name="T42" fmla="*/ 595926690 w 8"/>
                <a:gd name="T43" fmla="*/ 2011251654 h 8"/>
                <a:gd name="T44" fmla="*/ 847177144 w 8"/>
                <a:gd name="T45" fmla="*/ 1666489309 h 8"/>
                <a:gd name="T46" fmla="*/ 595926690 w 8"/>
                <a:gd name="T47" fmla="*/ 1666489309 h 8"/>
                <a:gd name="T48" fmla="*/ 251015568 w 8"/>
                <a:gd name="T49" fmla="*/ 1666489309 h 8"/>
                <a:gd name="T50" fmla="*/ 251015568 w 8"/>
                <a:gd name="T51" fmla="*/ 1415325741 h 8"/>
                <a:gd name="T52" fmla="*/ 0 w 8"/>
                <a:gd name="T53" fmla="*/ 1172544971 h 8"/>
                <a:gd name="T54" fmla="*/ 0 w 8"/>
                <a:gd name="T55" fmla="*/ 847177144 h 8"/>
                <a:gd name="T56" fmla="*/ 0 w 8"/>
                <a:gd name="T57" fmla="*/ 847177144 h 8"/>
                <a:gd name="T58" fmla="*/ 0 w 8"/>
                <a:gd name="T59" fmla="*/ 847177144 h 8"/>
                <a:gd name="T60" fmla="*/ 0 w 8"/>
                <a:gd name="T61" fmla="*/ 595926690 h 8"/>
                <a:gd name="T62" fmla="*/ 0 w 8"/>
                <a:gd name="T63" fmla="*/ 595926690 h 8"/>
                <a:gd name="T64" fmla="*/ 0 w 8"/>
                <a:gd name="T65" fmla="*/ 251015568 h 8"/>
                <a:gd name="T66" fmla="*/ 251015568 w 8"/>
                <a:gd name="T67" fmla="*/ 595926690 h 8"/>
                <a:gd name="T68" fmla="*/ 251015568 w 8"/>
                <a:gd name="T69" fmla="*/ 595926690 h 8"/>
                <a:gd name="T70" fmla="*/ 595926690 w 8"/>
                <a:gd name="T71" fmla="*/ 251015568 h 8"/>
                <a:gd name="T72" fmla="*/ 595926690 w 8"/>
                <a:gd name="T73" fmla="*/ 251015568 h 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"/>
                <a:gd name="T112" fmla="*/ 0 h 8"/>
                <a:gd name="T113" fmla="*/ 8 w 8"/>
                <a:gd name="T114" fmla="*/ 8 h 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" h="8">
                  <a:moveTo>
                    <a:pt x="2" y="1"/>
                  </a:moveTo>
                  <a:lnTo>
                    <a:pt x="3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1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9" name="Freeform 237"/>
            <p:cNvSpPr>
              <a:spLocks noChangeAspect="1"/>
            </p:cNvSpPr>
            <p:nvPr/>
          </p:nvSpPr>
          <p:spPr bwMode="gray">
            <a:xfrm>
              <a:off x="2649" y="2843"/>
              <a:ext cx="10" cy="20"/>
            </a:xfrm>
            <a:custGeom>
              <a:avLst/>
              <a:gdLst>
                <a:gd name="T0" fmla="*/ 483813323 w 3"/>
                <a:gd name="T1" fmla="*/ 207132900 h 6"/>
                <a:gd name="T2" fmla="*/ 483813323 w 3"/>
                <a:gd name="T3" fmla="*/ 0 h 6"/>
                <a:gd name="T4" fmla="*/ 483813323 w 3"/>
                <a:gd name="T5" fmla="*/ 0 h 6"/>
                <a:gd name="T6" fmla="*/ 690442743 w 3"/>
                <a:gd name="T7" fmla="*/ 0 h 6"/>
                <a:gd name="T8" fmla="*/ 690442743 w 3"/>
                <a:gd name="T9" fmla="*/ 483813323 h 6"/>
                <a:gd name="T10" fmla="*/ 483813323 w 3"/>
                <a:gd name="T11" fmla="*/ 690442743 h 6"/>
                <a:gd name="T12" fmla="*/ 483813323 w 3"/>
                <a:gd name="T13" fmla="*/ 897575710 h 6"/>
                <a:gd name="T14" fmla="*/ 483813323 w 3"/>
                <a:gd name="T15" fmla="*/ 897575710 h 6"/>
                <a:gd name="T16" fmla="*/ 207132900 w 3"/>
                <a:gd name="T17" fmla="*/ 1191023923 h 6"/>
                <a:gd name="T18" fmla="*/ 207132900 w 3"/>
                <a:gd name="T19" fmla="*/ 1398307700 h 6"/>
                <a:gd name="T20" fmla="*/ 207132900 w 3"/>
                <a:gd name="T21" fmla="*/ 1191023923 h 6"/>
                <a:gd name="T22" fmla="*/ 0 w 3"/>
                <a:gd name="T23" fmla="*/ 897575710 h 6"/>
                <a:gd name="T24" fmla="*/ 207132900 w 3"/>
                <a:gd name="T25" fmla="*/ 690442743 h 6"/>
                <a:gd name="T26" fmla="*/ 207132900 w 3"/>
                <a:gd name="T27" fmla="*/ 483813323 h 6"/>
                <a:gd name="T28" fmla="*/ 483813323 w 3"/>
                <a:gd name="T29" fmla="*/ 207132900 h 6"/>
                <a:gd name="T30" fmla="*/ 483813323 w 3"/>
                <a:gd name="T31" fmla="*/ 207132900 h 6"/>
                <a:gd name="T32" fmla="*/ 483813323 w 3"/>
                <a:gd name="T33" fmla="*/ 20713290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"/>
                <a:gd name="T52" fmla="*/ 0 h 6"/>
                <a:gd name="T53" fmla="*/ 3 w 3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" h="6">
                  <a:moveTo>
                    <a:pt x="2" y="1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0" name="Freeform 238"/>
            <p:cNvSpPr>
              <a:spLocks noChangeAspect="1"/>
            </p:cNvSpPr>
            <p:nvPr/>
          </p:nvSpPr>
          <p:spPr bwMode="gray">
            <a:xfrm>
              <a:off x="2713" y="2866"/>
              <a:ext cx="13" cy="18"/>
            </a:xfrm>
            <a:custGeom>
              <a:avLst/>
              <a:gdLst>
                <a:gd name="T0" fmla="*/ 469093196 w 4"/>
                <a:gd name="T1" fmla="*/ 2147483646 h 5"/>
                <a:gd name="T2" fmla="*/ 469093196 w 4"/>
                <a:gd name="T3" fmla="*/ 2147483646 h 5"/>
                <a:gd name="T4" fmla="*/ 613589675 w 4"/>
                <a:gd name="T5" fmla="*/ 2147483646 h 5"/>
                <a:gd name="T6" fmla="*/ 613589675 w 4"/>
                <a:gd name="T7" fmla="*/ 2147483646 h 5"/>
                <a:gd name="T8" fmla="*/ 469093196 w 4"/>
                <a:gd name="T9" fmla="*/ 2147483646 h 5"/>
                <a:gd name="T10" fmla="*/ 338796604 w 4"/>
                <a:gd name="T11" fmla="*/ 2147483646 h 5"/>
                <a:gd name="T12" fmla="*/ 338796604 w 4"/>
                <a:gd name="T13" fmla="*/ 2147483646 h 5"/>
                <a:gd name="T14" fmla="*/ 0 w 4"/>
                <a:gd name="T15" fmla="*/ 2147483646 h 5"/>
                <a:gd name="T16" fmla="*/ 0 w 4"/>
                <a:gd name="T17" fmla="*/ 2147483646 h 5"/>
                <a:gd name="T18" fmla="*/ 0 w 4"/>
                <a:gd name="T19" fmla="*/ 2147483646 h 5"/>
                <a:gd name="T20" fmla="*/ 0 w 4"/>
                <a:gd name="T21" fmla="*/ 2147483646 h 5"/>
                <a:gd name="T22" fmla="*/ 0 w 4"/>
                <a:gd name="T23" fmla="*/ 1534878421 h 5"/>
                <a:gd name="T24" fmla="*/ 0 w 4"/>
                <a:gd name="T25" fmla="*/ 1534878421 h 5"/>
                <a:gd name="T26" fmla="*/ 338796604 w 4"/>
                <a:gd name="T27" fmla="*/ 2147483646 h 5"/>
                <a:gd name="T28" fmla="*/ 338796604 w 4"/>
                <a:gd name="T29" fmla="*/ 1534878421 h 5"/>
                <a:gd name="T30" fmla="*/ 144336446 w 4"/>
                <a:gd name="T31" fmla="*/ 852993400 h 5"/>
                <a:gd name="T32" fmla="*/ 0 w 4"/>
                <a:gd name="T33" fmla="*/ 852993400 h 5"/>
                <a:gd name="T34" fmla="*/ 144336446 w 4"/>
                <a:gd name="T35" fmla="*/ 0 h 5"/>
                <a:gd name="T36" fmla="*/ 338796604 w 4"/>
                <a:gd name="T37" fmla="*/ 0 h 5"/>
                <a:gd name="T38" fmla="*/ 338796604 w 4"/>
                <a:gd name="T39" fmla="*/ 852993400 h 5"/>
                <a:gd name="T40" fmla="*/ 469093196 w 4"/>
                <a:gd name="T41" fmla="*/ 852993400 h 5"/>
                <a:gd name="T42" fmla="*/ 613589675 w 4"/>
                <a:gd name="T43" fmla="*/ 852993400 h 5"/>
                <a:gd name="T44" fmla="*/ 469093196 w 4"/>
                <a:gd name="T45" fmla="*/ 2147483646 h 5"/>
                <a:gd name="T46" fmla="*/ 469093196 w 4"/>
                <a:gd name="T47" fmla="*/ 2147483646 h 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"/>
                <a:gd name="T73" fmla="*/ 0 h 5"/>
                <a:gd name="T74" fmla="*/ 4 w 4"/>
                <a:gd name="T75" fmla="*/ 5 h 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" h="5">
                  <a:moveTo>
                    <a:pt x="3" y="3"/>
                  </a:moveTo>
                  <a:lnTo>
                    <a:pt x="3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1" name="Freeform 239"/>
            <p:cNvSpPr>
              <a:spLocks noChangeAspect="1"/>
            </p:cNvSpPr>
            <p:nvPr/>
          </p:nvSpPr>
          <p:spPr bwMode="gray">
            <a:xfrm>
              <a:off x="2922" y="2678"/>
              <a:ext cx="34" cy="33"/>
            </a:xfrm>
            <a:custGeom>
              <a:avLst/>
              <a:gdLst>
                <a:gd name="T0" fmla="*/ 2147483646 w 10"/>
                <a:gd name="T1" fmla="*/ 0 h 10"/>
                <a:gd name="T2" fmla="*/ 2147483646 w 10"/>
                <a:gd name="T3" fmla="*/ 0 h 10"/>
                <a:gd name="T4" fmla="*/ 1598856548 w 10"/>
                <a:gd name="T5" fmla="*/ 181934079 h 10"/>
                <a:gd name="T6" fmla="*/ 1322416845 w 10"/>
                <a:gd name="T7" fmla="*/ 181934079 h 10"/>
                <a:gd name="T8" fmla="*/ 940503798 w 10"/>
                <a:gd name="T9" fmla="*/ 418448108 h 10"/>
                <a:gd name="T10" fmla="*/ 666190281 w 10"/>
                <a:gd name="T11" fmla="*/ 418448108 h 10"/>
                <a:gd name="T12" fmla="*/ 666190281 w 10"/>
                <a:gd name="T13" fmla="*/ 600382121 h 10"/>
                <a:gd name="T14" fmla="*/ 0 w 10"/>
                <a:gd name="T15" fmla="*/ 418448108 h 10"/>
                <a:gd name="T16" fmla="*/ 276618846 w 10"/>
                <a:gd name="T17" fmla="*/ 1017438467 h 10"/>
                <a:gd name="T18" fmla="*/ 666190281 w 10"/>
                <a:gd name="T19" fmla="*/ 1199371044 h 10"/>
                <a:gd name="T20" fmla="*/ 666190281 w 10"/>
                <a:gd name="T21" fmla="*/ 1380877832 h 10"/>
                <a:gd name="T22" fmla="*/ 940503798 w 10"/>
                <a:gd name="T23" fmla="*/ 1380877832 h 10"/>
                <a:gd name="T24" fmla="*/ 666190281 w 10"/>
                <a:gd name="T25" fmla="*/ 1799736352 h 10"/>
                <a:gd name="T26" fmla="*/ 666190281 w 10"/>
                <a:gd name="T27" fmla="*/ 1981260105 h 10"/>
                <a:gd name="T28" fmla="*/ 940503798 w 10"/>
                <a:gd name="T29" fmla="*/ 1562812139 h 10"/>
                <a:gd name="T30" fmla="*/ 1322416845 w 10"/>
                <a:gd name="T31" fmla="*/ 1199371044 h 10"/>
                <a:gd name="T32" fmla="*/ 1322416845 w 10"/>
                <a:gd name="T33" fmla="*/ 1017438467 h 10"/>
                <a:gd name="T34" fmla="*/ 1598856548 w 10"/>
                <a:gd name="T35" fmla="*/ 1017438467 h 10"/>
                <a:gd name="T36" fmla="*/ 1873422246 w 10"/>
                <a:gd name="T37" fmla="*/ 1017438467 h 10"/>
                <a:gd name="T38" fmla="*/ 2147483646 w 10"/>
                <a:gd name="T39" fmla="*/ 1017438467 h 10"/>
                <a:gd name="T40" fmla="*/ 2147483646 w 10"/>
                <a:gd name="T41" fmla="*/ 782312827 h 10"/>
                <a:gd name="T42" fmla="*/ 2147483646 w 10"/>
                <a:gd name="T43" fmla="*/ 600382121 h 10"/>
                <a:gd name="T44" fmla="*/ 2147483646 w 10"/>
                <a:gd name="T45" fmla="*/ 418448108 h 10"/>
                <a:gd name="T46" fmla="*/ 2147483646 w 10"/>
                <a:gd name="T47" fmla="*/ 418448108 h 10"/>
                <a:gd name="T48" fmla="*/ 2147483646 w 10"/>
                <a:gd name="T49" fmla="*/ 181934079 h 10"/>
                <a:gd name="T50" fmla="*/ 2147483646 w 10"/>
                <a:gd name="T51" fmla="*/ 181934079 h 10"/>
                <a:gd name="T52" fmla="*/ 2147483646 w 10"/>
                <a:gd name="T53" fmla="*/ 0 h 10"/>
                <a:gd name="T54" fmla="*/ 2147483646 w 10"/>
                <a:gd name="T55" fmla="*/ 0 h 10"/>
                <a:gd name="T56" fmla="*/ 2147483646 w 10"/>
                <a:gd name="T57" fmla="*/ 0 h 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"/>
                <a:gd name="T88" fmla="*/ 0 h 10"/>
                <a:gd name="T89" fmla="*/ 10 w 10"/>
                <a:gd name="T90" fmla="*/ 10 h 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" h="10">
                  <a:moveTo>
                    <a:pt x="8" y="0"/>
                  </a:moveTo>
                  <a:lnTo>
                    <a:pt x="7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8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2" name="Freeform 240"/>
            <p:cNvSpPr>
              <a:spLocks noChangeAspect="1"/>
            </p:cNvSpPr>
            <p:nvPr/>
          </p:nvSpPr>
          <p:spPr bwMode="gray">
            <a:xfrm>
              <a:off x="2925" y="2657"/>
              <a:ext cx="21" cy="17"/>
            </a:xfrm>
            <a:custGeom>
              <a:avLst/>
              <a:gdLst>
                <a:gd name="T0" fmla="*/ 993616831 w 6"/>
                <a:gd name="T1" fmla="*/ 666190281 h 5"/>
                <a:gd name="T2" fmla="*/ 0 w 6"/>
                <a:gd name="T3" fmla="*/ 940503798 h 5"/>
                <a:gd name="T4" fmla="*/ 0 w 6"/>
                <a:gd name="T5" fmla="*/ 940503798 h 5"/>
                <a:gd name="T6" fmla="*/ 0 w 6"/>
                <a:gd name="T7" fmla="*/ 940503798 h 5"/>
                <a:gd name="T8" fmla="*/ 993616831 w 6"/>
                <a:gd name="T9" fmla="*/ 940503798 h 5"/>
                <a:gd name="T10" fmla="*/ 993616831 w 6"/>
                <a:gd name="T11" fmla="*/ 1322416845 h 5"/>
                <a:gd name="T12" fmla="*/ 1622023848 w 6"/>
                <a:gd name="T13" fmla="*/ 1598856548 h 5"/>
                <a:gd name="T14" fmla="*/ 2024777059 w 6"/>
                <a:gd name="T15" fmla="*/ 1598856548 h 5"/>
                <a:gd name="T16" fmla="*/ 2024777059 w 6"/>
                <a:gd name="T17" fmla="*/ 1322416845 h 5"/>
                <a:gd name="T18" fmla="*/ 2147483646 w 6"/>
                <a:gd name="T19" fmla="*/ 940503798 h 5"/>
                <a:gd name="T20" fmla="*/ 2147483646 w 6"/>
                <a:gd name="T21" fmla="*/ 666190281 h 5"/>
                <a:gd name="T22" fmla="*/ 2147483646 w 6"/>
                <a:gd name="T23" fmla="*/ 276618846 h 5"/>
                <a:gd name="T24" fmla="*/ 2147483646 w 6"/>
                <a:gd name="T25" fmla="*/ 276618846 h 5"/>
                <a:gd name="T26" fmla="*/ 2024777059 w 6"/>
                <a:gd name="T27" fmla="*/ 0 h 5"/>
                <a:gd name="T28" fmla="*/ 1622023848 w 6"/>
                <a:gd name="T29" fmla="*/ 0 h 5"/>
                <a:gd name="T30" fmla="*/ 1622023848 w 6"/>
                <a:gd name="T31" fmla="*/ 666190281 h 5"/>
                <a:gd name="T32" fmla="*/ 993616831 w 6"/>
                <a:gd name="T33" fmla="*/ 666190281 h 5"/>
                <a:gd name="T34" fmla="*/ 993616831 w 6"/>
                <a:gd name="T35" fmla="*/ 666190281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"/>
                <a:gd name="T55" fmla="*/ 0 h 5"/>
                <a:gd name="T56" fmla="*/ 6 w 6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" h="5">
                  <a:moveTo>
                    <a:pt x="2" y="2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3" name="Freeform 241"/>
            <p:cNvSpPr>
              <a:spLocks noChangeAspect="1"/>
            </p:cNvSpPr>
            <p:nvPr/>
          </p:nvSpPr>
          <p:spPr bwMode="gray">
            <a:xfrm>
              <a:off x="2659" y="2799"/>
              <a:ext cx="43" cy="54"/>
            </a:xfrm>
            <a:custGeom>
              <a:avLst/>
              <a:gdLst>
                <a:gd name="T0" fmla="*/ 1049547387 w 13"/>
                <a:gd name="T1" fmla="*/ 595926690 h 16"/>
                <a:gd name="T2" fmla="*/ 1423436161 w 13"/>
                <a:gd name="T3" fmla="*/ 847177144 h 16"/>
                <a:gd name="T4" fmla="*/ 1236705006 w 13"/>
                <a:gd name="T5" fmla="*/ 1172544971 h 16"/>
                <a:gd name="T6" fmla="*/ 1236705006 w 13"/>
                <a:gd name="T7" fmla="*/ 1415325741 h 16"/>
                <a:gd name="T8" fmla="*/ 1423436161 w 13"/>
                <a:gd name="T9" fmla="*/ 1666489309 h 16"/>
                <a:gd name="T10" fmla="*/ 1423436161 w 13"/>
                <a:gd name="T11" fmla="*/ 1666489309 h 16"/>
                <a:gd name="T12" fmla="*/ 1610593486 w 13"/>
                <a:gd name="T13" fmla="*/ 1172544971 h 16"/>
                <a:gd name="T14" fmla="*/ 1610593486 w 13"/>
                <a:gd name="T15" fmla="*/ 847177144 h 16"/>
                <a:gd name="T16" fmla="*/ 1610593486 w 13"/>
                <a:gd name="T17" fmla="*/ 847177144 h 16"/>
                <a:gd name="T18" fmla="*/ 1855769986 w 13"/>
                <a:gd name="T19" fmla="*/ 1666489309 h 16"/>
                <a:gd name="T20" fmla="*/ 1610593486 w 13"/>
                <a:gd name="T21" fmla="*/ 1666489309 h 16"/>
                <a:gd name="T22" fmla="*/ 1610593486 w 13"/>
                <a:gd name="T23" fmla="*/ 1666489309 h 16"/>
                <a:gd name="T24" fmla="*/ 1855769986 w 13"/>
                <a:gd name="T25" fmla="*/ 847177144 h 16"/>
                <a:gd name="T26" fmla="*/ 1610593486 w 13"/>
                <a:gd name="T27" fmla="*/ 847177144 h 16"/>
                <a:gd name="T28" fmla="*/ 1855769986 w 13"/>
                <a:gd name="T29" fmla="*/ 251015568 h 16"/>
                <a:gd name="T30" fmla="*/ 2047669503 w 13"/>
                <a:gd name="T31" fmla="*/ 0 h 16"/>
                <a:gd name="T32" fmla="*/ 2147483646 w 13"/>
                <a:gd name="T33" fmla="*/ 251015568 h 16"/>
                <a:gd name="T34" fmla="*/ 2147483646 w 13"/>
                <a:gd name="T35" fmla="*/ 847177144 h 16"/>
                <a:gd name="T36" fmla="*/ 2147483646 w 13"/>
                <a:gd name="T37" fmla="*/ 1172544971 h 16"/>
                <a:gd name="T38" fmla="*/ 2147483646 w 13"/>
                <a:gd name="T39" fmla="*/ 1415325741 h 16"/>
                <a:gd name="T40" fmla="*/ 2147483646 w 13"/>
                <a:gd name="T41" fmla="*/ 2011251654 h 16"/>
                <a:gd name="T42" fmla="*/ 2147483646 w 13"/>
                <a:gd name="T43" fmla="*/ 2011251654 h 16"/>
                <a:gd name="T44" fmla="*/ 2047669503 w 13"/>
                <a:gd name="T45" fmla="*/ 2147483646 h 16"/>
                <a:gd name="T46" fmla="*/ 2147483646 w 13"/>
                <a:gd name="T47" fmla="*/ 2147483646 h 16"/>
                <a:gd name="T48" fmla="*/ 2147483646 w 13"/>
                <a:gd name="T49" fmla="*/ 2147483646 h 16"/>
                <a:gd name="T50" fmla="*/ 1855769986 w 13"/>
                <a:gd name="T51" fmla="*/ 2147483646 h 16"/>
                <a:gd name="T52" fmla="*/ 1855769986 w 13"/>
                <a:gd name="T53" fmla="*/ 2147483646 h 16"/>
                <a:gd name="T54" fmla="*/ 1855769986 w 13"/>
                <a:gd name="T55" fmla="*/ 2147483646 h 16"/>
                <a:gd name="T56" fmla="*/ 1855769986 w 13"/>
                <a:gd name="T57" fmla="*/ 2147483646 h 16"/>
                <a:gd name="T58" fmla="*/ 1610593486 w 13"/>
                <a:gd name="T59" fmla="*/ 2147483646 h 16"/>
                <a:gd name="T60" fmla="*/ 1049547387 w 13"/>
                <a:gd name="T61" fmla="*/ 2147483646 h 16"/>
                <a:gd name="T62" fmla="*/ 1236705006 w 13"/>
                <a:gd name="T63" fmla="*/ 2147483646 h 16"/>
                <a:gd name="T64" fmla="*/ 1236705006 w 13"/>
                <a:gd name="T65" fmla="*/ 2147483646 h 16"/>
                <a:gd name="T66" fmla="*/ 806222020 w 13"/>
                <a:gd name="T67" fmla="*/ 2147483646 h 16"/>
                <a:gd name="T68" fmla="*/ 619062956 w 13"/>
                <a:gd name="T69" fmla="*/ 2147483646 h 16"/>
                <a:gd name="T70" fmla="*/ 187158701 w 13"/>
                <a:gd name="T71" fmla="*/ 2147483646 h 16"/>
                <a:gd name="T72" fmla="*/ 430341261 w 13"/>
                <a:gd name="T73" fmla="*/ 2147483646 h 16"/>
                <a:gd name="T74" fmla="*/ 430341261 w 13"/>
                <a:gd name="T75" fmla="*/ 2011251654 h 16"/>
                <a:gd name="T76" fmla="*/ 187158701 w 13"/>
                <a:gd name="T77" fmla="*/ 1666489309 h 16"/>
                <a:gd name="T78" fmla="*/ 187158701 w 13"/>
                <a:gd name="T79" fmla="*/ 1666489309 h 16"/>
                <a:gd name="T80" fmla="*/ 0 w 13"/>
                <a:gd name="T81" fmla="*/ 1415325741 h 16"/>
                <a:gd name="T82" fmla="*/ 619062956 w 13"/>
                <a:gd name="T83" fmla="*/ 1415325741 h 16"/>
                <a:gd name="T84" fmla="*/ 806222020 w 13"/>
                <a:gd name="T85" fmla="*/ 1172544971 h 16"/>
                <a:gd name="T86" fmla="*/ 1049547387 w 13"/>
                <a:gd name="T87" fmla="*/ 1172544971 h 16"/>
                <a:gd name="T88" fmla="*/ 806222020 w 13"/>
                <a:gd name="T89" fmla="*/ 595926690 h 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"/>
                <a:gd name="T136" fmla="*/ 0 h 16"/>
                <a:gd name="T137" fmla="*/ 13 w 13"/>
                <a:gd name="T138" fmla="*/ 16 h 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" h="16">
                  <a:moveTo>
                    <a:pt x="4" y="2"/>
                  </a:moveTo>
                  <a:lnTo>
                    <a:pt x="5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2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4" name="Freeform 242"/>
            <p:cNvSpPr>
              <a:spLocks noChangeAspect="1"/>
            </p:cNvSpPr>
            <p:nvPr/>
          </p:nvSpPr>
          <p:spPr bwMode="gray">
            <a:xfrm>
              <a:off x="2483" y="2914"/>
              <a:ext cx="10" cy="13"/>
            </a:xfrm>
            <a:custGeom>
              <a:avLst/>
              <a:gdLst>
                <a:gd name="T0" fmla="*/ 690442743 w 3"/>
                <a:gd name="T1" fmla="*/ 144336446 h 4"/>
                <a:gd name="T2" fmla="*/ 690442743 w 3"/>
                <a:gd name="T3" fmla="*/ 0 h 4"/>
                <a:gd name="T4" fmla="*/ 690442743 w 3"/>
                <a:gd name="T5" fmla="*/ 0 h 4"/>
                <a:gd name="T6" fmla="*/ 690442743 w 3"/>
                <a:gd name="T7" fmla="*/ 144336446 h 4"/>
                <a:gd name="T8" fmla="*/ 207132900 w 3"/>
                <a:gd name="T9" fmla="*/ 469093196 h 4"/>
                <a:gd name="T10" fmla="*/ 0 w 3"/>
                <a:gd name="T11" fmla="*/ 613589675 h 4"/>
                <a:gd name="T12" fmla="*/ 483813323 w 3"/>
                <a:gd name="T13" fmla="*/ 469093196 h 4"/>
                <a:gd name="T14" fmla="*/ 483813323 w 3"/>
                <a:gd name="T15" fmla="*/ 338796604 h 4"/>
                <a:gd name="T16" fmla="*/ 690442743 w 3"/>
                <a:gd name="T17" fmla="*/ 144336446 h 4"/>
                <a:gd name="T18" fmla="*/ 690442743 w 3"/>
                <a:gd name="T19" fmla="*/ 144336446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4"/>
                <a:gd name="T32" fmla="*/ 3 w 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4">
                  <a:moveTo>
                    <a:pt x="3" y="1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1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5" name="Freeform 243"/>
            <p:cNvSpPr>
              <a:spLocks noChangeAspect="1"/>
            </p:cNvSpPr>
            <p:nvPr/>
          </p:nvSpPr>
          <p:spPr bwMode="gray">
            <a:xfrm>
              <a:off x="2456" y="2975"/>
              <a:ext cx="7" cy="6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577308347 w 2"/>
                <a:gd name="T5" fmla="*/ 0 h 2"/>
                <a:gd name="T6" fmla="*/ 993300427 w 2"/>
                <a:gd name="T7" fmla="*/ 86093424 h 2"/>
                <a:gd name="T8" fmla="*/ 993300427 w 2"/>
                <a:gd name="T9" fmla="*/ 86093424 h 2"/>
                <a:gd name="T10" fmla="*/ 0 w 2"/>
                <a:gd name="T11" fmla="*/ 0 h 2"/>
                <a:gd name="T12" fmla="*/ 0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6" name="Freeform 244"/>
            <p:cNvSpPr>
              <a:spLocks noChangeAspect="1"/>
            </p:cNvSpPr>
            <p:nvPr/>
          </p:nvSpPr>
          <p:spPr bwMode="gray">
            <a:xfrm>
              <a:off x="2449" y="2978"/>
              <a:ext cx="7" cy="3"/>
            </a:xfrm>
            <a:custGeom>
              <a:avLst/>
              <a:gdLst>
                <a:gd name="T0" fmla="*/ 0 w 2"/>
                <a:gd name="T1" fmla="*/ 0 h 1"/>
                <a:gd name="T2" fmla="*/ 577308347 w 2"/>
                <a:gd name="T3" fmla="*/ 0 h 1"/>
                <a:gd name="T4" fmla="*/ 993300427 w 2"/>
                <a:gd name="T5" fmla="*/ 43046712 h 1"/>
                <a:gd name="T6" fmla="*/ 993300427 w 2"/>
                <a:gd name="T7" fmla="*/ 43046712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7" name="Freeform 245"/>
            <p:cNvSpPr>
              <a:spLocks noChangeAspect="1"/>
            </p:cNvSpPr>
            <p:nvPr/>
          </p:nvSpPr>
          <p:spPr bwMode="gray">
            <a:xfrm>
              <a:off x="2443" y="2984"/>
              <a:ext cx="3" cy="4"/>
            </a:xfrm>
            <a:custGeom>
              <a:avLst/>
              <a:gdLst>
                <a:gd name="T0" fmla="*/ 43046712 w 1"/>
                <a:gd name="T1" fmla="*/ 0 h 1"/>
                <a:gd name="T2" fmla="*/ 0 w 1"/>
                <a:gd name="T3" fmla="*/ 2147483646 h 1"/>
                <a:gd name="T4" fmla="*/ 43046712 w 1"/>
                <a:gd name="T5" fmla="*/ 2147483646 h 1"/>
                <a:gd name="T6" fmla="*/ 43046712 w 1"/>
                <a:gd name="T7" fmla="*/ 2147483646 h 1"/>
                <a:gd name="T8" fmla="*/ 43046712 w 1"/>
                <a:gd name="T9" fmla="*/ 0 h 1"/>
                <a:gd name="T10" fmla="*/ 43046712 w 1"/>
                <a:gd name="T11" fmla="*/ 0 h 1"/>
                <a:gd name="T12" fmla="*/ 43046712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8" name="Freeform 246"/>
            <p:cNvSpPr>
              <a:spLocks noChangeAspect="1"/>
            </p:cNvSpPr>
            <p:nvPr/>
          </p:nvSpPr>
          <p:spPr bwMode="gray">
            <a:xfrm>
              <a:off x="2490" y="3055"/>
              <a:ext cx="20" cy="28"/>
            </a:xfrm>
            <a:custGeom>
              <a:avLst/>
              <a:gdLst>
                <a:gd name="T0" fmla="*/ 0 w 6"/>
                <a:gd name="T1" fmla="*/ 2147483646 h 8"/>
                <a:gd name="T2" fmla="*/ 207132900 w 6"/>
                <a:gd name="T3" fmla="*/ 2147483646 h 8"/>
                <a:gd name="T4" fmla="*/ 0 w 6"/>
                <a:gd name="T5" fmla="*/ 1442387716 h 8"/>
                <a:gd name="T6" fmla="*/ 207132900 w 6"/>
                <a:gd name="T7" fmla="*/ 577308347 h 8"/>
                <a:gd name="T8" fmla="*/ 690442743 w 6"/>
                <a:gd name="T9" fmla="*/ 0 h 8"/>
                <a:gd name="T10" fmla="*/ 897575710 w 6"/>
                <a:gd name="T11" fmla="*/ 0 h 8"/>
                <a:gd name="T12" fmla="*/ 1191023923 w 6"/>
                <a:gd name="T13" fmla="*/ 577308347 h 8"/>
                <a:gd name="T14" fmla="*/ 1191023923 w 6"/>
                <a:gd name="T15" fmla="*/ 993300427 h 8"/>
                <a:gd name="T16" fmla="*/ 1191023923 w 6"/>
                <a:gd name="T17" fmla="*/ 1442387716 h 8"/>
                <a:gd name="T18" fmla="*/ 1191023923 w 6"/>
                <a:gd name="T19" fmla="*/ 2020578420 h 8"/>
                <a:gd name="T20" fmla="*/ 1398307700 w 6"/>
                <a:gd name="T21" fmla="*/ 2147483646 h 8"/>
                <a:gd name="T22" fmla="*/ 1398307700 w 6"/>
                <a:gd name="T23" fmla="*/ 2147483646 h 8"/>
                <a:gd name="T24" fmla="*/ 1191023923 w 6"/>
                <a:gd name="T25" fmla="*/ 2147483646 h 8"/>
                <a:gd name="T26" fmla="*/ 690442743 w 6"/>
                <a:gd name="T27" fmla="*/ 2147483646 h 8"/>
                <a:gd name="T28" fmla="*/ 0 w 6"/>
                <a:gd name="T29" fmla="*/ 2147483646 h 8"/>
                <a:gd name="T30" fmla="*/ 0 w 6"/>
                <a:gd name="T31" fmla="*/ 2147483646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8"/>
                <a:gd name="T50" fmla="*/ 6 w 6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8">
                  <a:moveTo>
                    <a:pt x="0" y="7"/>
                  </a:move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7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9" name="Freeform 247"/>
            <p:cNvSpPr>
              <a:spLocks noChangeAspect="1"/>
            </p:cNvSpPr>
            <p:nvPr/>
          </p:nvSpPr>
          <p:spPr bwMode="gray">
            <a:xfrm>
              <a:off x="2285" y="3534"/>
              <a:ext cx="13" cy="12"/>
            </a:xfrm>
            <a:custGeom>
              <a:avLst/>
              <a:gdLst>
                <a:gd name="T0" fmla="*/ 469093196 w 4"/>
                <a:gd name="T1" fmla="*/ 0 h 3"/>
                <a:gd name="T2" fmla="*/ 469093196 w 4"/>
                <a:gd name="T3" fmla="*/ 0 h 3"/>
                <a:gd name="T4" fmla="*/ 469093196 w 4"/>
                <a:gd name="T5" fmla="*/ 0 h 3"/>
                <a:gd name="T6" fmla="*/ 613589675 w 4"/>
                <a:gd name="T7" fmla="*/ 2147483646 h 3"/>
                <a:gd name="T8" fmla="*/ 338796604 w 4"/>
                <a:gd name="T9" fmla="*/ 2147483646 h 3"/>
                <a:gd name="T10" fmla="*/ 144336446 w 4"/>
                <a:gd name="T11" fmla="*/ 2147483646 h 3"/>
                <a:gd name="T12" fmla="*/ 0 w 4"/>
                <a:gd name="T13" fmla="*/ 2147483646 h 3"/>
                <a:gd name="T14" fmla="*/ 144336446 w 4"/>
                <a:gd name="T15" fmla="*/ 0 h 3"/>
                <a:gd name="T16" fmla="*/ 469093196 w 4"/>
                <a:gd name="T17" fmla="*/ 0 h 3"/>
                <a:gd name="T18" fmla="*/ 469093196 w 4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3"/>
                <a:gd name="T32" fmla="*/ 4 w 4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30" name="Freeform 248"/>
            <p:cNvSpPr>
              <a:spLocks noChangeAspect="1"/>
            </p:cNvSpPr>
            <p:nvPr/>
          </p:nvSpPr>
          <p:spPr bwMode="gray">
            <a:xfrm>
              <a:off x="2328" y="3501"/>
              <a:ext cx="34" cy="33"/>
            </a:xfrm>
            <a:custGeom>
              <a:avLst/>
              <a:gdLst>
                <a:gd name="T0" fmla="*/ 2147483646 w 10"/>
                <a:gd name="T1" fmla="*/ 181934079 h 10"/>
                <a:gd name="T2" fmla="*/ 2147483646 w 10"/>
                <a:gd name="T3" fmla="*/ 418448108 h 10"/>
                <a:gd name="T4" fmla="*/ 2147483646 w 10"/>
                <a:gd name="T5" fmla="*/ 600382121 h 10"/>
                <a:gd name="T6" fmla="*/ 2147483646 w 10"/>
                <a:gd name="T7" fmla="*/ 600382121 h 10"/>
                <a:gd name="T8" fmla="*/ 2147483646 w 10"/>
                <a:gd name="T9" fmla="*/ 1017438467 h 10"/>
                <a:gd name="T10" fmla="*/ 2147483646 w 10"/>
                <a:gd name="T11" fmla="*/ 1562812139 h 10"/>
                <a:gd name="T12" fmla="*/ 2147483646 w 10"/>
                <a:gd name="T13" fmla="*/ 1981260105 h 10"/>
                <a:gd name="T14" fmla="*/ 1322416845 w 10"/>
                <a:gd name="T15" fmla="*/ 1380877832 h 10"/>
                <a:gd name="T16" fmla="*/ 1322416845 w 10"/>
                <a:gd name="T17" fmla="*/ 1199371044 h 10"/>
                <a:gd name="T18" fmla="*/ 666190281 w 10"/>
                <a:gd name="T19" fmla="*/ 1199371044 h 10"/>
                <a:gd name="T20" fmla="*/ 276618846 w 10"/>
                <a:gd name="T21" fmla="*/ 1199371044 h 10"/>
                <a:gd name="T22" fmla="*/ 0 w 10"/>
                <a:gd name="T23" fmla="*/ 1017438467 h 10"/>
                <a:gd name="T24" fmla="*/ 666190281 w 10"/>
                <a:gd name="T25" fmla="*/ 600382121 h 10"/>
                <a:gd name="T26" fmla="*/ 2147483646 w 10"/>
                <a:gd name="T27" fmla="*/ 0 h 10"/>
                <a:gd name="T28" fmla="*/ 2147483646 w 10"/>
                <a:gd name="T29" fmla="*/ 0 h 10"/>
                <a:gd name="T30" fmla="*/ 2147483646 w 10"/>
                <a:gd name="T31" fmla="*/ 181934079 h 10"/>
                <a:gd name="T32" fmla="*/ 2147483646 w 10"/>
                <a:gd name="T33" fmla="*/ 181934079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10"/>
                <a:gd name="T53" fmla="*/ 10 w 10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10">
                  <a:moveTo>
                    <a:pt x="9" y="1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9" y="8"/>
                  </a:lnTo>
                  <a:lnTo>
                    <a:pt x="7" y="10"/>
                  </a:lnTo>
                  <a:lnTo>
                    <a:pt x="4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9" y="0"/>
                  </a:lnTo>
                  <a:lnTo>
                    <a:pt x="9" y="1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31" name="Freeform 249"/>
            <p:cNvSpPr>
              <a:spLocks noChangeAspect="1"/>
            </p:cNvSpPr>
            <p:nvPr/>
          </p:nvSpPr>
          <p:spPr bwMode="gray">
            <a:xfrm>
              <a:off x="2381" y="3501"/>
              <a:ext cx="15" cy="14"/>
            </a:xfrm>
            <a:custGeom>
              <a:avLst/>
              <a:gdLst>
                <a:gd name="T0" fmla="*/ 2147483646 w 4"/>
                <a:gd name="T1" fmla="*/ 577308347 h 4"/>
                <a:gd name="T2" fmla="*/ 2147483646 w 4"/>
                <a:gd name="T3" fmla="*/ 577308347 h 4"/>
                <a:gd name="T4" fmla="*/ 2147483646 w 4"/>
                <a:gd name="T5" fmla="*/ 993300427 h 4"/>
                <a:gd name="T6" fmla="*/ 2147483646 w 4"/>
                <a:gd name="T7" fmla="*/ 2020578420 h 4"/>
                <a:gd name="T8" fmla="*/ 2147483646 w 4"/>
                <a:gd name="T9" fmla="*/ 1442387716 h 4"/>
                <a:gd name="T10" fmla="*/ 1622806804 w 4"/>
                <a:gd name="T11" fmla="*/ 993300427 h 4"/>
                <a:gd name="T12" fmla="*/ 0 w 4"/>
                <a:gd name="T13" fmla="*/ 577308347 h 4"/>
                <a:gd name="T14" fmla="*/ 1622806804 w 4"/>
                <a:gd name="T15" fmla="*/ 0 h 4"/>
                <a:gd name="T16" fmla="*/ 2147483646 w 4"/>
                <a:gd name="T17" fmla="*/ 0 h 4"/>
                <a:gd name="T18" fmla="*/ 2147483646 w 4"/>
                <a:gd name="T19" fmla="*/ 577308347 h 4"/>
                <a:gd name="T20" fmla="*/ 2147483646 w 4"/>
                <a:gd name="T21" fmla="*/ 577308347 h 4"/>
                <a:gd name="T22" fmla="*/ 2147483646 w 4"/>
                <a:gd name="T23" fmla="*/ 577308347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4"/>
                <a:gd name="T38" fmla="*/ 4 w 4"/>
                <a:gd name="T39" fmla="*/ 4 h 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4">
                  <a:moveTo>
                    <a:pt x="3" y="1"/>
                  </a:moveTo>
                  <a:lnTo>
                    <a:pt x="3" y="1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32" name="Freeform 250"/>
            <p:cNvSpPr>
              <a:spLocks noChangeAspect="1"/>
            </p:cNvSpPr>
            <p:nvPr/>
          </p:nvSpPr>
          <p:spPr bwMode="gray">
            <a:xfrm>
              <a:off x="2673" y="3606"/>
              <a:ext cx="111" cy="71"/>
            </a:xfrm>
            <a:custGeom>
              <a:avLst/>
              <a:gdLst>
                <a:gd name="T0" fmla="*/ 2147483646 w 33"/>
                <a:gd name="T1" fmla="*/ 0 h 21"/>
                <a:gd name="T2" fmla="*/ 2147483646 w 33"/>
                <a:gd name="T3" fmla="*/ 0 h 21"/>
                <a:gd name="T4" fmla="*/ 2147483646 w 33"/>
                <a:gd name="T5" fmla="*/ 0 h 21"/>
                <a:gd name="T6" fmla="*/ 2147483646 w 33"/>
                <a:gd name="T7" fmla="*/ 611064418 h 21"/>
                <a:gd name="T8" fmla="*/ 2147483646 w 33"/>
                <a:gd name="T9" fmla="*/ 1735343582 h 21"/>
                <a:gd name="T10" fmla="*/ 2147483646 w 33"/>
                <a:gd name="T11" fmla="*/ 2147483646 h 21"/>
                <a:gd name="T12" fmla="*/ 2147483646 w 33"/>
                <a:gd name="T13" fmla="*/ 2147483646 h 21"/>
                <a:gd name="T14" fmla="*/ 2147483646 w 33"/>
                <a:gd name="T15" fmla="*/ 2147483646 h 21"/>
                <a:gd name="T16" fmla="*/ 2147483646 w 33"/>
                <a:gd name="T17" fmla="*/ 2147483646 h 21"/>
                <a:gd name="T18" fmla="*/ 2147483646 w 33"/>
                <a:gd name="T19" fmla="*/ 2147483646 h 21"/>
                <a:gd name="T20" fmla="*/ 2147483646 w 33"/>
                <a:gd name="T21" fmla="*/ 2147483646 h 21"/>
                <a:gd name="T22" fmla="*/ 2147483646 w 33"/>
                <a:gd name="T23" fmla="*/ 2147483646 h 21"/>
                <a:gd name="T24" fmla="*/ 2147483646 w 33"/>
                <a:gd name="T25" fmla="*/ 2147483646 h 21"/>
                <a:gd name="T26" fmla="*/ 2147483646 w 33"/>
                <a:gd name="T27" fmla="*/ 2147483646 h 21"/>
                <a:gd name="T28" fmla="*/ 2147483646 w 33"/>
                <a:gd name="T29" fmla="*/ 2147483646 h 21"/>
                <a:gd name="T30" fmla="*/ 2147483646 w 33"/>
                <a:gd name="T31" fmla="*/ 2147483646 h 21"/>
                <a:gd name="T32" fmla="*/ 2147483646 w 33"/>
                <a:gd name="T33" fmla="*/ 2147483646 h 21"/>
                <a:gd name="T34" fmla="*/ 2147483646 w 33"/>
                <a:gd name="T35" fmla="*/ 2147483646 h 21"/>
                <a:gd name="T36" fmla="*/ 2147483646 w 33"/>
                <a:gd name="T37" fmla="*/ 2147483646 h 21"/>
                <a:gd name="T38" fmla="*/ 2147483646 w 33"/>
                <a:gd name="T39" fmla="*/ 2147483646 h 21"/>
                <a:gd name="T40" fmla="*/ 2147483646 w 33"/>
                <a:gd name="T41" fmla="*/ 2147483646 h 21"/>
                <a:gd name="T42" fmla="*/ 1919364657 w 33"/>
                <a:gd name="T43" fmla="*/ 2147483646 h 21"/>
                <a:gd name="T44" fmla="*/ 1355036156 w 33"/>
                <a:gd name="T45" fmla="*/ 2147483646 h 21"/>
                <a:gd name="T46" fmla="*/ 570622258 w 33"/>
                <a:gd name="T47" fmla="*/ 2147483646 h 21"/>
                <a:gd name="T48" fmla="*/ 238762911 w 33"/>
                <a:gd name="T49" fmla="*/ 2065978566 h 21"/>
                <a:gd name="T50" fmla="*/ 0 w 33"/>
                <a:gd name="T51" fmla="*/ 1200237889 h 21"/>
                <a:gd name="T52" fmla="*/ 238762911 w 33"/>
                <a:gd name="T53" fmla="*/ 867689725 h 21"/>
                <a:gd name="T54" fmla="*/ 238762911 w 33"/>
                <a:gd name="T55" fmla="*/ 611064418 h 21"/>
                <a:gd name="T56" fmla="*/ 238762911 w 33"/>
                <a:gd name="T57" fmla="*/ 256640681 h 21"/>
                <a:gd name="T58" fmla="*/ 570622258 w 33"/>
                <a:gd name="T59" fmla="*/ 256640681 h 21"/>
                <a:gd name="T60" fmla="*/ 1044508375 w 33"/>
                <a:gd name="T61" fmla="*/ 611064418 h 21"/>
                <a:gd name="T62" fmla="*/ 1355036156 w 33"/>
                <a:gd name="T63" fmla="*/ 611064418 h 21"/>
                <a:gd name="T64" fmla="*/ 2147483646 w 33"/>
                <a:gd name="T65" fmla="*/ 0 h 21"/>
                <a:gd name="T66" fmla="*/ 2147483646 w 33"/>
                <a:gd name="T67" fmla="*/ 611064418 h 21"/>
                <a:gd name="T68" fmla="*/ 2147483646 w 33"/>
                <a:gd name="T69" fmla="*/ 1200237889 h 21"/>
                <a:gd name="T70" fmla="*/ 2147483646 w 33"/>
                <a:gd name="T71" fmla="*/ 1200237889 h 21"/>
                <a:gd name="T72" fmla="*/ 2147483646 w 33"/>
                <a:gd name="T73" fmla="*/ 867689725 h 21"/>
                <a:gd name="T74" fmla="*/ 2147483646 w 33"/>
                <a:gd name="T75" fmla="*/ 867689725 h 21"/>
                <a:gd name="T76" fmla="*/ 2147483646 w 33"/>
                <a:gd name="T77" fmla="*/ 611064418 h 21"/>
                <a:gd name="T78" fmla="*/ 2147483646 w 33"/>
                <a:gd name="T79" fmla="*/ 256640681 h 21"/>
                <a:gd name="T80" fmla="*/ 2147483646 w 33"/>
                <a:gd name="T81" fmla="*/ 256640681 h 21"/>
                <a:gd name="T82" fmla="*/ 2147483646 w 33"/>
                <a:gd name="T83" fmla="*/ 0 h 21"/>
                <a:gd name="T84" fmla="*/ 2147483646 w 33"/>
                <a:gd name="T85" fmla="*/ 0 h 21"/>
                <a:gd name="T86" fmla="*/ 2147483646 w 33"/>
                <a:gd name="T87" fmla="*/ 0 h 21"/>
                <a:gd name="T88" fmla="*/ 2147483646 w 33"/>
                <a:gd name="T89" fmla="*/ 0 h 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"/>
                <a:gd name="T136" fmla="*/ 0 h 21"/>
                <a:gd name="T137" fmla="*/ 33 w 33"/>
                <a:gd name="T138" fmla="*/ 21 h 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" h="21">
                  <a:moveTo>
                    <a:pt x="33" y="0"/>
                  </a:moveTo>
                  <a:lnTo>
                    <a:pt x="33" y="0"/>
                  </a:lnTo>
                  <a:lnTo>
                    <a:pt x="32" y="2"/>
                  </a:lnTo>
                  <a:lnTo>
                    <a:pt x="30" y="6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30" y="16"/>
                  </a:lnTo>
                  <a:lnTo>
                    <a:pt x="28" y="20"/>
                  </a:lnTo>
                  <a:lnTo>
                    <a:pt x="28" y="21"/>
                  </a:lnTo>
                  <a:lnTo>
                    <a:pt x="25" y="21"/>
                  </a:lnTo>
                  <a:lnTo>
                    <a:pt x="23" y="20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17" y="16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12" y="13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5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6" y="3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3" y="0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33" name="Freeform 251"/>
            <p:cNvSpPr>
              <a:spLocks noChangeAspect="1"/>
            </p:cNvSpPr>
            <p:nvPr/>
          </p:nvSpPr>
          <p:spPr bwMode="gray">
            <a:xfrm>
              <a:off x="2740" y="3710"/>
              <a:ext cx="7" cy="7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577308347 w 2"/>
                <a:gd name="T5" fmla="*/ 0 h 2"/>
                <a:gd name="T6" fmla="*/ 993300427 w 2"/>
                <a:gd name="T7" fmla="*/ 577308347 h 2"/>
                <a:gd name="T8" fmla="*/ 993300427 w 2"/>
                <a:gd name="T9" fmla="*/ 577308347 h 2"/>
                <a:gd name="T10" fmla="*/ 993300427 w 2"/>
                <a:gd name="T11" fmla="*/ 993300427 h 2"/>
                <a:gd name="T12" fmla="*/ 577308347 w 2"/>
                <a:gd name="T13" fmla="*/ 993300427 h 2"/>
                <a:gd name="T14" fmla="*/ 0 w 2"/>
                <a:gd name="T15" fmla="*/ 577308347 h 2"/>
                <a:gd name="T16" fmla="*/ 0 w 2"/>
                <a:gd name="T17" fmla="*/ 0 h 2"/>
                <a:gd name="T18" fmla="*/ 0 w 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"/>
                <a:gd name="T32" fmla="*/ 2 w 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34" name="Freeform 252"/>
            <p:cNvSpPr>
              <a:spLocks noChangeAspect="1"/>
            </p:cNvSpPr>
            <p:nvPr/>
          </p:nvSpPr>
          <p:spPr bwMode="gray">
            <a:xfrm>
              <a:off x="2530" y="3464"/>
              <a:ext cx="51" cy="108"/>
            </a:xfrm>
            <a:custGeom>
              <a:avLst/>
              <a:gdLst>
                <a:gd name="T0" fmla="*/ 2147483646 w 15"/>
                <a:gd name="T1" fmla="*/ 0 h 32"/>
                <a:gd name="T2" fmla="*/ 2147483646 w 15"/>
                <a:gd name="T3" fmla="*/ 251015568 h 32"/>
                <a:gd name="T4" fmla="*/ 2147483646 w 15"/>
                <a:gd name="T5" fmla="*/ 251015568 h 32"/>
                <a:gd name="T6" fmla="*/ 2147483646 w 15"/>
                <a:gd name="T7" fmla="*/ 595926690 h 32"/>
                <a:gd name="T8" fmla="*/ 2147483646 w 15"/>
                <a:gd name="T9" fmla="*/ 1172544971 h 32"/>
                <a:gd name="T10" fmla="*/ 2147483646 w 15"/>
                <a:gd name="T11" fmla="*/ 2147483646 h 32"/>
                <a:gd name="T12" fmla="*/ 2147483646 w 15"/>
                <a:gd name="T13" fmla="*/ 2147483646 h 32"/>
                <a:gd name="T14" fmla="*/ 2147483646 w 15"/>
                <a:gd name="T15" fmla="*/ 2147483646 h 32"/>
                <a:gd name="T16" fmla="*/ 2147483646 w 15"/>
                <a:gd name="T17" fmla="*/ 2147483646 h 32"/>
                <a:gd name="T18" fmla="*/ 2147483646 w 15"/>
                <a:gd name="T19" fmla="*/ 2147483646 h 32"/>
                <a:gd name="T20" fmla="*/ 2147483646 w 15"/>
                <a:gd name="T21" fmla="*/ 2147483646 h 32"/>
                <a:gd name="T22" fmla="*/ 2147483646 w 15"/>
                <a:gd name="T23" fmla="*/ 2147483646 h 32"/>
                <a:gd name="T24" fmla="*/ 2147483646 w 15"/>
                <a:gd name="T25" fmla="*/ 2147483646 h 32"/>
                <a:gd name="T26" fmla="*/ 2147483646 w 15"/>
                <a:gd name="T27" fmla="*/ 2147483646 h 32"/>
                <a:gd name="T28" fmla="*/ 2147483646 w 15"/>
                <a:gd name="T29" fmla="*/ 2147483646 h 32"/>
                <a:gd name="T30" fmla="*/ 2147483646 w 15"/>
                <a:gd name="T31" fmla="*/ 2147483646 h 32"/>
                <a:gd name="T32" fmla="*/ 1873422477 w 15"/>
                <a:gd name="T33" fmla="*/ 2147483646 h 32"/>
                <a:gd name="T34" fmla="*/ 1322417019 w 15"/>
                <a:gd name="T35" fmla="*/ 2147483646 h 32"/>
                <a:gd name="T36" fmla="*/ 940504549 w 15"/>
                <a:gd name="T37" fmla="*/ 2147483646 h 32"/>
                <a:gd name="T38" fmla="*/ 276619043 w 15"/>
                <a:gd name="T39" fmla="*/ 2147483646 h 32"/>
                <a:gd name="T40" fmla="*/ 276619043 w 15"/>
                <a:gd name="T41" fmla="*/ 2147483646 h 32"/>
                <a:gd name="T42" fmla="*/ 276619043 w 15"/>
                <a:gd name="T43" fmla="*/ 2147483646 h 32"/>
                <a:gd name="T44" fmla="*/ 276619043 w 15"/>
                <a:gd name="T45" fmla="*/ 2147483646 h 32"/>
                <a:gd name="T46" fmla="*/ 666190373 w 15"/>
                <a:gd name="T47" fmla="*/ 2147483646 h 32"/>
                <a:gd name="T48" fmla="*/ 666190373 w 15"/>
                <a:gd name="T49" fmla="*/ 2147483646 h 32"/>
                <a:gd name="T50" fmla="*/ 666190373 w 15"/>
                <a:gd name="T51" fmla="*/ 2147483646 h 32"/>
                <a:gd name="T52" fmla="*/ 666190373 w 15"/>
                <a:gd name="T53" fmla="*/ 2147483646 h 32"/>
                <a:gd name="T54" fmla="*/ 666190373 w 15"/>
                <a:gd name="T55" fmla="*/ 2147483646 h 32"/>
                <a:gd name="T56" fmla="*/ 666190373 w 15"/>
                <a:gd name="T57" fmla="*/ 2147483646 h 32"/>
                <a:gd name="T58" fmla="*/ 666190373 w 15"/>
                <a:gd name="T59" fmla="*/ 2147483646 h 32"/>
                <a:gd name="T60" fmla="*/ 666190373 w 15"/>
                <a:gd name="T61" fmla="*/ 2147483646 h 32"/>
                <a:gd name="T62" fmla="*/ 666190373 w 15"/>
                <a:gd name="T63" fmla="*/ 2147483646 h 32"/>
                <a:gd name="T64" fmla="*/ 276619043 w 15"/>
                <a:gd name="T65" fmla="*/ 2147483646 h 32"/>
                <a:gd name="T66" fmla="*/ 0 w 15"/>
                <a:gd name="T67" fmla="*/ 2147483646 h 32"/>
                <a:gd name="T68" fmla="*/ 0 w 15"/>
                <a:gd name="T69" fmla="*/ 2011251654 h 32"/>
                <a:gd name="T70" fmla="*/ 0 w 15"/>
                <a:gd name="T71" fmla="*/ 1172544971 h 32"/>
                <a:gd name="T72" fmla="*/ 0 w 15"/>
                <a:gd name="T73" fmla="*/ 847177144 h 32"/>
                <a:gd name="T74" fmla="*/ 666190373 w 15"/>
                <a:gd name="T75" fmla="*/ 1415325741 h 32"/>
                <a:gd name="T76" fmla="*/ 1322417019 w 15"/>
                <a:gd name="T77" fmla="*/ 1415325741 h 32"/>
                <a:gd name="T78" fmla="*/ 2147483646 w 15"/>
                <a:gd name="T79" fmla="*/ 595926690 h 32"/>
                <a:gd name="T80" fmla="*/ 2147483646 w 15"/>
                <a:gd name="T81" fmla="*/ 251015568 h 32"/>
                <a:gd name="T82" fmla="*/ 2147483646 w 15"/>
                <a:gd name="T83" fmla="*/ 0 h 32"/>
                <a:gd name="T84" fmla="*/ 2147483646 w 15"/>
                <a:gd name="T85" fmla="*/ 0 h 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"/>
                <a:gd name="T130" fmla="*/ 0 h 32"/>
                <a:gd name="T131" fmla="*/ 15 w 15"/>
                <a:gd name="T132" fmla="*/ 32 h 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" h="32">
                  <a:moveTo>
                    <a:pt x="10" y="0"/>
                  </a:moveTo>
                  <a:lnTo>
                    <a:pt x="12" y="1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4" y="20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7" y="30"/>
                  </a:lnTo>
                  <a:lnTo>
                    <a:pt x="6" y="31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0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35" name="Freeform 253"/>
            <p:cNvSpPr>
              <a:spLocks noChangeAspect="1"/>
            </p:cNvSpPr>
            <p:nvPr/>
          </p:nvSpPr>
          <p:spPr bwMode="gray">
            <a:xfrm>
              <a:off x="2547" y="3387"/>
              <a:ext cx="34" cy="74"/>
            </a:xfrm>
            <a:custGeom>
              <a:avLst/>
              <a:gdLst>
                <a:gd name="T0" fmla="*/ 2147483646 w 10"/>
                <a:gd name="T1" fmla="*/ 0 h 22"/>
                <a:gd name="T2" fmla="*/ 2147483646 w 10"/>
                <a:gd name="T3" fmla="*/ 0 h 22"/>
                <a:gd name="T4" fmla="*/ 2147483646 w 10"/>
                <a:gd name="T5" fmla="*/ 1587686573 h 22"/>
                <a:gd name="T6" fmla="*/ 2147483646 w 10"/>
                <a:gd name="T7" fmla="*/ 2147483646 h 22"/>
                <a:gd name="T8" fmla="*/ 2147483646 w 10"/>
                <a:gd name="T9" fmla="*/ 2147483646 h 22"/>
                <a:gd name="T10" fmla="*/ 2147483646 w 10"/>
                <a:gd name="T11" fmla="*/ 2147483646 h 22"/>
                <a:gd name="T12" fmla="*/ 2147483646 w 10"/>
                <a:gd name="T13" fmla="*/ 2147483646 h 22"/>
                <a:gd name="T14" fmla="*/ 2147483646 w 10"/>
                <a:gd name="T15" fmla="*/ 2147483646 h 22"/>
                <a:gd name="T16" fmla="*/ 1873422246 w 10"/>
                <a:gd name="T17" fmla="*/ 2147483646 h 22"/>
                <a:gd name="T18" fmla="*/ 1873422246 w 10"/>
                <a:gd name="T19" fmla="*/ 2147483646 h 22"/>
                <a:gd name="T20" fmla="*/ 1598856548 w 10"/>
                <a:gd name="T21" fmla="*/ 2147483646 h 22"/>
                <a:gd name="T22" fmla="*/ 1322416845 w 10"/>
                <a:gd name="T23" fmla="*/ 2147483646 h 22"/>
                <a:gd name="T24" fmla="*/ 940503798 w 10"/>
                <a:gd name="T25" fmla="*/ 2147483646 h 22"/>
                <a:gd name="T26" fmla="*/ 666190281 w 10"/>
                <a:gd name="T27" fmla="*/ 2147483646 h 22"/>
                <a:gd name="T28" fmla="*/ 666190281 w 10"/>
                <a:gd name="T29" fmla="*/ 2147483646 h 22"/>
                <a:gd name="T30" fmla="*/ 276618846 w 10"/>
                <a:gd name="T31" fmla="*/ 2147483646 h 22"/>
                <a:gd name="T32" fmla="*/ 276618846 w 10"/>
                <a:gd name="T33" fmla="*/ 2147483646 h 22"/>
                <a:gd name="T34" fmla="*/ 276618846 w 10"/>
                <a:gd name="T35" fmla="*/ 2147483646 h 22"/>
                <a:gd name="T36" fmla="*/ 0 w 10"/>
                <a:gd name="T37" fmla="*/ 2147483646 h 22"/>
                <a:gd name="T38" fmla="*/ 276618846 w 10"/>
                <a:gd name="T39" fmla="*/ 1919372191 h 22"/>
                <a:gd name="T40" fmla="*/ 666190281 w 10"/>
                <a:gd name="T41" fmla="*/ 1355037535 h 22"/>
                <a:gd name="T42" fmla="*/ 666190281 w 10"/>
                <a:gd name="T43" fmla="*/ 1355037535 h 22"/>
                <a:gd name="T44" fmla="*/ 1322416845 w 10"/>
                <a:gd name="T45" fmla="*/ 1355037535 h 22"/>
                <a:gd name="T46" fmla="*/ 1873422246 w 10"/>
                <a:gd name="T47" fmla="*/ 803111371 h 22"/>
                <a:gd name="T48" fmla="*/ 2147483646 w 10"/>
                <a:gd name="T49" fmla="*/ 803111371 h 22"/>
                <a:gd name="T50" fmla="*/ 2147483646 w 10"/>
                <a:gd name="T51" fmla="*/ 570624454 h 22"/>
                <a:gd name="T52" fmla="*/ 2147483646 w 10"/>
                <a:gd name="T53" fmla="*/ 0 h 22"/>
                <a:gd name="T54" fmla="*/ 2147483646 w 10"/>
                <a:gd name="T55" fmla="*/ 0 h 2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"/>
                <a:gd name="T85" fmla="*/ 0 h 22"/>
                <a:gd name="T86" fmla="*/ 10 w 10"/>
                <a:gd name="T87" fmla="*/ 22 h 2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" h="22">
                  <a:moveTo>
                    <a:pt x="8" y="0"/>
                  </a:moveTo>
                  <a:lnTo>
                    <a:pt x="9" y="0"/>
                  </a:lnTo>
                  <a:lnTo>
                    <a:pt x="9" y="6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7" y="18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0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36" name="Freeform 254"/>
            <p:cNvSpPr>
              <a:spLocks noChangeAspect="1"/>
            </p:cNvSpPr>
            <p:nvPr/>
          </p:nvSpPr>
          <p:spPr bwMode="gray">
            <a:xfrm>
              <a:off x="2743" y="3291"/>
              <a:ext cx="11" cy="14"/>
            </a:xfrm>
            <a:custGeom>
              <a:avLst/>
              <a:gdLst>
                <a:gd name="T0" fmla="*/ 1193394726 w 3"/>
                <a:gd name="T1" fmla="*/ 0 h 4"/>
                <a:gd name="T2" fmla="*/ 2055214000 w 3"/>
                <a:gd name="T3" fmla="*/ 993300427 h 4"/>
                <a:gd name="T4" fmla="*/ 2147483646 w 3"/>
                <a:gd name="T5" fmla="*/ 1442387716 h 4"/>
                <a:gd name="T6" fmla="*/ 2147483646 w 3"/>
                <a:gd name="T7" fmla="*/ 2020578420 h 4"/>
                <a:gd name="T8" fmla="*/ 2055214000 w 3"/>
                <a:gd name="T9" fmla="*/ 1442387716 h 4"/>
                <a:gd name="T10" fmla="*/ 1193394726 w 3"/>
                <a:gd name="T11" fmla="*/ 1442387716 h 4"/>
                <a:gd name="T12" fmla="*/ 0 w 3"/>
                <a:gd name="T13" fmla="*/ 993300427 h 4"/>
                <a:gd name="T14" fmla="*/ 1193394726 w 3"/>
                <a:gd name="T15" fmla="*/ 577308347 h 4"/>
                <a:gd name="T16" fmla="*/ 1193394726 w 3"/>
                <a:gd name="T17" fmla="*/ 0 h 4"/>
                <a:gd name="T18" fmla="*/ 1193394726 w 3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4"/>
                <a:gd name="T32" fmla="*/ 3 w 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4">
                  <a:moveTo>
                    <a:pt x="1" y="0"/>
                  </a:move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37" name="Freeform 255"/>
            <p:cNvSpPr>
              <a:spLocks noChangeAspect="1"/>
            </p:cNvSpPr>
            <p:nvPr/>
          </p:nvSpPr>
          <p:spPr bwMode="gray">
            <a:xfrm>
              <a:off x="2740" y="3295"/>
              <a:ext cx="3" cy="24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0 w 1"/>
                <a:gd name="T5" fmla="*/ 0 h 7"/>
                <a:gd name="T6" fmla="*/ 43046712 w 1"/>
                <a:gd name="T7" fmla="*/ 0 h 7"/>
                <a:gd name="T8" fmla="*/ 43046712 w 1"/>
                <a:gd name="T9" fmla="*/ 741147723 h 7"/>
                <a:gd name="T10" fmla="*/ 43046712 w 1"/>
                <a:gd name="T11" fmla="*/ 1058073994 h 7"/>
                <a:gd name="T12" fmla="*/ 43046712 w 1"/>
                <a:gd name="T13" fmla="*/ 1493751874 h 7"/>
                <a:gd name="T14" fmla="*/ 43046712 w 1"/>
                <a:gd name="T15" fmla="*/ 2147483646 h 7"/>
                <a:gd name="T16" fmla="*/ 0 w 1"/>
                <a:gd name="T17" fmla="*/ 1493751874 h 7"/>
                <a:gd name="T18" fmla="*/ 0 w 1"/>
                <a:gd name="T19" fmla="*/ 1493751874 h 7"/>
                <a:gd name="T20" fmla="*/ 43046712 w 1"/>
                <a:gd name="T21" fmla="*/ 1058073994 h 7"/>
                <a:gd name="T22" fmla="*/ 43046712 w 1"/>
                <a:gd name="T23" fmla="*/ 741147723 h 7"/>
                <a:gd name="T24" fmla="*/ 0 w 1"/>
                <a:gd name="T25" fmla="*/ 0 h 7"/>
                <a:gd name="T26" fmla="*/ 0 w 1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7"/>
                <a:gd name="T44" fmla="*/ 1 w 1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7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38" name="Freeform 256"/>
            <p:cNvSpPr>
              <a:spLocks noChangeAspect="1"/>
            </p:cNvSpPr>
            <p:nvPr/>
          </p:nvSpPr>
          <p:spPr bwMode="gray">
            <a:xfrm>
              <a:off x="2808" y="3373"/>
              <a:ext cx="16" cy="6"/>
            </a:xfrm>
            <a:custGeom>
              <a:avLst/>
              <a:gdLst>
                <a:gd name="T0" fmla="*/ 0 w 5"/>
                <a:gd name="T1" fmla="*/ 0 h 2"/>
                <a:gd name="T2" fmla="*/ 117447843 w 5"/>
                <a:gd name="T3" fmla="*/ 0 h 2"/>
                <a:gd name="T4" fmla="*/ 375832954 w 5"/>
                <a:gd name="T5" fmla="*/ 43046712 h 2"/>
                <a:gd name="T6" fmla="*/ 494725181 w 5"/>
                <a:gd name="T7" fmla="*/ 43046712 h 2"/>
                <a:gd name="T8" fmla="*/ 601687101 w 5"/>
                <a:gd name="T9" fmla="*/ 43046712 h 2"/>
                <a:gd name="T10" fmla="*/ 494725181 w 5"/>
                <a:gd name="T11" fmla="*/ 86093424 h 2"/>
                <a:gd name="T12" fmla="*/ 375832954 w 5"/>
                <a:gd name="T13" fmla="*/ 86093424 h 2"/>
                <a:gd name="T14" fmla="*/ 117447843 w 5"/>
                <a:gd name="T15" fmla="*/ 86093424 h 2"/>
                <a:gd name="T16" fmla="*/ 0 w 5"/>
                <a:gd name="T17" fmla="*/ 0 h 2"/>
                <a:gd name="T18" fmla="*/ 0 w 5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2"/>
                <a:gd name="T32" fmla="*/ 5 w 5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39" name="Freeform 257"/>
            <p:cNvSpPr>
              <a:spLocks noChangeAspect="1"/>
            </p:cNvSpPr>
            <p:nvPr/>
          </p:nvSpPr>
          <p:spPr bwMode="gray">
            <a:xfrm>
              <a:off x="2817" y="3394"/>
              <a:ext cx="14" cy="3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1442387716 w 4"/>
                <a:gd name="T5" fmla="*/ 0 h 1"/>
                <a:gd name="T6" fmla="*/ 2020578420 w 4"/>
                <a:gd name="T7" fmla="*/ 0 h 1"/>
                <a:gd name="T8" fmla="*/ 2020578420 w 4"/>
                <a:gd name="T9" fmla="*/ 43046712 h 1"/>
                <a:gd name="T10" fmla="*/ 0 w 4"/>
                <a:gd name="T11" fmla="*/ 43046712 h 1"/>
                <a:gd name="T12" fmla="*/ 0 w 4"/>
                <a:gd name="T13" fmla="*/ 0 h 1"/>
                <a:gd name="T14" fmla="*/ 0 w 4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"/>
                <a:gd name="T26" fmla="*/ 4 w 4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40" name="Freeform 258"/>
            <p:cNvSpPr>
              <a:spLocks noChangeAspect="1"/>
            </p:cNvSpPr>
            <p:nvPr/>
          </p:nvSpPr>
          <p:spPr bwMode="gray">
            <a:xfrm>
              <a:off x="3087" y="3474"/>
              <a:ext cx="11" cy="10"/>
            </a:xfrm>
            <a:custGeom>
              <a:avLst/>
              <a:gdLst>
                <a:gd name="T0" fmla="*/ 2055214000 w 3"/>
                <a:gd name="T1" fmla="*/ 483813323 h 3"/>
                <a:gd name="T2" fmla="*/ 2147483646 w 3"/>
                <a:gd name="T3" fmla="*/ 483813323 h 3"/>
                <a:gd name="T4" fmla="*/ 2147483646 w 3"/>
                <a:gd name="T5" fmla="*/ 207132900 h 3"/>
                <a:gd name="T6" fmla="*/ 2147483646 w 3"/>
                <a:gd name="T7" fmla="*/ 0 h 3"/>
                <a:gd name="T8" fmla="*/ 2055214000 w 3"/>
                <a:gd name="T9" fmla="*/ 0 h 3"/>
                <a:gd name="T10" fmla="*/ 0 w 3"/>
                <a:gd name="T11" fmla="*/ 483813323 h 3"/>
                <a:gd name="T12" fmla="*/ 1193394726 w 3"/>
                <a:gd name="T13" fmla="*/ 483813323 h 3"/>
                <a:gd name="T14" fmla="*/ 2055214000 w 3"/>
                <a:gd name="T15" fmla="*/ 690442743 h 3"/>
                <a:gd name="T16" fmla="*/ 2055214000 w 3"/>
                <a:gd name="T17" fmla="*/ 483813323 h 3"/>
                <a:gd name="T18" fmla="*/ 2055214000 w 3"/>
                <a:gd name="T19" fmla="*/ 483813323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2" y="2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2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41" name="Freeform 259"/>
            <p:cNvSpPr>
              <a:spLocks noChangeAspect="1"/>
            </p:cNvSpPr>
            <p:nvPr/>
          </p:nvSpPr>
          <p:spPr bwMode="gray">
            <a:xfrm>
              <a:off x="3111" y="3508"/>
              <a:ext cx="10" cy="10"/>
            </a:xfrm>
            <a:custGeom>
              <a:avLst/>
              <a:gdLst>
                <a:gd name="T0" fmla="*/ 690442743 w 3"/>
                <a:gd name="T1" fmla="*/ 207132900 h 3"/>
                <a:gd name="T2" fmla="*/ 690442743 w 3"/>
                <a:gd name="T3" fmla="*/ 207132900 h 3"/>
                <a:gd name="T4" fmla="*/ 690442743 w 3"/>
                <a:gd name="T5" fmla="*/ 0 h 3"/>
                <a:gd name="T6" fmla="*/ 207132900 w 3"/>
                <a:gd name="T7" fmla="*/ 0 h 3"/>
                <a:gd name="T8" fmla="*/ 0 w 3"/>
                <a:gd name="T9" fmla="*/ 207132900 h 3"/>
                <a:gd name="T10" fmla="*/ 0 w 3"/>
                <a:gd name="T11" fmla="*/ 690442743 h 3"/>
                <a:gd name="T12" fmla="*/ 207132900 w 3"/>
                <a:gd name="T13" fmla="*/ 690442743 h 3"/>
                <a:gd name="T14" fmla="*/ 207132900 w 3"/>
                <a:gd name="T15" fmla="*/ 483813323 h 3"/>
                <a:gd name="T16" fmla="*/ 483813323 w 3"/>
                <a:gd name="T17" fmla="*/ 690442743 h 3"/>
                <a:gd name="T18" fmla="*/ 690442743 w 3"/>
                <a:gd name="T19" fmla="*/ 207132900 h 3"/>
                <a:gd name="T20" fmla="*/ 690442743 w 3"/>
                <a:gd name="T21" fmla="*/ 20713290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3"/>
                <a:gd name="T35" fmla="*/ 3 w 3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1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42" name="Freeform 260"/>
            <p:cNvSpPr>
              <a:spLocks noChangeAspect="1"/>
            </p:cNvSpPr>
            <p:nvPr/>
          </p:nvSpPr>
          <p:spPr bwMode="gray">
            <a:xfrm>
              <a:off x="3145" y="3528"/>
              <a:ext cx="26" cy="21"/>
            </a:xfrm>
            <a:custGeom>
              <a:avLst/>
              <a:gdLst>
                <a:gd name="T0" fmla="*/ 906631437 w 8"/>
                <a:gd name="T1" fmla="*/ 2147483646 h 6"/>
                <a:gd name="T2" fmla="*/ 1231871040 w 8"/>
                <a:gd name="T3" fmla="*/ 2147483646 h 6"/>
                <a:gd name="T4" fmla="*/ 906631437 w 8"/>
                <a:gd name="T5" fmla="*/ 1622023848 h 6"/>
                <a:gd name="T6" fmla="*/ 613589675 w 8"/>
                <a:gd name="T7" fmla="*/ 0 h 6"/>
                <a:gd name="T8" fmla="*/ 0 w 8"/>
                <a:gd name="T9" fmla="*/ 1622023848 h 6"/>
                <a:gd name="T10" fmla="*/ 0 w 8"/>
                <a:gd name="T11" fmla="*/ 2024777059 h 6"/>
                <a:gd name="T12" fmla="*/ 144336446 w 8"/>
                <a:gd name="T13" fmla="*/ 2147483646 h 6"/>
                <a:gd name="T14" fmla="*/ 338796604 w 8"/>
                <a:gd name="T15" fmla="*/ 2024777059 h 6"/>
                <a:gd name="T16" fmla="*/ 469093196 w 8"/>
                <a:gd name="T17" fmla="*/ 1622023848 h 6"/>
                <a:gd name="T18" fmla="*/ 469093196 w 8"/>
                <a:gd name="T19" fmla="*/ 2147483646 h 6"/>
                <a:gd name="T20" fmla="*/ 613589675 w 8"/>
                <a:gd name="T21" fmla="*/ 2147483646 h 6"/>
                <a:gd name="T22" fmla="*/ 906631437 w 8"/>
                <a:gd name="T23" fmla="*/ 2147483646 h 6"/>
                <a:gd name="T24" fmla="*/ 906631437 w 8"/>
                <a:gd name="T25" fmla="*/ 2024777059 h 6"/>
                <a:gd name="T26" fmla="*/ 906631437 w 8"/>
                <a:gd name="T27" fmla="*/ 2147483646 h 6"/>
                <a:gd name="T28" fmla="*/ 906631437 w 8"/>
                <a:gd name="T29" fmla="*/ 2147483646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6"/>
                <a:gd name="T47" fmla="*/ 8 w 8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6">
                  <a:moveTo>
                    <a:pt x="6" y="5"/>
                  </a:moveTo>
                  <a:lnTo>
                    <a:pt x="8" y="5"/>
                  </a:lnTo>
                  <a:lnTo>
                    <a:pt x="6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5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43" name="Freeform 261"/>
            <p:cNvSpPr>
              <a:spLocks noChangeAspect="1"/>
            </p:cNvSpPr>
            <p:nvPr/>
          </p:nvSpPr>
          <p:spPr bwMode="gray">
            <a:xfrm>
              <a:off x="3145" y="3565"/>
              <a:ext cx="10" cy="21"/>
            </a:xfrm>
            <a:custGeom>
              <a:avLst/>
              <a:gdLst>
                <a:gd name="T0" fmla="*/ 483813323 w 3"/>
                <a:gd name="T1" fmla="*/ 2147483646 h 6"/>
                <a:gd name="T2" fmla="*/ 690442743 w 3"/>
                <a:gd name="T3" fmla="*/ 2147483646 h 6"/>
                <a:gd name="T4" fmla="*/ 690442743 w 3"/>
                <a:gd name="T5" fmla="*/ 578507906 h 6"/>
                <a:gd name="T6" fmla="*/ 690442743 w 3"/>
                <a:gd name="T7" fmla="*/ 0 h 6"/>
                <a:gd name="T8" fmla="*/ 0 w 3"/>
                <a:gd name="T9" fmla="*/ 0 h 6"/>
                <a:gd name="T10" fmla="*/ 207132900 w 3"/>
                <a:gd name="T11" fmla="*/ 993616831 h 6"/>
                <a:gd name="T12" fmla="*/ 483813323 w 3"/>
                <a:gd name="T13" fmla="*/ 1622023848 h 6"/>
                <a:gd name="T14" fmla="*/ 207132900 w 3"/>
                <a:gd name="T15" fmla="*/ 2147483646 h 6"/>
                <a:gd name="T16" fmla="*/ 207132900 w 3"/>
                <a:gd name="T17" fmla="*/ 2147483646 h 6"/>
                <a:gd name="T18" fmla="*/ 483813323 w 3"/>
                <a:gd name="T19" fmla="*/ 2147483646 h 6"/>
                <a:gd name="T20" fmla="*/ 483813323 w 3"/>
                <a:gd name="T21" fmla="*/ 2147483646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6"/>
                <a:gd name="T35" fmla="*/ 3 w 3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6">
                  <a:moveTo>
                    <a:pt x="2" y="6"/>
                  </a:moveTo>
                  <a:lnTo>
                    <a:pt x="3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44" name="Freeform 262"/>
            <p:cNvSpPr>
              <a:spLocks noChangeAspect="1"/>
            </p:cNvSpPr>
            <p:nvPr/>
          </p:nvSpPr>
          <p:spPr bwMode="gray">
            <a:xfrm>
              <a:off x="3229" y="3653"/>
              <a:ext cx="17" cy="27"/>
            </a:xfrm>
            <a:custGeom>
              <a:avLst/>
              <a:gdLst>
                <a:gd name="T0" fmla="*/ 940503798 w 5"/>
                <a:gd name="T1" fmla="*/ 1666489309 h 8"/>
                <a:gd name="T2" fmla="*/ 1322416845 w 5"/>
                <a:gd name="T3" fmla="*/ 1415325741 h 8"/>
                <a:gd name="T4" fmla="*/ 1322416845 w 5"/>
                <a:gd name="T5" fmla="*/ 1172544971 h 8"/>
                <a:gd name="T6" fmla="*/ 1598856548 w 5"/>
                <a:gd name="T7" fmla="*/ 847177144 h 8"/>
                <a:gd name="T8" fmla="*/ 1598856548 w 5"/>
                <a:gd name="T9" fmla="*/ 0 h 8"/>
                <a:gd name="T10" fmla="*/ 666190281 w 5"/>
                <a:gd name="T11" fmla="*/ 595926690 h 8"/>
                <a:gd name="T12" fmla="*/ 0 w 5"/>
                <a:gd name="T13" fmla="*/ 1415325741 h 8"/>
                <a:gd name="T14" fmla="*/ 0 w 5"/>
                <a:gd name="T15" fmla="*/ 1666489309 h 8"/>
                <a:gd name="T16" fmla="*/ 0 w 5"/>
                <a:gd name="T17" fmla="*/ 2147483646 h 8"/>
                <a:gd name="T18" fmla="*/ 940503798 w 5"/>
                <a:gd name="T19" fmla="*/ 1666489309 h 8"/>
                <a:gd name="T20" fmla="*/ 940503798 w 5"/>
                <a:gd name="T21" fmla="*/ 1666489309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8"/>
                <a:gd name="T35" fmla="*/ 5 w 5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8">
                  <a:moveTo>
                    <a:pt x="3" y="6"/>
                  </a:move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6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45" name="Freeform 263"/>
            <p:cNvSpPr>
              <a:spLocks noChangeAspect="1"/>
            </p:cNvSpPr>
            <p:nvPr/>
          </p:nvSpPr>
          <p:spPr bwMode="gray">
            <a:xfrm>
              <a:off x="3077" y="3710"/>
              <a:ext cx="106" cy="31"/>
            </a:xfrm>
            <a:custGeom>
              <a:avLst/>
              <a:gdLst>
                <a:gd name="T0" fmla="*/ 2147483646 w 31"/>
                <a:gd name="T1" fmla="*/ 797576897 h 9"/>
                <a:gd name="T2" fmla="*/ 2147483646 w 31"/>
                <a:gd name="T3" fmla="*/ 797576897 h 9"/>
                <a:gd name="T4" fmla="*/ 2147483646 w 31"/>
                <a:gd name="T5" fmla="*/ 1123858583 h 9"/>
                <a:gd name="T6" fmla="*/ 2147483646 w 31"/>
                <a:gd name="T7" fmla="*/ 797576897 h 9"/>
                <a:gd name="T8" fmla="*/ 2147483646 w 31"/>
                <a:gd name="T9" fmla="*/ 797576897 h 9"/>
                <a:gd name="T10" fmla="*/ 2147483646 w 31"/>
                <a:gd name="T11" fmla="*/ 326281603 h 9"/>
                <a:gd name="T12" fmla="*/ 2147483646 w 31"/>
                <a:gd name="T13" fmla="*/ 0 h 9"/>
                <a:gd name="T14" fmla="*/ 1729627143 w 31"/>
                <a:gd name="T15" fmla="*/ 326281603 h 9"/>
                <a:gd name="T16" fmla="*/ 1013818983 w 31"/>
                <a:gd name="T17" fmla="*/ 0 h 9"/>
                <a:gd name="T18" fmla="*/ 714912620 w 31"/>
                <a:gd name="T19" fmla="*/ 0 h 9"/>
                <a:gd name="T20" fmla="*/ 714912620 w 31"/>
                <a:gd name="T21" fmla="*/ 797576897 h 9"/>
                <a:gd name="T22" fmla="*/ 296494269 w 31"/>
                <a:gd name="T23" fmla="*/ 797576897 h 9"/>
                <a:gd name="T24" fmla="*/ 0 w 31"/>
                <a:gd name="T25" fmla="*/ 2147483646 h 9"/>
                <a:gd name="T26" fmla="*/ 296494269 w 31"/>
                <a:gd name="T27" fmla="*/ 2147483646 h 9"/>
                <a:gd name="T28" fmla="*/ 1013818983 w 31"/>
                <a:gd name="T29" fmla="*/ 2147483646 h 9"/>
                <a:gd name="T30" fmla="*/ 1729627143 w 31"/>
                <a:gd name="T31" fmla="*/ 1949632711 h 9"/>
                <a:gd name="T32" fmla="*/ 2147483646 w 31"/>
                <a:gd name="T33" fmla="*/ 1949632711 h 9"/>
                <a:gd name="T34" fmla="*/ 2147483646 w 31"/>
                <a:gd name="T35" fmla="*/ 2147483646 h 9"/>
                <a:gd name="T36" fmla="*/ 2147483646 w 31"/>
                <a:gd name="T37" fmla="*/ 2147483646 h 9"/>
                <a:gd name="T38" fmla="*/ 2147483646 w 31"/>
                <a:gd name="T39" fmla="*/ 2147483646 h 9"/>
                <a:gd name="T40" fmla="*/ 2147483646 w 31"/>
                <a:gd name="T41" fmla="*/ 2147483646 h 9"/>
                <a:gd name="T42" fmla="*/ 2147483646 w 31"/>
                <a:gd name="T43" fmla="*/ 2147483646 h 9"/>
                <a:gd name="T44" fmla="*/ 2147483646 w 31"/>
                <a:gd name="T45" fmla="*/ 2147483646 h 9"/>
                <a:gd name="T46" fmla="*/ 2147483646 w 31"/>
                <a:gd name="T47" fmla="*/ 2147483646 h 9"/>
                <a:gd name="T48" fmla="*/ 2147483646 w 31"/>
                <a:gd name="T49" fmla="*/ 2147483646 h 9"/>
                <a:gd name="T50" fmla="*/ 2147483646 w 31"/>
                <a:gd name="T51" fmla="*/ 2147483646 h 9"/>
                <a:gd name="T52" fmla="*/ 2147483646 w 31"/>
                <a:gd name="T53" fmla="*/ 2147483646 h 9"/>
                <a:gd name="T54" fmla="*/ 2147483646 w 31"/>
                <a:gd name="T55" fmla="*/ 2147483646 h 9"/>
                <a:gd name="T56" fmla="*/ 2147483646 w 31"/>
                <a:gd name="T57" fmla="*/ 1123858583 h 9"/>
                <a:gd name="T58" fmla="*/ 2147483646 w 31"/>
                <a:gd name="T59" fmla="*/ 797576897 h 9"/>
                <a:gd name="T60" fmla="*/ 2147483646 w 31"/>
                <a:gd name="T61" fmla="*/ 1123858583 h 9"/>
                <a:gd name="T62" fmla="*/ 2147483646 w 31"/>
                <a:gd name="T63" fmla="*/ 1123858583 h 9"/>
                <a:gd name="T64" fmla="*/ 2147483646 w 31"/>
                <a:gd name="T65" fmla="*/ 1583625139 h 9"/>
                <a:gd name="T66" fmla="*/ 2147483646 w 31"/>
                <a:gd name="T67" fmla="*/ 1583625139 h 9"/>
                <a:gd name="T68" fmla="*/ 2147483646 w 31"/>
                <a:gd name="T69" fmla="*/ 797576897 h 9"/>
                <a:gd name="T70" fmla="*/ 2147483646 w 31"/>
                <a:gd name="T71" fmla="*/ 1123858583 h 9"/>
                <a:gd name="T72" fmla="*/ 2147483646 w 31"/>
                <a:gd name="T73" fmla="*/ 1123858583 h 9"/>
                <a:gd name="T74" fmla="*/ 2147483646 w 31"/>
                <a:gd name="T75" fmla="*/ 1123858583 h 9"/>
                <a:gd name="T76" fmla="*/ 2147483646 w 31"/>
                <a:gd name="T77" fmla="*/ 797576897 h 9"/>
                <a:gd name="T78" fmla="*/ 2147483646 w 31"/>
                <a:gd name="T79" fmla="*/ 797576897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"/>
                <a:gd name="T121" fmla="*/ 0 h 9"/>
                <a:gd name="T122" fmla="*/ 31 w 31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" h="9">
                  <a:moveTo>
                    <a:pt x="17" y="2"/>
                  </a:moveTo>
                  <a:lnTo>
                    <a:pt x="15" y="2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5" y="9"/>
                  </a:lnTo>
                  <a:lnTo>
                    <a:pt x="18" y="8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9" y="7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2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2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46" name="Freeform 264"/>
            <p:cNvSpPr>
              <a:spLocks noChangeAspect="1"/>
            </p:cNvSpPr>
            <p:nvPr/>
          </p:nvSpPr>
          <p:spPr bwMode="gray">
            <a:xfrm>
              <a:off x="3108" y="3602"/>
              <a:ext cx="13" cy="14"/>
            </a:xfrm>
            <a:custGeom>
              <a:avLst/>
              <a:gdLst>
                <a:gd name="T0" fmla="*/ 469093196 w 4"/>
                <a:gd name="T1" fmla="*/ 2020578420 h 4"/>
                <a:gd name="T2" fmla="*/ 613589675 w 4"/>
                <a:gd name="T3" fmla="*/ 1442387716 h 4"/>
                <a:gd name="T4" fmla="*/ 613589675 w 4"/>
                <a:gd name="T5" fmla="*/ 993300427 h 4"/>
                <a:gd name="T6" fmla="*/ 469093196 w 4"/>
                <a:gd name="T7" fmla="*/ 577308347 h 4"/>
                <a:gd name="T8" fmla="*/ 338796604 w 4"/>
                <a:gd name="T9" fmla="*/ 0 h 4"/>
                <a:gd name="T10" fmla="*/ 0 w 4"/>
                <a:gd name="T11" fmla="*/ 0 h 4"/>
                <a:gd name="T12" fmla="*/ 0 w 4"/>
                <a:gd name="T13" fmla="*/ 577308347 h 4"/>
                <a:gd name="T14" fmla="*/ 144336446 w 4"/>
                <a:gd name="T15" fmla="*/ 993300427 h 4"/>
                <a:gd name="T16" fmla="*/ 469093196 w 4"/>
                <a:gd name="T17" fmla="*/ 2020578420 h 4"/>
                <a:gd name="T18" fmla="*/ 469093196 w 4"/>
                <a:gd name="T19" fmla="*/ 2020578420 h 4"/>
                <a:gd name="T20" fmla="*/ 469093196 w 4"/>
                <a:gd name="T21" fmla="*/ 202057842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4"/>
                <a:gd name="T35" fmla="*/ 4 w 4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4">
                  <a:moveTo>
                    <a:pt x="3" y="4"/>
                  </a:moveTo>
                  <a:lnTo>
                    <a:pt x="4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4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47" name="Freeform 265"/>
            <p:cNvSpPr>
              <a:spLocks noChangeAspect="1"/>
            </p:cNvSpPr>
            <p:nvPr/>
          </p:nvSpPr>
          <p:spPr bwMode="gray">
            <a:xfrm>
              <a:off x="3138" y="3636"/>
              <a:ext cx="7" cy="10"/>
            </a:xfrm>
            <a:custGeom>
              <a:avLst/>
              <a:gdLst>
                <a:gd name="T0" fmla="*/ 0 w 2"/>
                <a:gd name="T1" fmla="*/ 690442743 h 3"/>
                <a:gd name="T2" fmla="*/ 993300427 w 2"/>
                <a:gd name="T3" fmla="*/ 690442743 h 3"/>
                <a:gd name="T4" fmla="*/ 993300427 w 2"/>
                <a:gd name="T5" fmla="*/ 0 h 3"/>
                <a:gd name="T6" fmla="*/ 577308347 w 2"/>
                <a:gd name="T7" fmla="*/ 0 h 3"/>
                <a:gd name="T8" fmla="*/ 0 w 2"/>
                <a:gd name="T9" fmla="*/ 207132900 h 3"/>
                <a:gd name="T10" fmla="*/ 0 w 2"/>
                <a:gd name="T11" fmla="*/ 690442743 h 3"/>
                <a:gd name="T12" fmla="*/ 0 w 2"/>
                <a:gd name="T13" fmla="*/ 690442743 h 3"/>
                <a:gd name="T14" fmla="*/ 0 w 2"/>
                <a:gd name="T15" fmla="*/ 69044274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48" name="Freeform 266"/>
            <p:cNvSpPr>
              <a:spLocks noChangeAspect="1"/>
            </p:cNvSpPr>
            <p:nvPr/>
          </p:nvSpPr>
          <p:spPr bwMode="gray">
            <a:xfrm>
              <a:off x="2983" y="3596"/>
              <a:ext cx="84" cy="84"/>
            </a:xfrm>
            <a:custGeom>
              <a:avLst/>
              <a:gdLst>
                <a:gd name="T0" fmla="*/ 2147483646 w 25"/>
                <a:gd name="T1" fmla="*/ 0 h 25"/>
                <a:gd name="T2" fmla="*/ 1565103453 w 25"/>
                <a:gd name="T3" fmla="*/ 0 h 25"/>
                <a:gd name="T4" fmla="*/ 1029043079 w 25"/>
                <a:gd name="T5" fmla="*/ 563239105 h 25"/>
                <a:gd name="T6" fmla="*/ 563239105 w 25"/>
                <a:gd name="T7" fmla="*/ 563239105 h 25"/>
                <a:gd name="T8" fmla="*/ 0 w 25"/>
                <a:gd name="T9" fmla="*/ 1565103453 h 25"/>
                <a:gd name="T10" fmla="*/ 0 w 25"/>
                <a:gd name="T11" fmla="*/ 1892483225 h 25"/>
                <a:gd name="T12" fmla="*/ 236018268 w 25"/>
                <a:gd name="T13" fmla="*/ 2147483646 h 25"/>
                <a:gd name="T14" fmla="*/ 1029043079 w 25"/>
                <a:gd name="T15" fmla="*/ 2147483646 h 25"/>
                <a:gd name="T16" fmla="*/ 1565103453 w 25"/>
                <a:gd name="T17" fmla="*/ 2147483646 h 25"/>
                <a:gd name="T18" fmla="*/ 1335306894 w 25"/>
                <a:gd name="T19" fmla="*/ 2147483646 h 25"/>
                <a:gd name="T20" fmla="*/ 1565103453 w 25"/>
                <a:gd name="T21" fmla="*/ 2147483646 h 25"/>
                <a:gd name="T22" fmla="*/ 1892483225 w 25"/>
                <a:gd name="T23" fmla="*/ 2147483646 h 25"/>
                <a:gd name="T24" fmla="*/ 2128328442 w 25"/>
                <a:gd name="T25" fmla="*/ 2147483646 h 25"/>
                <a:gd name="T26" fmla="*/ 2147483646 w 25"/>
                <a:gd name="T27" fmla="*/ 2147483646 h 25"/>
                <a:gd name="T28" fmla="*/ 2147483646 w 25"/>
                <a:gd name="T29" fmla="*/ 2147483646 h 25"/>
                <a:gd name="T30" fmla="*/ 2147483646 w 25"/>
                <a:gd name="T31" fmla="*/ 2147483646 h 25"/>
                <a:gd name="T32" fmla="*/ 2147483646 w 25"/>
                <a:gd name="T33" fmla="*/ 2147483646 h 25"/>
                <a:gd name="T34" fmla="*/ 2147483646 w 25"/>
                <a:gd name="T35" fmla="*/ 2147483646 h 25"/>
                <a:gd name="T36" fmla="*/ 2147483646 w 25"/>
                <a:gd name="T37" fmla="*/ 2147483646 h 25"/>
                <a:gd name="T38" fmla="*/ 2147483646 w 25"/>
                <a:gd name="T39" fmla="*/ 2147483646 h 25"/>
                <a:gd name="T40" fmla="*/ 2147483646 w 25"/>
                <a:gd name="T41" fmla="*/ 2147483646 h 25"/>
                <a:gd name="T42" fmla="*/ 2147483646 w 25"/>
                <a:gd name="T43" fmla="*/ 2147483646 h 25"/>
                <a:gd name="T44" fmla="*/ 2147483646 w 25"/>
                <a:gd name="T45" fmla="*/ 2147483646 h 25"/>
                <a:gd name="T46" fmla="*/ 2147483646 w 25"/>
                <a:gd name="T47" fmla="*/ 2147483646 h 25"/>
                <a:gd name="T48" fmla="*/ 2147483646 w 25"/>
                <a:gd name="T49" fmla="*/ 2147483646 h 25"/>
                <a:gd name="T50" fmla="*/ 2147483646 w 25"/>
                <a:gd name="T51" fmla="*/ 2147483646 h 25"/>
                <a:gd name="T52" fmla="*/ 2147483646 w 25"/>
                <a:gd name="T53" fmla="*/ 2147483646 h 25"/>
                <a:gd name="T54" fmla="*/ 2147483646 w 25"/>
                <a:gd name="T55" fmla="*/ 2147483646 h 25"/>
                <a:gd name="T56" fmla="*/ 2147483646 w 25"/>
                <a:gd name="T57" fmla="*/ 2147483646 h 25"/>
                <a:gd name="T58" fmla="*/ 2147483646 w 25"/>
                <a:gd name="T59" fmla="*/ 2147483646 h 25"/>
                <a:gd name="T60" fmla="*/ 2147483646 w 25"/>
                <a:gd name="T61" fmla="*/ 2147483646 h 25"/>
                <a:gd name="T62" fmla="*/ 2147483646 w 25"/>
                <a:gd name="T63" fmla="*/ 2147483646 h 25"/>
                <a:gd name="T64" fmla="*/ 2147483646 w 25"/>
                <a:gd name="T65" fmla="*/ 2147483646 h 25"/>
                <a:gd name="T66" fmla="*/ 2147483646 w 25"/>
                <a:gd name="T67" fmla="*/ 2147483646 h 25"/>
                <a:gd name="T68" fmla="*/ 2147483646 w 25"/>
                <a:gd name="T69" fmla="*/ 2147483646 h 25"/>
                <a:gd name="T70" fmla="*/ 2147483646 w 25"/>
                <a:gd name="T71" fmla="*/ 2128328442 h 25"/>
                <a:gd name="T72" fmla="*/ 2147483646 w 25"/>
                <a:gd name="T73" fmla="*/ 1335306894 h 25"/>
                <a:gd name="T74" fmla="*/ 2147483646 w 25"/>
                <a:gd name="T75" fmla="*/ 1029043079 h 25"/>
                <a:gd name="T76" fmla="*/ 2147483646 w 25"/>
                <a:gd name="T77" fmla="*/ 793021243 h 25"/>
                <a:gd name="T78" fmla="*/ 2147483646 w 25"/>
                <a:gd name="T79" fmla="*/ 563239105 h 25"/>
                <a:gd name="T80" fmla="*/ 2147483646 w 25"/>
                <a:gd name="T81" fmla="*/ 236018268 h 25"/>
                <a:gd name="T82" fmla="*/ 2147483646 w 25"/>
                <a:gd name="T83" fmla="*/ 236018268 h 25"/>
                <a:gd name="T84" fmla="*/ 2147483646 w 25"/>
                <a:gd name="T85" fmla="*/ 0 h 25"/>
                <a:gd name="T86" fmla="*/ 2147483646 w 25"/>
                <a:gd name="T87" fmla="*/ 0 h 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"/>
                <a:gd name="T133" fmla="*/ 0 h 25"/>
                <a:gd name="T134" fmla="*/ 25 w 25"/>
                <a:gd name="T135" fmla="*/ 25 h 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" h="25">
                  <a:moveTo>
                    <a:pt x="9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2" y="20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22"/>
                  </a:lnTo>
                  <a:lnTo>
                    <a:pt x="20" y="23"/>
                  </a:lnTo>
                  <a:lnTo>
                    <a:pt x="22" y="24"/>
                  </a:lnTo>
                  <a:lnTo>
                    <a:pt x="21" y="20"/>
                  </a:lnTo>
                  <a:lnTo>
                    <a:pt x="19" y="14"/>
                  </a:lnTo>
                  <a:lnTo>
                    <a:pt x="18" y="12"/>
                  </a:lnTo>
                  <a:lnTo>
                    <a:pt x="17" y="10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2" y="12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4" y="9"/>
                  </a:lnTo>
                  <a:lnTo>
                    <a:pt x="22" y="8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0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49" name="Freeform 267"/>
            <p:cNvSpPr>
              <a:spLocks noChangeAspect="1"/>
            </p:cNvSpPr>
            <p:nvPr/>
          </p:nvSpPr>
          <p:spPr bwMode="gray">
            <a:xfrm>
              <a:off x="2952" y="3596"/>
              <a:ext cx="17" cy="13"/>
            </a:xfrm>
            <a:custGeom>
              <a:avLst/>
              <a:gdLst>
                <a:gd name="T0" fmla="*/ 1322416845 w 5"/>
                <a:gd name="T1" fmla="*/ 613589675 h 4"/>
                <a:gd name="T2" fmla="*/ 1598856548 w 5"/>
                <a:gd name="T3" fmla="*/ 338796604 h 4"/>
                <a:gd name="T4" fmla="*/ 940503798 w 5"/>
                <a:gd name="T5" fmla="*/ 144336446 h 4"/>
                <a:gd name="T6" fmla="*/ 940503798 w 5"/>
                <a:gd name="T7" fmla="*/ 0 h 4"/>
                <a:gd name="T8" fmla="*/ 666190281 w 5"/>
                <a:gd name="T9" fmla="*/ 0 h 4"/>
                <a:gd name="T10" fmla="*/ 0 w 5"/>
                <a:gd name="T11" fmla="*/ 338796604 h 4"/>
                <a:gd name="T12" fmla="*/ 666190281 w 5"/>
                <a:gd name="T13" fmla="*/ 469093196 h 4"/>
                <a:gd name="T14" fmla="*/ 940503798 w 5"/>
                <a:gd name="T15" fmla="*/ 613589675 h 4"/>
                <a:gd name="T16" fmla="*/ 1322416845 w 5"/>
                <a:gd name="T17" fmla="*/ 613589675 h 4"/>
                <a:gd name="T18" fmla="*/ 1322416845 w 5"/>
                <a:gd name="T19" fmla="*/ 613589675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4"/>
                <a:gd name="T32" fmla="*/ 5 w 5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4">
                  <a:moveTo>
                    <a:pt x="4" y="4"/>
                  </a:moveTo>
                  <a:lnTo>
                    <a:pt x="5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4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50" name="Freeform 268"/>
            <p:cNvSpPr>
              <a:spLocks noChangeAspect="1"/>
            </p:cNvSpPr>
            <p:nvPr/>
          </p:nvSpPr>
          <p:spPr bwMode="gray">
            <a:xfrm>
              <a:off x="3043" y="3558"/>
              <a:ext cx="61" cy="44"/>
            </a:xfrm>
            <a:custGeom>
              <a:avLst/>
              <a:gdLst>
                <a:gd name="T0" fmla="*/ 2147483646 w 18"/>
                <a:gd name="T1" fmla="*/ 2147483646 h 13"/>
                <a:gd name="T2" fmla="*/ 2147483646 w 18"/>
                <a:gd name="T3" fmla="*/ 2147483646 h 13"/>
                <a:gd name="T4" fmla="*/ 2147483646 w 18"/>
                <a:gd name="T5" fmla="*/ 2147483646 h 13"/>
                <a:gd name="T6" fmla="*/ 2147483646 w 18"/>
                <a:gd name="T7" fmla="*/ 2147483646 h 13"/>
                <a:gd name="T8" fmla="*/ 2147483646 w 18"/>
                <a:gd name="T9" fmla="*/ 2095355494 h 13"/>
                <a:gd name="T10" fmla="*/ 2147483646 w 18"/>
                <a:gd name="T11" fmla="*/ 1758226401 h 13"/>
                <a:gd name="T12" fmla="*/ 2147483646 w 18"/>
                <a:gd name="T13" fmla="*/ 1498365105 h 13"/>
                <a:gd name="T14" fmla="*/ 2147483646 w 18"/>
                <a:gd name="T15" fmla="*/ 1215847119 h 13"/>
                <a:gd name="T16" fmla="*/ 2131381819 w 18"/>
                <a:gd name="T17" fmla="*/ 879507755 h 13"/>
                <a:gd name="T18" fmla="*/ 1236915469 w 18"/>
                <a:gd name="T19" fmla="*/ 259854709 h 13"/>
                <a:gd name="T20" fmla="*/ 895041129 w 18"/>
                <a:gd name="T21" fmla="*/ 0 h 13"/>
                <a:gd name="T22" fmla="*/ 628932482 w 18"/>
                <a:gd name="T23" fmla="*/ 0 h 13"/>
                <a:gd name="T24" fmla="*/ 264110575 w 18"/>
                <a:gd name="T25" fmla="*/ 619082396 h 13"/>
                <a:gd name="T26" fmla="*/ 0 w 18"/>
                <a:gd name="T27" fmla="*/ 879507755 h 13"/>
                <a:gd name="T28" fmla="*/ 628932482 w 18"/>
                <a:gd name="T29" fmla="*/ 879507755 h 13"/>
                <a:gd name="T30" fmla="*/ 1236915469 w 18"/>
                <a:gd name="T31" fmla="*/ 1498365105 h 13"/>
                <a:gd name="T32" fmla="*/ 1787494234 w 18"/>
                <a:gd name="T33" fmla="*/ 1758226401 h 13"/>
                <a:gd name="T34" fmla="*/ 2131381819 w 18"/>
                <a:gd name="T35" fmla="*/ 2095355494 h 13"/>
                <a:gd name="T36" fmla="*/ 2147483646 w 18"/>
                <a:gd name="T37" fmla="*/ 2147483646 h 13"/>
                <a:gd name="T38" fmla="*/ 2147483646 w 18"/>
                <a:gd name="T39" fmla="*/ 2147483646 h 13"/>
                <a:gd name="T40" fmla="*/ 2147483646 w 18"/>
                <a:gd name="T41" fmla="*/ 2147483646 h 13"/>
                <a:gd name="T42" fmla="*/ 2147483646 w 18"/>
                <a:gd name="T43" fmla="*/ 2147483646 h 13"/>
                <a:gd name="T44" fmla="*/ 2147483646 w 18"/>
                <a:gd name="T45" fmla="*/ 2147483646 h 13"/>
                <a:gd name="T46" fmla="*/ 2147483646 w 18"/>
                <a:gd name="T47" fmla="*/ 2147483646 h 13"/>
                <a:gd name="T48" fmla="*/ 2147483646 w 18"/>
                <a:gd name="T49" fmla="*/ 2147483646 h 13"/>
                <a:gd name="T50" fmla="*/ 2147483646 w 18"/>
                <a:gd name="T51" fmla="*/ 2147483646 h 13"/>
                <a:gd name="T52" fmla="*/ 2147483646 w 18"/>
                <a:gd name="T53" fmla="*/ 2147483646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"/>
                <a:gd name="T82" fmla="*/ 0 h 13"/>
                <a:gd name="T83" fmla="*/ 18 w 18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" h="13">
                  <a:moveTo>
                    <a:pt x="18" y="12"/>
                  </a:moveTo>
                  <a:lnTo>
                    <a:pt x="18" y="12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18" y="12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51" name="Freeform 269"/>
            <p:cNvSpPr>
              <a:spLocks noChangeAspect="1"/>
            </p:cNvSpPr>
            <p:nvPr/>
          </p:nvSpPr>
          <p:spPr bwMode="gray">
            <a:xfrm>
              <a:off x="2925" y="3534"/>
              <a:ext cx="14" cy="18"/>
            </a:xfrm>
            <a:custGeom>
              <a:avLst/>
              <a:gdLst>
                <a:gd name="T0" fmla="*/ 2020578420 w 4"/>
                <a:gd name="T1" fmla="*/ 2147483646 h 5"/>
                <a:gd name="T2" fmla="*/ 2020578420 w 4"/>
                <a:gd name="T3" fmla="*/ 2147483646 h 5"/>
                <a:gd name="T4" fmla="*/ 993300427 w 4"/>
                <a:gd name="T5" fmla="*/ 852993400 h 5"/>
                <a:gd name="T6" fmla="*/ 577308347 w 4"/>
                <a:gd name="T7" fmla="*/ 0 h 5"/>
                <a:gd name="T8" fmla="*/ 0 w 4"/>
                <a:gd name="T9" fmla="*/ 0 h 5"/>
                <a:gd name="T10" fmla="*/ 993300427 w 4"/>
                <a:gd name="T11" fmla="*/ 2147483646 h 5"/>
                <a:gd name="T12" fmla="*/ 1442387716 w 4"/>
                <a:gd name="T13" fmla="*/ 2147483646 h 5"/>
                <a:gd name="T14" fmla="*/ 2020578420 w 4"/>
                <a:gd name="T15" fmla="*/ 2147483646 h 5"/>
                <a:gd name="T16" fmla="*/ 2020578420 w 4"/>
                <a:gd name="T17" fmla="*/ 2147483646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5"/>
                <a:gd name="T29" fmla="*/ 4 w 4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5">
                  <a:moveTo>
                    <a:pt x="4" y="5"/>
                  </a:moveTo>
                  <a:lnTo>
                    <a:pt x="4" y="4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5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52" name="Freeform 270"/>
            <p:cNvSpPr>
              <a:spLocks noChangeAspect="1"/>
            </p:cNvSpPr>
            <p:nvPr/>
          </p:nvSpPr>
          <p:spPr bwMode="gray">
            <a:xfrm>
              <a:off x="3402" y="3646"/>
              <a:ext cx="77" cy="64"/>
            </a:xfrm>
            <a:custGeom>
              <a:avLst/>
              <a:gdLst>
                <a:gd name="T0" fmla="*/ 2147483646 w 23"/>
                <a:gd name="T1" fmla="*/ 1380243439 h 19"/>
                <a:gd name="T2" fmla="*/ 2147483646 w 23"/>
                <a:gd name="T3" fmla="*/ 825882833 h 19"/>
                <a:gd name="T4" fmla="*/ 2147483646 w 23"/>
                <a:gd name="T5" fmla="*/ 582769691 h 19"/>
                <a:gd name="T6" fmla="*/ 2147483646 w 23"/>
                <a:gd name="T7" fmla="*/ 0 h 19"/>
                <a:gd name="T8" fmla="*/ 2147483646 w 23"/>
                <a:gd name="T9" fmla="*/ 0 h 19"/>
                <a:gd name="T10" fmla="*/ 2147483646 w 23"/>
                <a:gd name="T11" fmla="*/ 582769691 h 19"/>
                <a:gd name="T12" fmla="*/ 2147483646 w 23"/>
                <a:gd name="T13" fmla="*/ 1064719572 h 19"/>
                <a:gd name="T14" fmla="*/ 2147483646 w 23"/>
                <a:gd name="T15" fmla="*/ 1380243439 h 19"/>
                <a:gd name="T16" fmla="*/ 2147483646 w 23"/>
                <a:gd name="T17" fmla="*/ 2147483646 h 19"/>
                <a:gd name="T18" fmla="*/ 2147483646 w 23"/>
                <a:gd name="T19" fmla="*/ 2147483646 h 19"/>
                <a:gd name="T20" fmla="*/ 2147483646 w 23"/>
                <a:gd name="T21" fmla="*/ 2147483646 h 19"/>
                <a:gd name="T22" fmla="*/ 2147483646 w 23"/>
                <a:gd name="T23" fmla="*/ 2147483646 h 19"/>
                <a:gd name="T24" fmla="*/ 2147483646 w 23"/>
                <a:gd name="T25" fmla="*/ 2147483646 h 19"/>
                <a:gd name="T26" fmla="*/ 2147483646 w 23"/>
                <a:gd name="T27" fmla="*/ 2147483646 h 19"/>
                <a:gd name="T28" fmla="*/ 2147483646 w 23"/>
                <a:gd name="T29" fmla="*/ 2147483646 h 19"/>
                <a:gd name="T30" fmla="*/ 1486696984 w 23"/>
                <a:gd name="T31" fmla="*/ 2147483646 h 19"/>
                <a:gd name="T32" fmla="*/ 975210594 w 23"/>
                <a:gd name="T33" fmla="*/ 2147483646 h 19"/>
                <a:gd name="T34" fmla="*/ 511646831 w 23"/>
                <a:gd name="T35" fmla="*/ 2147483646 h 19"/>
                <a:gd name="T36" fmla="*/ 0 w 23"/>
                <a:gd name="T37" fmla="*/ 2147483646 h 19"/>
                <a:gd name="T38" fmla="*/ 729549921 w 23"/>
                <a:gd name="T39" fmla="*/ 2147483646 h 19"/>
                <a:gd name="T40" fmla="*/ 975210594 w 23"/>
                <a:gd name="T41" fmla="*/ 2147483646 h 19"/>
                <a:gd name="T42" fmla="*/ 1486696984 w 23"/>
                <a:gd name="T43" fmla="*/ 2147483646 h 19"/>
                <a:gd name="T44" fmla="*/ 1712903748 w 23"/>
                <a:gd name="T45" fmla="*/ 2147483646 h 19"/>
                <a:gd name="T46" fmla="*/ 1712903748 w 23"/>
                <a:gd name="T47" fmla="*/ 2147483646 h 19"/>
                <a:gd name="T48" fmla="*/ 1998328362 w 23"/>
                <a:gd name="T49" fmla="*/ 2147483646 h 19"/>
                <a:gd name="T50" fmla="*/ 2147483646 w 23"/>
                <a:gd name="T51" fmla="*/ 2147483646 h 19"/>
                <a:gd name="T52" fmla="*/ 2147483646 w 23"/>
                <a:gd name="T53" fmla="*/ 1380243439 h 19"/>
                <a:gd name="T54" fmla="*/ 2147483646 w 23"/>
                <a:gd name="T55" fmla="*/ 1380243439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3"/>
                <a:gd name="T85" fmla="*/ 0 h 19"/>
                <a:gd name="T86" fmla="*/ 23 w 23"/>
                <a:gd name="T87" fmla="*/ 19 h 1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3" h="19">
                  <a:moveTo>
                    <a:pt x="17" y="5"/>
                  </a:moveTo>
                  <a:lnTo>
                    <a:pt x="20" y="3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9"/>
                  </a:lnTo>
                  <a:lnTo>
                    <a:pt x="20" y="10"/>
                  </a:lnTo>
                  <a:lnTo>
                    <a:pt x="19" y="12"/>
                  </a:lnTo>
                  <a:lnTo>
                    <a:pt x="16" y="13"/>
                  </a:lnTo>
                  <a:lnTo>
                    <a:pt x="15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3" y="13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12" y="8"/>
                  </a:lnTo>
                  <a:lnTo>
                    <a:pt x="17" y="5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53" name="Freeform 271"/>
            <p:cNvSpPr>
              <a:spLocks noChangeAspect="1"/>
            </p:cNvSpPr>
            <p:nvPr/>
          </p:nvSpPr>
          <p:spPr bwMode="gray">
            <a:xfrm>
              <a:off x="2598" y="3801"/>
              <a:ext cx="7" cy="7"/>
            </a:xfrm>
            <a:custGeom>
              <a:avLst/>
              <a:gdLst>
                <a:gd name="T0" fmla="*/ 993300427 w 2"/>
                <a:gd name="T1" fmla="*/ 0 h 2"/>
                <a:gd name="T2" fmla="*/ 577308347 w 2"/>
                <a:gd name="T3" fmla="*/ 0 h 2"/>
                <a:gd name="T4" fmla="*/ 993300427 w 2"/>
                <a:gd name="T5" fmla="*/ 577308347 h 2"/>
                <a:gd name="T6" fmla="*/ 993300427 w 2"/>
                <a:gd name="T7" fmla="*/ 993300427 h 2"/>
                <a:gd name="T8" fmla="*/ 0 w 2"/>
                <a:gd name="T9" fmla="*/ 993300427 h 2"/>
                <a:gd name="T10" fmla="*/ 0 w 2"/>
                <a:gd name="T11" fmla="*/ 0 h 2"/>
                <a:gd name="T12" fmla="*/ 577308347 w 2"/>
                <a:gd name="T13" fmla="*/ 0 h 2"/>
                <a:gd name="T14" fmla="*/ 993300427 w 2"/>
                <a:gd name="T15" fmla="*/ 0 h 2"/>
                <a:gd name="T16" fmla="*/ 993300427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54" name="Freeform 272"/>
            <p:cNvSpPr>
              <a:spLocks noChangeAspect="1"/>
            </p:cNvSpPr>
            <p:nvPr/>
          </p:nvSpPr>
          <p:spPr bwMode="gray">
            <a:xfrm>
              <a:off x="3043" y="2435"/>
              <a:ext cx="21" cy="23"/>
            </a:xfrm>
            <a:custGeom>
              <a:avLst/>
              <a:gdLst>
                <a:gd name="T0" fmla="*/ 1622023848 w 6"/>
                <a:gd name="T1" fmla="*/ 905449592 h 7"/>
                <a:gd name="T2" fmla="*/ 1622023848 w 6"/>
                <a:gd name="T3" fmla="*/ 905449592 h 7"/>
                <a:gd name="T4" fmla="*/ 2024777059 w 6"/>
                <a:gd name="T5" fmla="*/ 905449592 h 7"/>
                <a:gd name="T6" fmla="*/ 2024777059 w 6"/>
                <a:gd name="T7" fmla="*/ 905449592 h 7"/>
                <a:gd name="T8" fmla="*/ 2024777059 w 6"/>
                <a:gd name="T9" fmla="*/ 1128940931 h 7"/>
                <a:gd name="T10" fmla="*/ 2147483646 w 6"/>
                <a:gd name="T11" fmla="*/ 1300103826 h 7"/>
                <a:gd name="T12" fmla="*/ 2147483646 w 6"/>
                <a:gd name="T13" fmla="*/ 1300103826 h 7"/>
                <a:gd name="T14" fmla="*/ 2147483646 w 6"/>
                <a:gd name="T15" fmla="*/ 1128940931 h 7"/>
                <a:gd name="T16" fmla="*/ 2024777059 w 6"/>
                <a:gd name="T17" fmla="*/ 732985574 h 7"/>
                <a:gd name="T18" fmla="*/ 2024777059 w 6"/>
                <a:gd name="T19" fmla="*/ 395683924 h 7"/>
                <a:gd name="T20" fmla="*/ 1622023848 w 6"/>
                <a:gd name="T21" fmla="*/ 561860550 h 7"/>
                <a:gd name="T22" fmla="*/ 1622023848 w 6"/>
                <a:gd name="T23" fmla="*/ 395683924 h 7"/>
                <a:gd name="T24" fmla="*/ 993616831 w 6"/>
                <a:gd name="T25" fmla="*/ 171001074 h 7"/>
                <a:gd name="T26" fmla="*/ 578507906 w 6"/>
                <a:gd name="T27" fmla="*/ 0 h 7"/>
                <a:gd name="T28" fmla="*/ 0 w 6"/>
                <a:gd name="T29" fmla="*/ 0 h 7"/>
                <a:gd name="T30" fmla="*/ 578507906 w 6"/>
                <a:gd name="T31" fmla="*/ 171001074 h 7"/>
                <a:gd name="T32" fmla="*/ 0 w 6"/>
                <a:gd name="T33" fmla="*/ 171001074 h 7"/>
                <a:gd name="T34" fmla="*/ 578507906 w 6"/>
                <a:gd name="T35" fmla="*/ 395683924 h 7"/>
                <a:gd name="T36" fmla="*/ 993616831 w 6"/>
                <a:gd name="T37" fmla="*/ 561860550 h 7"/>
                <a:gd name="T38" fmla="*/ 1622023848 w 6"/>
                <a:gd name="T39" fmla="*/ 905449592 h 7"/>
                <a:gd name="T40" fmla="*/ 1622023848 w 6"/>
                <a:gd name="T41" fmla="*/ 905449592 h 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"/>
                <a:gd name="T64" fmla="*/ 0 h 7"/>
                <a:gd name="T65" fmla="*/ 6 w 6"/>
                <a:gd name="T66" fmla="*/ 7 h 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" h="7">
                  <a:moveTo>
                    <a:pt x="3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5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55" name="Freeform 273"/>
            <p:cNvSpPr>
              <a:spLocks noChangeAspect="1"/>
            </p:cNvSpPr>
            <p:nvPr/>
          </p:nvSpPr>
          <p:spPr bwMode="gray">
            <a:xfrm>
              <a:off x="3087" y="2508"/>
              <a:ext cx="65" cy="79"/>
            </a:xfrm>
            <a:custGeom>
              <a:avLst/>
              <a:gdLst>
                <a:gd name="T0" fmla="*/ 1441536997 w 19"/>
                <a:gd name="T1" fmla="*/ 0 h 23"/>
                <a:gd name="T2" fmla="*/ 1441536997 w 19"/>
                <a:gd name="T3" fmla="*/ 0 h 23"/>
                <a:gd name="T4" fmla="*/ 1739754886 w 19"/>
                <a:gd name="T5" fmla="*/ 0 h 23"/>
                <a:gd name="T6" fmla="*/ 2147483646 w 19"/>
                <a:gd name="T7" fmla="*/ 315603619 h 23"/>
                <a:gd name="T8" fmla="*/ 2147483646 w 19"/>
                <a:gd name="T9" fmla="*/ 760637967 h 23"/>
                <a:gd name="T10" fmla="*/ 2147483646 w 19"/>
                <a:gd name="T11" fmla="*/ 1084029303 h 23"/>
                <a:gd name="T12" fmla="*/ 2147483646 w 19"/>
                <a:gd name="T13" fmla="*/ 1529255968 h 23"/>
                <a:gd name="T14" fmla="*/ 2147483646 w 19"/>
                <a:gd name="T15" fmla="*/ 1529255968 h 23"/>
                <a:gd name="T16" fmla="*/ 2147483646 w 19"/>
                <a:gd name="T17" fmla="*/ 1529255968 h 23"/>
                <a:gd name="T18" fmla="*/ 2147483646 w 19"/>
                <a:gd name="T19" fmla="*/ 1844005937 h 23"/>
                <a:gd name="T20" fmla="*/ 2147483646 w 19"/>
                <a:gd name="T21" fmla="*/ 2147483646 h 23"/>
                <a:gd name="T22" fmla="*/ 2147483646 w 19"/>
                <a:gd name="T23" fmla="*/ 2147483646 h 23"/>
                <a:gd name="T24" fmla="*/ 2147483646 w 19"/>
                <a:gd name="T25" fmla="*/ 2147483646 h 23"/>
                <a:gd name="T26" fmla="*/ 2147483646 w 19"/>
                <a:gd name="T27" fmla="*/ 2147483646 h 23"/>
                <a:gd name="T28" fmla="*/ 2147483646 w 19"/>
                <a:gd name="T29" fmla="*/ 2147483646 h 23"/>
                <a:gd name="T30" fmla="*/ 2147483646 w 19"/>
                <a:gd name="T31" fmla="*/ 2147483646 h 23"/>
                <a:gd name="T32" fmla="*/ 2147483646 w 19"/>
                <a:gd name="T33" fmla="*/ 2147483646 h 23"/>
                <a:gd name="T34" fmla="*/ 2147483646 w 19"/>
                <a:gd name="T35" fmla="*/ 2147483646 h 23"/>
                <a:gd name="T36" fmla="*/ 2147483646 w 19"/>
                <a:gd name="T37" fmla="*/ 2147483646 h 23"/>
                <a:gd name="T38" fmla="*/ 2147483646 w 19"/>
                <a:gd name="T39" fmla="*/ 2147483646 h 23"/>
                <a:gd name="T40" fmla="*/ 2147483646 w 19"/>
                <a:gd name="T41" fmla="*/ 2147483646 h 23"/>
                <a:gd name="T42" fmla="*/ 2147483646 w 19"/>
                <a:gd name="T43" fmla="*/ 2147483646 h 23"/>
                <a:gd name="T44" fmla="*/ 2147483646 w 19"/>
                <a:gd name="T45" fmla="*/ 2147483646 h 23"/>
                <a:gd name="T46" fmla="*/ 2147483646 w 19"/>
                <a:gd name="T47" fmla="*/ 2147483646 h 23"/>
                <a:gd name="T48" fmla="*/ 2147483646 w 19"/>
                <a:gd name="T49" fmla="*/ 2147483646 h 23"/>
                <a:gd name="T50" fmla="*/ 2147483646 w 19"/>
                <a:gd name="T51" fmla="*/ 2147483646 h 23"/>
                <a:gd name="T52" fmla="*/ 2147483646 w 19"/>
                <a:gd name="T53" fmla="*/ 2147483646 h 23"/>
                <a:gd name="T54" fmla="*/ 2147483646 w 19"/>
                <a:gd name="T55" fmla="*/ 2147483646 h 23"/>
                <a:gd name="T56" fmla="*/ 2147483646 w 19"/>
                <a:gd name="T57" fmla="*/ 2147483646 h 23"/>
                <a:gd name="T58" fmla="*/ 2147483646 w 19"/>
                <a:gd name="T59" fmla="*/ 2147483646 h 23"/>
                <a:gd name="T60" fmla="*/ 2147483646 w 19"/>
                <a:gd name="T61" fmla="*/ 2147483646 h 23"/>
                <a:gd name="T62" fmla="*/ 2147483646 w 19"/>
                <a:gd name="T63" fmla="*/ 2147483646 h 23"/>
                <a:gd name="T64" fmla="*/ 2147483646 w 19"/>
                <a:gd name="T65" fmla="*/ 2147483646 h 23"/>
                <a:gd name="T66" fmla="*/ 2147483646 w 19"/>
                <a:gd name="T67" fmla="*/ 2147483646 h 23"/>
                <a:gd name="T68" fmla="*/ 1441536997 w 19"/>
                <a:gd name="T69" fmla="*/ 2147483646 h 23"/>
                <a:gd name="T70" fmla="*/ 1441536997 w 19"/>
                <a:gd name="T71" fmla="*/ 2147483646 h 23"/>
                <a:gd name="T72" fmla="*/ 721958767 w 19"/>
                <a:gd name="T73" fmla="*/ 2147483646 h 23"/>
                <a:gd name="T74" fmla="*/ 721958767 w 19"/>
                <a:gd name="T75" fmla="*/ 2147483646 h 23"/>
                <a:gd name="T76" fmla="*/ 298200349 w 19"/>
                <a:gd name="T77" fmla="*/ 2147483646 h 23"/>
                <a:gd name="T78" fmla="*/ 298200349 w 19"/>
                <a:gd name="T79" fmla="*/ 2147483646 h 23"/>
                <a:gd name="T80" fmla="*/ 0 w 19"/>
                <a:gd name="T81" fmla="*/ 2147483646 h 23"/>
                <a:gd name="T82" fmla="*/ 0 w 19"/>
                <a:gd name="T83" fmla="*/ 1844005937 h 23"/>
                <a:gd name="T84" fmla="*/ 0 w 19"/>
                <a:gd name="T85" fmla="*/ 1529255968 h 23"/>
                <a:gd name="T86" fmla="*/ 298200349 w 19"/>
                <a:gd name="T87" fmla="*/ 1084029303 h 23"/>
                <a:gd name="T88" fmla="*/ 298200349 w 19"/>
                <a:gd name="T89" fmla="*/ 1084029303 h 23"/>
                <a:gd name="T90" fmla="*/ 298200349 w 19"/>
                <a:gd name="T91" fmla="*/ 760637967 h 23"/>
                <a:gd name="T92" fmla="*/ 721958767 w 19"/>
                <a:gd name="T93" fmla="*/ 315603619 h 23"/>
                <a:gd name="T94" fmla="*/ 1441536997 w 19"/>
                <a:gd name="T95" fmla="*/ 0 h 23"/>
                <a:gd name="T96" fmla="*/ 1441536997 w 19"/>
                <a:gd name="T97" fmla="*/ 0 h 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3"/>
                <a:gd name="T149" fmla="*/ 19 w 19"/>
                <a:gd name="T150" fmla="*/ 23 h 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3">
                  <a:moveTo>
                    <a:pt x="4" y="0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9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7" y="15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56" name="Freeform 274"/>
            <p:cNvSpPr>
              <a:spLocks noChangeAspect="1"/>
            </p:cNvSpPr>
            <p:nvPr/>
          </p:nvSpPr>
          <p:spPr bwMode="gray">
            <a:xfrm>
              <a:off x="3138" y="2650"/>
              <a:ext cx="21" cy="14"/>
            </a:xfrm>
            <a:custGeom>
              <a:avLst/>
              <a:gdLst>
                <a:gd name="T0" fmla="*/ 993616831 w 6"/>
                <a:gd name="T1" fmla="*/ 0 h 4"/>
                <a:gd name="T2" fmla="*/ 993616831 w 6"/>
                <a:gd name="T3" fmla="*/ 577308347 h 4"/>
                <a:gd name="T4" fmla="*/ 578507906 w 6"/>
                <a:gd name="T5" fmla="*/ 993300427 h 4"/>
                <a:gd name="T6" fmla="*/ 0 w 6"/>
                <a:gd name="T7" fmla="*/ 1442387716 h 4"/>
                <a:gd name="T8" fmla="*/ 578507906 w 6"/>
                <a:gd name="T9" fmla="*/ 2020578420 h 4"/>
                <a:gd name="T10" fmla="*/ 1622023848 w 6"/>
                <a:gd name="T11" fmla="*/ 2020578420 h 4"/>
                <a:gd name="T12" fmla="*/ 2024777059 w 6"/>
                <a:gd name="T13" fmla="*/ 1442387716 h 4"/>
                <a:gd name="T14" fmla="*/ 2147483646 w 6"/>
                <a:gd name="T15" fmla="*/ 1442387716 h 4"/>
                <a:gd name="T16" fmla="*/ 2147483646 w 6"/>
                <a:gd name="T17" fmla="*/ 2020578420 h 4"/>
                <a:gd name="T18" fmla="*/ 2147483646 w 6"/>
                <a:gd name="T19" fmla="*/ 993300427 h 4"/>
                <a:gd name="T20" fmla="*/ 2024777059 w 6"/>
                <a:gd name="T21" fmla="*/ 0 h 4"/>
                <a:gd name="T22" fmla="*/ 1622023848 w 6"/>
                <a:gd name="T23" fmla="*/ 0 h 4"/>
                <a:gd name="T24" fmla="*/ 993616831 w 6"/>
                <a:gd name="T25" fmla="*/ 0 h 4"/>
                <a:gd name="T26" fmla="*/ 993616831 w 6"/>
                <a:gd name="T27" fmla="*/ 0 h 4"/>
                <a:gd name="T28" fmla="*/ 993616831 w 6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4"/>
                <a:gd name="T47" fmla="*/ 6 w 6"/>
                <a:gd name="T48" fmla="*/ 4 h 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4">
                  <a:moveTo>
                    <a:pt x="2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57" name="Freeform 275"/>
            <p:cNvSpPr>
              <a:spLocks noChangeAspect="1"/>
            </p:cNvSpPr>
            <p:nvPr/>
          </p:nvSpPr>
          <p:spPr bwMode="gray">
            <a:xfrm>
              <a:off x="3040" y="2647"/>
              <a:ext cx="37" cy="47"/>
            </a:xfrm>
            <a:custGeom>
              <a:avLst/>
              <a:gdLst>
                <a:gd name="T0" fmla="*/ 1355037535 w 11"/>
                <a:gd name="T1" fmla="*/ 0 h 14"/>
                <a:gd name="T2" fmla="*/ 1587686573 w 11"/>
                <a:gd name="T3" fmla="*/ 233838768 h 14"/>
                <a:gd name="T4" fmla="*/ 1587686573 w 11"/>
                <a:gd name="T5" fmla="*/ 1018322042 h 14"/>
                <a:gd name="T6" fmla="*/ 1587686573 w 11"/>
                <a:gd name="T7" fmla="*/ 1018322042 h 14"/>
                <a:gd name="T8" fmla="*/ 1919372191 w 11"/>
                <a:gd name="T9" fmla="*/ 1313806154 h 14"/>
                <a:gd name="T10" fmla="*/ 1919372191 w 11"/>
                <a:gd name="T11" fmla="*/ 1547471401 h 14"/>
                <a:gd name="T12" fmla="*/ 1919372191 w 11"/>
                <a:gd name="T13" fmla="*/ 1871178711 h 14"/>
                <a:gd name="T14" fmla="*/ 1355037535 w 11"/>
                <a:gd name="T15" fmla="*/ 2104840342 h 14"/>
                <a:gd name="T16" fmla="*/ 1355037535 w 11"/>
                <a:gd name="T17" fmla="*/ 2147483646 h 14"/>
                <a:gd name="T18" fmla="*/ 1587686573 w 11"/>
                <a:gd name="T19" fmla="*/ 2147483646 h 14"/>
                <a:gd name="T20" fmla="*/ 1919372191 w 11"/>
                <a:gd name="T21" fmla="*/ 2147483646 h 14"/>
                <a:gd name="T22" fmla="*/ 2147483646 w 11"/>
                <a:gd name="T23" fmla="*/ 2147483646 h 14"/>
                <a:gd name="T24" fmla="*/ 2147483646 w 11"/>
                <a:gd name="T25" fmla="*/ 2147483646 h 14"/>
                <a:gd name="T26" fmla="*/ 2147483646 w 11"/>
                <a:gd name="T27" fmla="*/ 2147483646 h 14"/>
                <a:gd name="T28" fmla="*/ 2147483646 w 11"/>
                <a:gd name="T29" fmla="*/ 2147483646 h 14"/>
                <a:gd name="T30" fmla="*/ 2147483646 w 11"/>
                <a:gd name="T31" fmla="*/ 2147483646 h 14"/>
                <a:gd name="T32" fmla="*/ 1919372191 w 11"/>
                <a:gd name="T33" fmla="*/ 2147483646 h 14"/>
                <a:gd name="T34" fmla="*/ 1587686573 w 11"/>
                <a:gd name="T35" fmla="*/ 2147483646 h 14"/>
                <a:gd name="T36" fmla="*/ 1587686573 w 11"/>
                <a:gd name="T37" fmla="*/ 2147483646 h 14"/>
                <a:gd name="T38" fmla="*/ 1044508486 w 11"/>
                <a:gd name="T39" fmla="*/ 2147483646 h 14"/>
                <a:gd name="T40" fmla="*/ 1044508486 w 11"/>
                <a:gd name="T41" fmla="*/ 2104840342 h 14"/>
                <a:gd name="T42" fmla="*/ 803111371 w 11"/>
                <a:gd name="T43" fmla="*/ 1871178711 h 14"/>
                <a:gd name="T44" fmla="*/ 570624454 w 11"/>
                <a:gd name="T45" fmla="*/ 1313806154 h 14"/>
                <a:gd name="T46" fmla="*/ 0 w 11"/>
                <a:gd name="T47" fmla="*/ 785029710 h 14"/>
                <a:gd name="T48" fmla="*/ 0 w 11"/>
                <a:gd name="T49" fmla="*/ 233838768 h 14"/>
                <a:gd name="T50" fmla="*/ 570624454 w 11"/>
                <a:gd name="T51" fmla="*/ 0 h 14"/>
                <a:gd name="T52" fmla="*/ 1355037535 w 11"/>
                <a:gd name="T53" fmla="*/ 0 h 14"/>
                <a:gd name="T54" fmla="*/ 1355037535 w 11"/>
                <a:gd name="T55" fmla="*/ 0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"/>
                <a:gd name="T85" fmla="*/ 0 h 14"/>
                <a:gd name="T86" fmla="*/ 11 w 11"/>
                <a:gd name="T87" fmla="*/ 14 h 1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" h="14">
                  <a:moveTo>
                    <a:pt x="5" y="0"/>
                  </a:moveTo>
                  <a:lnTo>
                    <a:pt x="6" y="1"/>
                  </a:lnTo>
                  <a:lnTo>
                    <a:pt x="6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58" name="Freeform 276"/>
            <p:cNvSpPr>
              <a:spLocks noChangeAspect="1"/>
            </p:cNvSpPr>
            <p:nvPr/>
          </p:nvSpPr>
          <p:spPr bwMode="gray">
            <a:xfrm>
              <a:off x="3243" y="3028"/>
              <a:ext cx="40" cy="41"/>
            </a:xfrm>
            <a:custGeom>
              <a:avLst/>
              <a:gdLst>
                <a:gd name="T0" fmla="*/ 2147483646 w 12"/>
                <a:gd name="T1" fmla="*/ 2147483646 h 12"/>
                <a:gd name="T2" fmla="*/ 2147483646 w 12"/>
                <a:gd name="T3" fmla="*/ 2147483646 h 12"/>
                <a:gd name="T4" fmla="*/ 2147483646 w 12"/>
                <a:gd name="T5" fmla="*/ 2147483646 h 12"/>
                <a:gd name="T6" fmla="*/ 2147483646 w 12"/>
                <a:gd name="T7" fmla="*/ 2147483646 h 12"/>
                <a:gd name="T8" fmla="*/ 2147483646 w 12"/>
                <a:gd name="T9" fmla="*/ 2147483646 h 12"/>
                <a:gd name="T10" fmla="*/ 2147483646 w 12"/>
                <a:gd name="T11" fmla="*/ 2147483646 h 12"/>
                <a:gd name="T12" fmla="*/ 1881466067 w 12"/>
                <a:gd name="T13" fmla="*/ 1711092832 h 12"/>
                <a:gd name="T14" fmla="*/ 1191023923 w 12"/>
                <a:gd name="T15" fmla="*/ 293318192 h 12"/>
                <a:gd name="T16" fmla="*/ 897575710 w 12"/>
                <a:gd name="T17" fmla="*/ 0 h 12"/>
                <a:gd name="T18" fmla="*/ 1398307700 w 12"/>
                <a:gd name="T19" fmla="*/ 1711092832 h 12"/>
                <a:gd name="T20" fmla="*/ 1191023923 w 12"/>
                <a:gd name="T21" fmla="*/ 1711092832 h 12"/>
                <a:gd name="T22" fmla="*/ 897575710 w 12"/>
                <a:gd name="T23" fmla="*/ 1416883207 h 12"/>
                <a:gd name="T24" fmla="*/ 690442743 w 12"/>
                <a:gd name="T25" fmla="*/ 1002170045 h 12"/>
                <a:gd name="T26" fmla="*/ 0 w 12"/>
                <a:gd name="T27" fmla="*/ 708852577 h 12"/>
                <a:gd name="T28" fmla="*/ 0 w 12"/>
                <a:gd name="T29" fmla="*/ 708852577 h 12"/>
                <a:gd name="T30" fmla="*/ 0 w 12"/>
                <a:gd name="T31" fmla="*/ 1002170045 h 12"/>
                <a:gd name="T32" fmla="*/ 207132900 w 12"/>
                <a:gd name="T33" fmla="*/ 1416883207 h 12"/>
                <a:gd name="T34" fmla="*/ 690442743 w 12"/>
                <a:gd name="T35" fmla="*/ 1711092832 h 12"/>
                <a:gd name="T36" fmla="*/ 1191023923 w 12"/>
                <a:gd name="T37" fmla="*/ 2125789074 h 12"/>
                <a:gd name="T38" fmla="*/ 1612710010 w 12"/>
                <a:gd name="T39" fmla="*/ 2147483646 h 12"/>
                <a:gd name="T40" fmla="*/ 1881466067 w 12"/>
                <a:gd name="T41" fmla="*/ 2147483646 h 12"/>
                <a:gd name="T42" fmla="*/ 2088599633 w 12"/>
                <a:gd name="T43" fmla="*/ 2147483646 h 12"/>
                <a:gd name="T44" fmla="*/ 2088599633 w 12"/>
                <a:gd name="T45" fmla="*/ 2147483646 h 12"/>
                <a:gd name="T46" fmla="*/ 2147483646 w 12"/>
                <a:gd name="T47" fmla="*/ 2147483646 h 12"/>
                <a:gd name="T48" fmla="*/ 2147483646 w 12"/>
                <a:gd name="T49" fmla="*/ 2147483646 h 12"/>
                <a:gd name="T50" fmla="*/ 2147483646 w 12"/>
                <a:gd name="T51" fmla="*/ 2147483646 h 12"/>
                <a:gd name="T52" fmla="*/ 2147483646 w 12"/>
                <a:gd name="T53" fmla="*/ 2147483646 h 12"/>
                <a:gd name="T54" fmla="*/ 2147483646 w 12"/>
                <a:gd name="T55" fmla="*/ 2147483646 h 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"/>
                <a:gd name="T85" fmla="*/ 0 h 12"/>
                <a:gd name="T86" fmla="*/ 12 w 12"/>
                <a:gd name="T87" fmla="*/ 12 h 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" h="12">
                  <a:moveTo>
                    <a:pt x="12" y="11"/>
                  </a:moveTo>
                  <a:lnTo>
                    <a:pt x="12" y="10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8" y="5"/>
                  </a:lnTo>
                  <a:lnTo>
                    <a:pt x="5" y="1"/>
                  </a:lnTo>
                  <a:lnTo>
                    <a:pt x="4" y="0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5" y="6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2" y="11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59" name="Freeform 277"/>
            <p:cNvSpPr>
              <a:spLocks noChangeAspect="1"/>
            </p:cNvSpPr>
            <p:nvPr/>
          </p:nvSpPr>
          <p:spPr bwMode="gray">
            <a:xfrm>
              <a:off x="3199" y="2981"/>
              <a:ext cx="7" cy="24"/>
            </a:xfrm>
            <a:custGeom>
              <a:avLst/>
              <a:gdLst>
                <a:gd name="T0" fmla="*/ 577308347 w 2"/>
                <a:gd name="T1" fmla="*/ 0 h 7"/>
                <a:gd name="T2" fmla="*/ 0 w 2"/>
                <a:gd name="T3" fmla="*/ 0 h 7"/>
                <a:gd name="T4" fmla="*/ 0 w 2"/>
                <a:gd name="T5" fmla="*/ 308605035 h 7"/>
                <a:gd name="T6" fmla="*/ 577308347 w 2"/>
                <a:gd name="T7" fmla="*/ 1058073994 h 7"/>
                <a:gd name="T8" fmla="*/ 0 w 2"/>
                <a:gd name="T9" fmla="*/ 1058073994 h 7"/>
                <a:gd name="T10" fmla="*/ 577308347 w 2"/>
                <a:gd name="T11" fmla="*/ 1799204955 h 7"/>
                <a:gd name="T12" fmla="*/ 577308347 w 2"/>
                <a:gd name="T13" fmla="*/ 2147483646 h 7"/>
                <a:gd name="T14" fmla="*/ 993300427 w 2"/>
                <a:gd name="T15" fmla="*/ 2147483646 h 7"/>
                <a:gd name="T16" fmla="*/ 993300427 w 2"/>
                <a:gd name="T17" fmla="*/ 1058073994 h 7"/>
                <a:gd name="T18" fmla="*/ 577308347 w 2"/>
                <a:gd name="T19" fmla="*/ 0 h 7"/>
                <a:gd name="T20" fmla="*/ 577308347 w 2"/>
                <a:gd name="T21" fmla="*/ 0 h 7"/>
                <a:gd name="T22" fmla="*/ 577308347 w 2"/>
                <a:gd name="T23" fmla="*/ 0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7"/>
                <a:gd name="T38" fmla="*/ 2 w 2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7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3"/>
                  </a:lnTo>
                  <a:lnTo>
                    <a:pt x="1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60" name="Freeform 278"/>
            <p:cNvSpPr>
              <a:spLocks noChangeAspect="1"/>
            </p:cNvSpPr>
            <p:nvPr/>
          </p:nvSpPr>
          <p:spPr bwMode="gray">
            <a:xfrm>
              <a:off x="3159" y="2435"/>
              <a:ext cx="64" cy="80"/>
            </a:xfrm>
            <a:custGeom>
              <a:avLst/>
              <a:gdLst>
                <a:gd name="T0" fmla="*/ 2147483646 w 19"/>
                <a:gd name="T1" fmla="*/ 2147483646 h 24"/>
                <a:gd name="T2" fmla="*/ 2147483646 w 19"/>
                <a:gd name="T3" fmla="*/ 2147483646 h 24"/>
                <a:gd name="T4" fmla="*/ 2147483646 w 19"/>
                <a:gd name="T5" fmla="*/ 2147483646 h 24"/>
                <a:gd name="T6" fmla="*/ 2147483646 w 19"/>
                <a:gd name="T7" fmla="*/ 2147483646 h 24"/>
                <a:gd name="T8" fmla="*/ 2147483646 w 19"/>
                <a:gd name="T9" fmla="*/ 2147483646 h 24"/>
                <a:gd name="T10" fmla="*/ 2147483646 w 19"/>
                <a:gd name="T11" fmla="*/ 2147483646 h 24"/>
                <a:gd name="T12" fmla="*/ 2147483646 w 19"/>
                <a:gd name="T13" fmla="*/ 2147483646 h 24"/>
                <a:gd name="T14" fmla="*/ 2147483646 w 19"/>
                <a:gd name="T15" fmla="*/ 2147483646 h 24"/>
                <a:gd name="T16" fmla="*/ 2147483646 w 19"/>
                <a:gd name="T17" fmla="*/ 2147483646 h 24"/>
                <a:gd name="T18" fmla="*/ 2147483646 w 19"/>
                <a:gd name="T19" fmla="*/ 2147483646 h 24"/>
                <a:gd name="T20" fmla="*/ 2147483646 w 19"/>
                <a:gd name="T21" fmla="*/ 2147483646 h 24"/>
                <a:gd name="T22" fmla="*/ 2147483646 w 19"/>
                <a:gd name="T23" fmla="*/ 2147483646 h 24"/>
                <a:gd name="T24" fmla="*/ 2147483646 w 19"/>
                <a:gd name="T25" fmla="*/ 2088599633 h 24"/>
                <a:gd name="T26" fmla="*/ 2147483646 w 19"/>
                <a:gd name="T27" fmla="*/ 897575710 h 24"/>
                <a:gd name="T28" fmla="*/ 2147483646 w 19"/>
                <a:gd name="T29" fmla="*/ 690442743 h 24"/>
                <a:gd name="T30" fmla="*/ 1623426146 w 19"/>
                <a:gd name="T31" fmla="*/ 483813323 h 24"/>
                <a:gd name="T32" fmla="*/ 825882833 w 19"/>
                <a:gd name="T33" fmla="*/ 483813323 h 24"/>
                <a:gd name="T34" fmla="*/ 582769691 w 19"/>
                <a:gd name="T35" fmla="*/ 0 h 24"/>
                <a:gd name="T36" fmla="*/ 0 w 19"/>
                <a:gd name="T37" fmla="*/ 0 h 24"/>
                <a:gd name="T38" fmla="*/ 0 w 19"/>
                <a:gd name="T39" fmla="*/ 207132900 h 24"/>
                <a:gd name="T40" fmla="*/ 825882833 w 19"/>
                <a:gd name="T41" fmla="*/ 897575710 h 24"/>
                <a:gd name="T42" fmla="*/ 1064719572 w 19"/>
                <a:gd name="T43" fmla="*/ 690442743 h 24"/>
                <a:gd name="T44" fmla="*/ 1623426146 w 19"/>
                <a:gd name="T45" fmla="*/ 690442743 h 24"/>
                <a:gd name="T46" fmla="*/ 2147483646 w 19"/>
                <a:gd name="T47" fmla="*/ 1612710010 h 24"/>
                <a:gd name="T48" fmla="*/ 2147483646 w 19"/>
                <a:gd name="T49" fmla="*/ 1881466067 h 24"/>
                <a:gd name="T50" fmla="*/ 1623426146 w 19"/>
                <a:gd name="T51" fmla="*/ 1881466067 h 24"/>
                <a:gd name="T52" fmla="*/ 1623426146 w 19"/>
                <a:gd name="T53" fmla="*/ 1881466067 h 24"/>
                <a:gd name="T54" fmla="*/ 1963012369 w 19"/>
                <a:gd name="T55" fmla="*/ 2088599633 h 24"/>
                <a:gd name="T56" fmla="*/ 1963012369 w 19"/>
                <a:gd name="T57" fmla="*/ 2147483646 h 24"/>
                <a:gd name="T58" fmla="*/ 1380243439 w 19"/>
                <a:gd name="T59" fmla="*/ 2088599633 h 24"/>
                <a:gd name="T60" fmla="*/ 825882833 w 19"/>
                <a:gd name="T61" fmla="*/ 1398307700 h 24"/>
                <a:gd name="T62" fmla="*/ 245184074 w 19"/>
                <a:gd name="T63" fmla="*/ 1191023923 h 24"/>
                <a:gd name="T64" fmla="*/ 245184074 w 19"/>
                <a:gd name="T65" fmla="*/ 1398307700 h 24"/>
                <a:gd name="T66" fmla="*/ 825882833 w 19"/>
                <a:gd name="T67" fmla="*/ 2088599633 h 24"/>
                <a:gd name="T68" fmla="*/ 1380243439 w 19"/>
                <a:gd name="T69" fmla="*/ 2147483646 h 24"/>
                <a:gd name="T70" fmla="*/ 1380243439 w 19"/>
                <a:gd name="T71" fmla="*/ 2147483646 h 24"/>
                <a:gd name="T72" fmla="*/ 582769691 w 19"/>
                <a:gd name="T73" fmla="*/ 2147483646 h 24"/>
                <a:gd name="T74" fmla="*/ 582769691 w 19"/>
                <a:gd name="T75" fmla="*/ 2147483646 h 24"/>
                <a:gd name="T76" fmla="*/ 1064719572 w 19"/>
                <a:gd name="T77" fmla="*/ 2147483646 h 24"/>
                <a:gd name="T78" fmla="*/ 1380243439 w 19"/>
                <a:gd name="T79" fmla="*/ 2147483646 h 24"/>
                <a:gd name="T80" fmla="*/ 1380243439 w 19"/>
                <a:gd name="T81" fmla="*/ 2147483646 h 24"/>
                <a:gd name="T82" fmla="*/ 825882833 w 19"/>
                <a:gd name="T83" fmla="*/ 2147483646 h 24"/>
                <a:gd name="T84" fmla="*/ 825882833 w 19"/>
                <a:gd name="T85" fmla="*/ 2147483646 h 24"/>
                <a:gd name="T86" fmla="*/ 1623426146 w 19"/>
                <a:gd name="T87" fmla="*/ 2147483646 h 24"/>
                <a:gd name="T88" fmla="*/ 2147483646 w 19"/>
                <a:gd name="T89" fmla="*/ 2147483646 h 24"/>
                <a:gd name="T90" fmla="*/ 2147483646 w 19"/>
                <a:gd name="T91" fmla="*/ 2147483646 h 24"/>
                <a:gd name="T92" fmla="*/ 2147483646 w 19"/>
                <a:gd name="T93" fmla="*/ 2147483646 h 24"/>
                <a:gd name="T94" fmla="*/ 2147483646 w 19"/>
                <a:gd name="T95" fmla="*/ 2147483646 h 24"/>
                <a:gd name="T96" fmla="*/ 2147483646 w 19"/>
                <a:gd name="T97" fmla="*/ 2147483646 h 24"/>
                <a:gd name="T98" fmla="*/ 2147483646 w 19"/>
                <a:gd name="T99" fmla="*/ 2147483646 h 24"/>
                <a:gd name="T100" fmla="*/ 2147483646 w 19"/>
                <a:gd name="T101" fmla="*/ 2147483646 h 24"/>
                <a:gd name="T102" fmla="*/ 2147483646 w 19"/>
                <a:gd name="T103" fmla="*/ 2147483646 h 24"/>
                <a:gd name="T104" fmla="*/ 2147483646 w 19"/>
                <a:gd name="T105" fmla="*/ 2147483646 h 24"/>
                <a:gd name="T106" fmla="*/ 2147483646 w 19"/>
                <a:gd name="T107" fmla="*/ 2147483646 h 24"/>
                <a:gd name="T108" fmla="*/ 2147483646 w 19"/>
                <a:gd name="T109" fmla="*/ 2147483646 h 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"/>
                <a:gd name="T166" fmla="*/ 0 h 24"/>
                <a:gd name="T167" fmla="*/ 19 w 19"/>
                <a:gd name="T168" fmla="*/ 24 h 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" h="24">
                  <a:moveTo>
                    <a:pt x="18" y="20"/>
                  </a:moveTo>
                  <a:lnTo>
                    <a:pt x="19" y="19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4" y="13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10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9" y="7"/>
                  </a:lnTo>
                  <a:lnTo>
                    <a:pt x="8" y="8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5" y="9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6" y="17"/>
                  </a:lnTo>
                  <a:lnTo>
                    <a:pt x="10" y="17"/>
                  </a:lnTo>
                  <a:lnTo>
                    <a:pt x="13" y="20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8" y="2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61" name="Freeform 279"/>
            <p:cNvSpPr>
              <a:spLocks noChangeAspect="1"/>
            </p:cNvSpPr>
            <p:nvPr/>
          </p:nvSpPr>
          <p:spPr bwMode="gray">
            <a:xfrm>
              <a:off x="3253" y="2523"/>
              <a:ext cx="17" cy="16"/>
            </a:xfrm>
            <a:custGeom>
              <a:avLst/>
              <a:gdLst>
                <a:gd name="T0" fmla="*/ 666190281 w 5"/>
                <a:gd name="T1" fmla="*/ 601687101 h 5"/>
                <a:gd name="T2" fmla="*/ 276618846 w 5"/>
                <a:gd name="T3" fmla="*/ 601687101 h 5"/>
                <a:gd name="T4" fmla="*/ 0 w 5"/>
                <a:gd name="T5" fmla="*/ 494725181 h 5"/>
                <a:gd name="T6" fmla="*/ 0 w 5"/>
                <a:gd name="T7" fmla="*/ 375832954 h 5"/>
                <a:gd name="T8" fmla="*/ 666190281 w 5"/>
                <a:gd name="T9" fmla="*/ 117447843 h 5"/>
                <a:gd name="T10" fmla="*/ 940503798 w 5"/>
                <a:gd name="T11" fmla="*/ 0 h 5"/>
                <a:gd name="T12" fmla="*/ 1598856548 w 5"/>
                <a:gd name="T13" fmla="*/ 117447843 h 5"/>
                <a:gd name="T14" fmla="*/ 1598856548 w 5"/>
                <a:gd name="T15" fmla="*/ 224829747 h 5"/>
                <a:gd name="T16" fmla="*/ 1598856548 w 5"/>
                <a:gd name="T17" fmla="*/ 494725181 h 5"/>
                <a:gd name="T18" fmla="*/ 1322416845 w 5"/>
                <a:gd name="T19" fmla="*/ 494725181 h 5"/>
                <a:gd name="T20" fmla="*/ 666190281 w 5"/>
                <a:gd name="T21" fmla="*/ 601687101 h 5"/>
                <a:gd name="T22" fmla="*/ 666190281 w 5"/>
                <a:gd name="T23" fmla="*/ 601687101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5"/>
                <a:gd name="T38" fmla="*/ 5 w 5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5">
                  <a:moveTo>
                    <a:pt x="2" y="5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4" y="4"/>
                  </a:lnTo>
                  <a:lnTo>
                    <a:pt x="2" y="5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62" name="Freeform 280"/>
            <p:cNvSpPr>
              <a:spLocks noChangeAspect="1"/>
            </p:cNvSpPr>
            <p:nvPr/>
          </p:nvSpPr>
          <p:spPr bwMode="gray">
            <a:xfrm>
              <a:off x="3274" y="2580"/>
              <a:ext cx="46" cy="40"/>
            </a:xfrm>
            <a:custGeom>
              <a:avLst/>
              <a:gdLst>
                <a:gd name="T0" fmla="*/ 395683924 w 14"/>
                <a:gd name="T1" fmla="*/ 207132900 h 12"/>
                <a:gd name="T2" fmla="*/ 395683924 w 14"/>
                <a:gd name="T3" fmla="*/ 483813323 h 12"/>
                <a:gd name="T4" fmla="*/ 395683924 w 14"/>
                <a:gd name="T5" fmla="*/ 483813323 h 12"/>
                <a:gd name="T6" fmla="*/ 732985574 w 14"/>
                <a:gd name="T7" fmla="*/ 483813323 h 12"/>
                <a:gd name="T8" fmla="*/ 905449592 w 14"/>
                <a:gd name="T9" fmla="*/ 483813323 h 12"/>
                <a:gd name="T10" fmla="*/ 905449592 w 14"/>
                <a:gd name="T11" fmla="*/ 897575710 h 12"/>
                <a:gd name="T12" fmla="*/ 1300103826 w 14"/>
                <a:gd name="T13" fmla="*/ 1191023923 h 12"/>
                <a:gd name="T14" fmla="*/ 1300103826 w 14"/>
                <a:gd name="T15" fmla="*/ 1398307700 h 12"/>
                <a:gd name="T16" fmla="*/ 732985574 w 14"/>
                <a:gd name="T17" fmla="*/ 1398307700 h 12"/>
                <a:gd name="T18" fmla="*/ 732985574 w 14"/>
                <a:gd name="T19" fmla="*/ 1612710010 h 12"/>
                <a:gd name="T20" fmla="*/ 0 w 14"/>
                <a:gd name="T21" fmla="*/ 1191023923 h 12"/>
                <a:gd name="T22" fmla="*/ 0 w 14"/>
                <a:gd name="T23" fmla="*/ 1191023923 h 12"/>
                <a:gd name="T24" fmla="*/ 0 w 14"/>
                <a:gd name="T25" fmla="*/ 1398307700 h 12"/>
                <a:gd name="T26" fmla="*/ 561860550 w 14"/>
                <a:gd name="T27" fmla="*/ 1612710010 h 12"/>
                <a:gd name="T28" fmla="*/ 1300103826 w 14"/>
                <a:gd name="T29" fmla="*/ 2147483646 h 12"/>
                <a:gd name="T30" fmla="*/ 1690923368 w 14"/>
                <a:gd name="T31" fmla="*/ 2088599633 h 12"/>
                <a:gd name="T32" fmla="*/ 1846112664 w 14"/>
                <a:gd name="T33" fmla="*/ 2147483646 h 12"/>
                <a:gd name="T34" fmla="*/ 1846112664 w 14"/>
                <a:gd name="T35" fmla="*/ 2147483646 h 12"/>
                <a:gd name="T36" fmla="*/ 2018574987 w 14"/>
                <a:gd name="T37" fmla="*/ 2147483646 h 12"/>
                <a:gd name="T38" fmla="*/ 2018574987 w 14"/>
                <a:gd name="T39" fmla="*/ 2147483646 h 12"/>
                <a:gd name="T40" fmla="*/ 2018574987 w 14"/>
                <a:gd name="T41" fmla="*/ 2147483646 h 12"/>
                <a:gd name="T42" fmla="*/ 2018574987 w 14"/>
                <a:gd name="T43" fmla="*/ 2147483646 h 12"/>
                <a:gd name="T44" fmla="*/ 2147483646 w 14"/>
                <a:gd name="T45" fmla="*/ 2147483646 h 12"/>
                <a:gd name="T46" fmla="*/ 2147483646 w 14"/>
                <a:gd name="T47" fmla="*/ 2147483646 h 12"/>
                <a:gd name="T48" fmla="*/ 2147483646 w 14"/>
                <a:gd name="T49" fmla="*/ 2088599633 h 12"/>
                <a:gd name="T50" fmla="*/ 2147483646 w 14"/>
                <a:gd name="T51" fmla="*/ 2147483646 h 12"/>
                <a:gd name="T52" fmla="*/ 2147483646 w 14"/>
                <a:gd name="T53" fmla="*/ 2088599633 h 12"/>
                <a:gd name="T54" fmla="*/ 2147483646 w 14"/>
                <a:gd name="T55" fmla="*/ 1881466067 h 12"/>
                <a:gd name="T56" fmla="*/ 2147483646 w 14"/>
                <a:gd name="T57" fmla="*/ 1398307700 h 12"/>
                <a:gd name="T58" fmla="*/ 2147483646 w 14"/>
                <a:gd name="T59" fmla="*/ 1398307700 h 12"/>
                <a:gd name="T60" fmla="*/ 2147483646 w 14"/>
                <a:gd name="T61" fmla="*/ 1191023923 h 12"/>
                <a:gd name="T62" fmla="*/ 2147483646 w 14"/>
                <a:gd name="T63" fmla="*/ 897575710 h 12"/>
                <a:gd name="T64" fmla="*/ 2147483646 w 14"/>
                <a:gd name="T65" fmla="*/ 897575710 h 12"/>
                <a:gd name="T66" fmla="*/ 1846112664 w 14"/>
                <a:gd name="T67" fmla="*/ 690442743 h 12"/>
                <a:gd name="T68" fmla="*/ 1300103826 w 14"/>
                <a:gd name="T69" fmla="*/ 483813323 h 12"/>
                <a:gd name="T70" fmla="*/ 905449592 w 14"/>
                <a:gd name="T71" fmla="*/ 0 h 12"/>
                <a:gd name="T72" fmla="*/ 561860550 w 14"/>
                <a:gd name="T73" fmla="*/ 0 h 12"/>
                <a:gd name="T74" fmla="*/ 395683924 w 14"/>
                <a:gd name="T75" fmla="*/ 207132900 h 12"/>
                <a:gd name="T76" fmla="*/ 395683924 w 14"/>
                <a:gd name="T77" fmla="*/ 207132900 h 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"/>
                <a:gd name="T118" fmla="*/ 0 h 12"/>
                <a:gd name="T119" fmla="*/ 14 w 14"/>
                <a:gd name="T120" fmla="*/ 12 h 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" h="12">
                  <a:moveTo>
                    <a:pt x="2" y="1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7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63" name="Freeform 281"/>
            <p:cNvSpPr>
              <a:spLocks noChangeAspect="1"/>
            </p:cNvSpPr>
            <p:nvPr/>
          </p:nvSpPr>
          <p:spPr bwMode="gray">
            <a:xfrm>
              <a:off x="3037" y="2458"/>
              <a:ext cx="34" cy="85"/>
            </a:xfrm>
            <a:custGeom>
              <a:avLst/>
              <a:gdLst>
                <a:gd name="T0" fmla="*/ 2147483646 w 10"/>
                <a:gd name="T1" fmla="*/ 2147483646 h 25"/>
                <a:gd name="T2" fmla="*/ 2147483646 w 10"/>
                <a:gd name="T3" fmla="*/ 2147483646 h 25"/>
                <a:gd name="T4" fmla="*/ 2147483646 w 10"/>
                <a:gd name="T5" fmla="*/ 2147483646 h 25"/>
                <a:gd name="T6" fmla="*/ 2147483646 w 10"/>
                <a:gd name="T7" fmla="*/ 2147483646 h 25"/>
                <a:gd name="T8" fmla="*/ 2147483646 w 10"/>
                <a:gd name="T9" fmla="*/ 2147483646 h 25"/>
                <a:gd name="T10" fmla="*/ 1598856548 w 10"/>
                <a:gd name="T11" fmla="*/ 2147483646 h 25"/>
                <a:gd name="T12" fmla="*/ 1873422246 w 10"/>
                <a:gd name="T13" fmla="*/ 2147483646 h 25"/>
                <a:gd name="T14" fmla="*/ 1873422246 w 10"/>
                <a:gd name="T15" fmla="*/ 2147483646 h 25"/>
                <a:gd name="T16" fmla="*/ 1873422246 w 10"/>
                <a:gd name="T17" fmla="*/ 2147483646 h 25"/>
                <a:gd name="T18" fmla="*/ 2147483646 w 10"/>
                <a:gd name="T19" fmla="*/ 2147483646 h 25"/>
                <a:gd name="T20" fmla="*/ 2147483646 w 10"/>
                <a:gd name="T21" fmla="*/ 2147483646 h 25"/>
                <a:gd name="T22" fmla="*/ 2147483646 w 10"/>
                <a:gd name="T23" fmla="*/ 2147483646 h 25"/>
                <a:gd name="T24" fmla="*/ 1873422246 w 10"/>
                <a:gd name="T25" fmla="*/ 2147483646 h 25"/>
                <a:gd name="T26" fmla="*/ 2147483646 w 10"/>
                <a:gd name="T27" fmla="*/ 1873422386 h 25"/>
                <a:gd name="T28" fmla="*/ 2147483646 w 10"/>
                <a:gd name="T29" fmla="*/ 2147483646 h 25"/>
                <a:gd name="T30" fmla="*/ 2147483646 w 10"/>
                <a:gd name="T31" fmla="*/ 2147483646 h 25"/>
                <a:gd name="T32" fmla="*/ 2147483646 w 10"/>
                <a:gd name="T33" fmla="*/ 2147483646 h 25"/>
                <a:gd name="T34" fmla="*/ 2147483646 w 10"/>
                <a:gd name="T35" fmla="*/ 2147483646 h 25"/>
                <a:gd name="T36" fmla="*/ 2147483646 w 10"/>
                <a:gd name="T37" fmla="*/ 2147483646 h 25"/>
                <a:gd name="T38" fmla="*/ 2147483646 w 10"/>
                <a:gd name="T39" fmla="*/ 2147483646 h 25"/>
                <a:gd name="T40" fmla="*/ 1873422246 w 10"/>
                <a:gd name="T41" fmla="*/ 1598856674 h 25"/>
                <a:gd name="T42" fmla="*/ 1873422246 w 10"/>
                <a:gd name="T43" fmla="*/ 940503866 h 25"/>
                <a:gd name="T44" fmla="*/ 1873422246 w 10"/>
                <a:gd name="T45" fmla="*/ 276618869 h 25"/>
                <a:gd name="T46" fmla="*/ 1598856548 w 10"/>
                <a:gd name="T47" fmla="*/ 0 h 25"/>
                <a:gd name="T48" fmla="*/ 1598856548 w 10"/>
                <a:gd name="T49" fmla="*/ 276618869 h 25"/>
                <a:gd name="T50" fmla="*/ 1598856548 w 10"/>
                <a:gd name="T51" fmla="*/ 940503866 h 25"/>
                <a:gd name="T52" fmla="*/ 1322416845 w 10"/>
                <a:gd name="T53" fmla="*/ 666190339 h 25"/>
                <a:gd name="T54" fmla="*/ 1322416845 w 10"/>
                <a:gd name="T55" fmla="*/ 940503866 h 25"/>
                <a:gd name="T56" fmla="*/ 1598856548 w 10"/>
                <a:gd name="T57" fmla="*/ 1598856674 h 25"/>
                <a:gd name="T58" fmla="*/ 1322416845 w 10"/>
                <a:gd name="T59" fmla="*/ 2147483646 h 25"/>
                <a:gd name="T60" fmla="*/ 940503798 w 10"/>
                <a:gd name="T61" fmla="*/ 1598856674 h 25"/>
                <a:gd name="T62" fmla="*/ 276618846 w 10"/>
                <a:gd name="T63" fmla="*/ 2147483646 h 25"/>
                <a:gd name="T64" fmla="*/ 276618846 w 10"/>
                <a:gd name="T65" fmla="*/ 1598856674 h 25"/>
                <a:gd name="T66" fmla="*/ 0 w 10"/>
                <a:gd name="T67" fmla="*/ 1322416951 h 25"/>
                <a:gd name="T68" fmla="*/ 0 w 10"/>
                <a:gd name="T69" fmla="*/ 1873422386 h 25"/>
                <a:gd name="T70" fmla="*/ 276618846 w 10"/>
                <a:gd name="T71" fmla="*/ 2147483646 h 25"/>
                <a:gd name="T72" fmla="*/ 666190281 w 10"/>
                <a:gd name="T73" fmla="*/ 2147483646 h 25"/>
                <a:gd name="T74" fmla="*/ 1598856548 w 10"/>
                <a:gd name="T75" fmla="*/ 2147483646 h 25"/>
                <a:gd name="T76" fmla="*/ 1598856548 w 10"/>
                <a:gd name="T77" fmla="*/ 2147483646 h 25"/>
                <a:gd name="T78" fmla="*/ 1322416845 w 10"/>
                <a:gd name="T79" fmla="*/ 2147483646 h 25"/>
                <a:gd name="T80" fmla="*/ 1598856548 w 10"/>
                <a:gd name="T81" fmla="*/ 2147483646 h 25"/>
                <a:gd name="T82" fmla="*/ 1322416845 w 10"/>
                <a:gd name="T83" fmla="*/ 2147483646 h 25"/>
                <a:gd name="T84" fmla="*/ 940503798 w 10"/>
                <a:gd name="T85" fmla="*/ 2147483646 h 25"/>
                <a:gd name="T86" fmla="*/ 940503798 w 10"/>
                <a:gd name="T87" fmla="*/ 2147483646 h 25"/>
                <a:gd name="T88" fmla="*/ 940503798 w 10"/>
                <a:gd name="T89" fmla="*/ 2147483646 h 25"/>
                <a:gd name="T90" fmla="*/ 666190281 w 10"/>
                <a:gd name="T91" fmla="*/ 2147483646 h 25"/>
                <a:gd name="T92" fmla="*/ 666190281 w 10"/>
                <a:gd name="T93" fmla="*/ 2147483646 h 25"/>
                <a:gd name="T94" fmla="*/ 940503798 w 10"/>
                <a:gd name="T95" fmla="*/ 2147483646 h 25"/>
                <a:gd name="T96" fmla="*/ 1322416845 w 10"/>
                <a:gd name="T97" fmla="*/ 2147483646 h 25"/>
                <a:gd name="T98" fmla="*/ 1598856548 w 10"/>
                <a:gd name="T99" fmla="*/ 2147483646 h 25"/>
                <a:gd name="T100" fmla="*/ 1873422246 w 10"/>
                <a:gd name="T101" fmla="*/ 2147483646 h 25"/>
                <a:gd name="T102" fmla="*/ 1873422246 w 10"/>
                <a:gd name="T103" fmla="*/ 2147483646 h 25"/>
                <a:gd name="T104" fmla="*/ 1873422246 w 10"/>
                <a:gd name="T105" fmla="*/ 2147483646 h 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"/>
                <a:gd name="T160" fmla="*/ 0 h 25"/>
                <a:gd name="T161" fmla="*/ 10 w 10"/>
                <a:gd name="T162" fmla="*/ 25 h 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" h="25">
                  <a:moveTo>
                    <a:pt x="6" y="24"/>
                  </a:moveTo>
                  <a:lnTo>
                    <a:pt x="7" y="25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5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6" y="24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64" name="Freeform 282"/>
            <p:cNvSpPr>
              <a:spLocks noChangeAspect="1"/>
            </p:cNvSpPr>
            <p:nvPr/>
          </p:nvSpPr>
          <p:spPr bwMode="gray">
            <a:xfrm>
              <a:off x="3019" y="2438"/>
              <a:ext cx="18" cy="27"/>
            </a:xfrm>
            <a:custGeom>
              <a:avLst/>
              <a:gdLst>
                <a:gd name="T0" fmla="*/ 2147483646 w 5"/>
                <a:gd name="T1" fmla="*/ 2147483646 h 8"/>
                <a:gd name="T2" fmla="*/ 2147483646 w 5"/>
                <a:gd name="T3" fmla="*/ 1666489309 h 8"/>
                <a:gd name="T4" fmla="*/ 2147483646 w 5"/>
                <a:gd name="T5" fmla="*/ 1415325741 h 8"/>
                <a:gd name="T6" fmla="*/ 2147483646 w 5"/>
                <a:gd name="T7" fmla="*/ 1415325741 h 8"/>
                <a:gd name="T8" fmla="*/ 2147483646 w 5"/>
                <a:gd name="T9" fmla="*/ 1172544971 h 8"/>
                <a:gd name="T10" fmla="*/ 2147483646 w 5"/>
                <a:gd name="T11" fmla="*/ 1172544971 h 8"/>
                <a:gd name="T12" fmla="*/ 2147483646 w 5"/>
                <a:gd name="T13" fmla="*/ 847177144 h 8"/>
                <a:gd name="T14" fmla="*/ 1534878421 w 5"/>
                <a:gd name="T15" fmla="*/ 595926690 h 8"/>
                <a:gd name="T16" fmla="*/ 2147483646 w 5"/>
                <a:gd name="T17" fmla="*/ 251015568 h 8"/>
                <a:gd name="T18" fmla="*/ 852993400 w 5"/>
                <a:gd name="T19" fmla="*/ 0 h 8"/>
                <a:gd name="T20" fmla="*/ 1534878421 w 5"/>
                <a:gd name="T21" fmla="*/ 251015568 h 8"/>
                <a:gd name="T22" fmla="*/ 0 w 5"/>
                <a:gd name="T23" fmla="*/ 0 h 8"/>
                <a:gd name="T24" fmla="*/ 0 w 5"/>
                <a:gd name="T25" fmla="*/ 0 h 8"/>
                <a:gd name="T26" fmla="*/ 0 w 5"/>
                <a:gd name="T27" fmla="*/ 251015568 h 8"/>
                <a:gd name="T28" fmla="*/ 0 w 5"/>
                <a:gd name="T29" fmla="*/ 595926690 h 8"/>
                <a:gd name="T30" fmla="*/ 852993400 w 5"/>
                <a:gd name="T31" fmla="*/ 847177144 h 8"/>
                <a:gd name="T32" fmla="*/ 1534878421 w 5"/>
                <a:gd name="T33" fmla="*/ 847177144 h 8"/>
                <a:gd name="T34" fmla="*/ 1534878421 w 5"/>
                <a:gd name="T35" fmla="*/ 1172544971 h 8"/>
                <a:gd name="T36" fmla="*/ 1534878421 w 5"/>
                <a:gd name="T37" fmla="*/ 1415325741 h 8"/>
                <a:gd name="T38" fmla="*/ 2147483646 w 5"/>
                <a:gd name="T39" fmla="*/ 2011251654 h 8"/>
                <a:gd name="T40" fmla="*/ 2147483646 w 5"/>
                <a:gd name="T41" fmla="*/ 2011251654 h 8"/>
                <a:gd name="T42" fmla="*/ 2147483646 w 5"/>
                <a:gd name="T43" fmla="*/ 1666489309 h 8"/>
                <a:gd name="T44" fmla="*/ 2147483646 w 5"/>
                <a:gd name="T45" fmla="*/ 1415325741 h 8"/>
                <a:gd name="T46" fmla="*/ 2147483646 w 5"/>
                <a:gd name="T47" fmla="*/ 1415325741 h 8"/>
                <a:gd name="T48" fmla="*/ 2147483646 w 5"/>
                <a:gd name="T49" fmla="*/ 1666489309 h 8"/>
                <a:gd name="T50" fmla="*/ 2147483646 w 5"/>
                <a:gd name="T51" fmla="*/ 2011251654 h 8"/>
                <a:gd name="T52" fmla="*/ 2147483646 w 5"/>
                <a:gd name="T53" fmla="*/ 2147483646 h 8"/>
                <a:gd name="T54" fmla="*/ 2147483646 w 5"/>
                <a:gd name="T55" fmla="*/ 2147483646 h 8"/>
                <a:gd name="T56" fmla="*/ 2147483646 w 5"/>
                <a:gd name="T57" fmla="*/ 2147483646 h 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"/>
                <a:gd name="T88" fmla="*/ 0 h 8"/>
                <a:gd name="T89" fmla="*/ 5 w 5"/>
                <a:gd name="T90" fmla="*/ 8 h 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8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65" name="Freeform 283"/>
            <p:cNvSpPr>
              <a:spLocks noChangeAspect="1"/>
            </p:cNvSpPr>
            <p:nvPr/>
          </p:nvSpPr>
          <p:spPr bwMode="gray">
            <a:xfrm>
              <a:off x="2990" y="2502"/>
              <a:ext cx="13" cy="57"/>
            </a:xfrm>
            <a:custGeom>
              <a:avLst/>
              <a:gdLst>
                <a:gd name="T0" fmla="*/ 144336446 w 4"/>
                <a:gd name="T1" fmla="*/ 230039306 h 17"/>
                <a:gd name="T2" fmla="*/ 144336446 w 4"/>
                <a:gd name="T3" fmla="*/ 771308104 h 17"/>
                <a:gd name="T4" fmla="*/ 144336446 w 4"/>
                <a:gd name="T5" fmla="*/ 1001346883 h 17"/>
                <a:gd name="T6" fmla="*/ 144336446 w 4"/>
                <a:gd name="T7" fmla="*/ 1522153848 h 17"/>
                <a:gd name="T8" fmla="*/ 144336446 w 4"/>
                <a:gd name="T9" fmla="*/ 1746233881 h 17"/>
                <a:gd name="T10" fmla="*/ 144336446 w 4"/>
                <a:gd name="T11" fmla="*/ 2065343780 h 17"/>
                <a:gd name="T12" fmla="*/ 144336446 w 4"/>
                <a:gd name="T13" fmla="*/ 2147483646 h 17"/>
                <a:gd name="T14" fmla="*/ 338796604 w 4"/>
                <a:gd name="T15" fmla="*/ 2147483646 h 17"/>
                <a:gd name="T16" fmla="*/ 338796604 w 4"/>
                <a:gd name="T17" fmla="*/ 2147483646 h 17"/>
                <a:gd name="T18" fmla="*/ 469093196 w 4"/>
                <a:gd name="T19" fmla="*/ 2147483646 h 17"/>
                <a:gd name="T20" fmla="*/ 469093196 w 4"/>
                <a:gd name="T21" fmla="*/ 2147483646 h 17"/>
                <a:gd name="T22" fmla="*/ 613589675 w 4"/>
                <a:gd name="T23" fmla="*/ 2147483646 h 17"/>
                <a:gd name="T24" fmla="*/ 613589675 w 4"/>
                <a:gd name="T25" fmla="*/ 2147483646 h 17"/>
                <a:gd name="T26" fmla="*/ 469093196 w 4"/>
                <a:gd name="T27" fmla="*/ 2147483646 h 17"/>
                <a:gd name="T28" fmla="*/ 469093196 w 4"/>
                <a:gd name="T29" fmla="*/ 2147483646 h 17"/>
                <a:gd name="T30" fmla="*/ 469093196 w 4"/>
                <a:gd name="T31" fmla="*/ 2147483646 h 17"/>
                <a:gd name="T32" fmla="*/ 469093196 w 4"/>
                <a:gd name="T33" fmla="*/ 2147483646 h 17"/>
                <a:gd name="T34" fmla="*/ 338796604 w 4"/>
                <a:gd name="T35" fmla="*/ 2147483646 h 17"/>
                <a:gd name="T36" fmla="*/ 338796604 w 4"/>
                <a:gd name="T37" fmla="*/ 2147483646 h 17"/>
                <a:gd name="T38" fmla="*/ 338796604 w 4"/>
                <a:gd name="T39" fmla="*/ 2147483646 h 17"/>
                <a:gd name="T40" fmla="*/ 144336446 w 4"/>
                <a:gd name="T41" fmla="*/ 2147483646 h 17"/>
                <a:gd name="T42" fmla="*/ 144336446 w 4"/>
                <a:gd name="T43" fmla="*/ 2147483646 h 17"/>
                <a:gd name="T44" fmla="*/ 0 w 4"/>
                <a:gd name="T45" fmla="*/ 2147483646 h 17"/>
                <a:gd name="T46" fmla="*/ 0 w 4"/>
                <a:gd name="T47" fmla="*/ 2065343780 h 17"/>
                <a:gd name="T48" fmla="*/ 0 w 4"/>
                <a:gd name="T49" fmla="*/ 1746233881 h 17"/>
                <a:gd name="T50" fmla="*/ 0 w 4"/>
                <a:gd name="T51" fmla="*/ 1522153848 h 17"/>
                <a:gd name="T52" fmla="*/ 0 w 4"/>
                <a:gd name="T53" fmla="*/ 1292053552 h 17"/>
                <a:gd name="T54" fmla="*/ 0 w 4"/>
                <a:gd name="T55" fmla="*/ 771308104 h 17"/>
                <a:gd name="T56" fmla="*/ 0 w 4"/>
                <a:gd name="T57" fmla="*/ 230039306 h 17"/>
                <a:gd name="T58" fmla="*/ 0 w 4"/>
                <a:gd name="T59" fmla="*/ 0 h 17"/>
                <a:gd name="T60" fmla="*/ 144336446 w 4"/>
                <a:gd name="T61" fmla="*/ 230039306 h 17"/>
                <a:gd name="T62" fmla="*/ 144336446 w 4"/>
                <a:gd name="T63" fmla="*/ 230039306 h 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"/>
                <a:gd name="T97" fmla="*/ 0 h 17"/>
                <a:gd name="T98" fmla="*/ 4 w 4"/>
                <a:gd name="T99" fmla="*/ 17 h 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" h="17">
                  <a:moveTo>
                    <a:pt x="1" y="1"/>
                  </a:move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66" name="Freeform 284"/>
            <p:cNvSpPr>
              <a:spLocks noChangeAspect="1"/>
            </p:cNvSpPr>
            <p:nvPr/>
          </p:nvSpPr>
          <p:spPr bwMode="gray">
            <a:xfrm>
              <a:off x="2699" y="2644"/>
              <a:ext cx="37" cy="57"/>
            </a:xfrm>
            <a:custGeom>
              <a:avLst/>
              <a:gdLst>
                <a:gd name="T0" fmla="*/ 570624454 w 11"/>
                <a:gd name="T1" fmla="*/ 2147483646 h 17"/>
                <a:gd name="T2" fmla="*/ 570624454 w 11"/>
                <a:gd name="T3" fmla="*/ 2147483646 h 17"/>
                <a:gd name="T4" fmla="*/ 1044508486 w 11"/>
                <a:gd name="T5" fmla="*/ 2147483646 h 17"/>
                <a:gd name="T6" fmla="*/ 1355037535 w 11"/>
                <a:gd name="T7" fmla="*/ 2147483646 h 17"/>
                <a:gd name="T8" fmla="*/ 1355037535 w 11"/>
                <a:gd name="T9" fmla="*/ 2147483646 h 17"/>
                <a:gd name="T10" fmla="*/ 1355037535 w 11"/>
                <a:gd name="T11" fmla="*/ 2147483646 h 17"/>
                <a:gd name="T12" fmla="*/ 1587686573 w 11"/>
                <a:gd name="T13" fmla="*/ 2147483646 h 17"/>
                <a:gd name="T14" fmla="*/ 1919372191 w 11"/>
                <a:gd name="T15" fmla="*/ 2147483646 h 17"/>
                <a:gd name="T16" fmla="*/ 2147483646 w 11"/>
                <a:gd name="T17" fmla="*/ 2147483646 h 17"/>
                <a:gd name="T18" fmla="*/ 2147483646 w 11"/>
                <a:gd name="T19" fmla="*/ 2147483646 h 17"/>
                <a:gd name="T20" fmla="*/ 2147483646 w 11"/>
                <a:gd name="T21" fmla="*/ 2065343780 h 17"/>
                <a:gd name="T22" fmla="*/ 2147483646 w 11"/>
                <a:gd name="T23" fmla="*/ 2147483646 h 17"/>
                <a:gd name="T24" fmla="*/ 2147483646 w 11"/>
                <a:gd name="T25" fmla="*/ 2147483646 h 17"/>
                <a:gd name="T26" fmla="*/ 2147483646 w 11"/>
                <a:gd name="T27" fmla="*/ 2065343780 h 17"/>
                <a:gd name="T28" fmla="*/ 2147483646 w 11"/>
                <a:gd name="T29" fmla="*/ 1746233881 h 17"/>
                <a:gd name="T30" fmla="*/ 2147483646 w 11"/>
                <a:gd name="T31" fmla="*/ 1746233881 h 17"/>
                <a:gd name="T32" fmla="*/ 2147483646 w 11"/>
                <a:gd name="T33" fmla="*/ 1522153848 h 17"/>
                <a:gd name="T34" fmla="*/ 2147483646 w 11"/>
                <a:gd name="T35" fmla="*/ 1001346883 h 17"/>
                <a:gd name="T36" fmla="*/ 2147483646 w 11"/>
                <a:gd name="T37" fmla="*/ 771308104 h 17"/>
                <a:gd name="T38" fmla="*/ 2147483646 w 11"/>
                <a:gd name="T39" fmla="*/ 520806807 h 17"/>
                <a:gd name="T40" fmla="*/ 2147483646 w 11"/>
                <a:gd name="T41" fmla="*/ 230039306 h 17"/>
                <a:gd name="T42" fmla="*/ 2147483646 w 11"/>
                <a:gd name="T43" fmla="*/ 230039306 h 17"/>
                <a:gd name="T44" fmla="*/ 1919372191 w 11"/>
                <a:gd name="T45" fmla="*/ 230039306 h 17"/>
                <a:gd name="T46" fmla="*/ 1919372191 w 11"/>
                <a:gd name="T47" fmla="*/ 230039306 h 17"/>
                <a:gd name="T48" fmla="*/ 1587686573 w 11"/>
                <a:gd name="T49" fmla="*/ 0 h 17"/>
                <a:gd name="T50" fmla="*/ 1355037535 w 11"/>
                <a:gd name="T51" fmla="*/ 0 h 17"/>
                <a:gd name="T52" fmla="*/ 1355037535 w 11"/>
                <a:gd name="T53" fmla="*/ 230039306 h 17"/>
                <a:gd name="T54" fmla="*/ 1587686573 w 11"/>
                <a:gd name="T55" fmla="*/ 520806807 h 17"/>
                <a:gd name="T56" fmla="*/ 1587686573 w 11"/>
                <a:gd name="T57" fmla="*/ 771308104 h 17"/>
                <a:gd name="T58" fmla="*/ 1355037535 w 11"/>
                <a:gd name="T59" fmla="*/ 2147483646 h 17"/>
                <a:gd name="T60" fmla="*/ 1355037535 w 11"/>
                <a:gd name="T61" fmla="*/ 2065343780 h 17"/>
                <a:gd name="T62" fmla="*/ 1355037535 w 11"/>
                <a:gd name="T63" fmla="*/ 1522153848 h 17"/>
                <a:gd name="T64" fmla="*/ 1044508486 w 11"/>
                <a:gd name="T65" fmla="*/ 1292053552 h 17"/>
                <a:gd name="T66" fmla="*/ 1044508486 w 11"/>
                <a:gd name="T67" fmla="*/ 1292053552 h 17"/>
                <a:gd name="T68" fmla="*/ 803111371 w 11"/>
                <a:gd name="T69" fmla="*/ 1522153848 h 17"/>
                <a:gd name="T70" fmla="*/ 803111371 w 11"/>
                <a:gd name="T71" fmla="*/ 1746233881 h 17"/>
                <a:gd name="T72" fmla="*/ 803111371 w 11"/>
                <a:gd name="T73" fmla="*/ 2065343780 h 17"/>
                <a:gd name="T74" fmla="*/ 570624454 w 11"/>
                <a:gd name="T75" fmla="*/ 2147483646 h 17"/>
                <a:gd name="T76" fmla="*/ 570624454 w 11"/>
                <a:gd name="T77" fmla="*/ 2147483646 h 17"/>
                <a:gd name="T78" fmla="*/ 570624454 w 11"/>
                <a:gd name="T79" fmla="*/ 2147483646 h 17"/>
                <a:gd name="T80" fmla="*/ 570624454 w 11"/>
                <a:gd name="T81" fmla="*/ 2147483646 h 17"/>
                <a:gd name="T82" fmla="*/ 570624454 w 11"/>
                <a:gd name="T83" fmla="*/ 2147483646 h 17"/>
                <a:gd name="T84" fmla="*/ 238762934 w 11"/>
                <a:gd name="T85" fmla="*/ 2147483646 h 17"/>
                <a:gd name="T86" fmla="*/ 0 w 11"/>
                <a:gd name="T87" fmla="*/ 2147483646 h 17"/>
                <a:gd name="T88" fmla="*/ 0 w 11"/>
                <a:gd name="T89" fmla="*/ 2147483646 h 17"/>
                <a:gd name="T90" fmla="*/ 238762934 w 11"/>
                <a:gd name="T91" fmla="*/ 2147483646 h 17"/>
                <a:gd name="T92" fmla="*/ 570624454 w 11"/>
                <a:gd name="T93" fmla="*/ 2147483646 h 17"/>
                <a:gd name="T94" fmla="*/ 570624454 w 11"/>
                <a:gd name="T95" fmla="*/ 2147483646 h 17"/>
                <a:gd name="T96" fmla="*/ 570624454 w 11"/>
                <a:gd name="T97" fmla="*/ 2147483646 h 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"/>
                <a:gd name="T148" fmla="*/ 0 h 17"/>
                <a:gd name="T149" fmla="*/ 11 w 11"/>
                <a:gd name="T150" fmla="*/ 17 h 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" h="17">
                  <a:moveTo>
                    <a:pt x="2" y="17"/>
                  </a:moveTo>
                  <a:lnTo>
                    <a:pt x="2" y="16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2" y="17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67" name="Freeform 285"/>
            <p:cNvSpPr>
              <a:spLocks noChangeAspect="1"/>
            </p:cNvSpPr>
            <p:nvPr/>
          </p:nvSpPr>
          <p:spPr bwMode="gray">
            <a:xfrm>
              <a:off x="2740" y="2684"/>
              <a:ext cx="13" cy="54"/>
            </a:xfrm>
            <a:custGeom>
              <a:avLst/>
              <a:gdLst>
                <a:gd name="T0" fmla="*/ 144336446 w 4"/>
                <a:gd name="T1" fmla="*/ 847177144 h 16"/>
                <a:gd name="T2" fmla="*/ 144336446 w 4"/>
                <a:gd name="T3" fmla="*/ 1172544971 h 16"/>
                <a:gd name="T4" fmla="*/ 144336446 w 4"/>
                <a:gd name="T5" fmla="*/ 1415325741 h 16"/>
                <a:gd name="T6" fmla="*/ 144336446 w 4"/>
                <a:gd name="T7" fmla="*/ 2147483646 h 16"/>
                <a:gd name="T8" fmla="*/ 0 w 4"/>
                <a:gd name="T9" fmla="*/ 2147483646 h 16"/>
                <a:gd name="T10" fmla="*/ 0 w 4"/>
                <a:gd name="T11" fmla="*/ 2147483646 h 16"/>
                <a:gd name="T12" fmla="*/ 0 w 4"/>
                <a:gd name="T13" fmla="*/ 2147483646 h 16"/>
                <a:gd name="T14" fmla="*/ 144336446 w 4"/>
                <a:gd name="T15" fmla="*/ 2147483646 h 16"/>
                <a:gd name="T16" fmla="*/ 338796604 w 4"/>
                <a:gd name="T17" fmla="*/ 2147483646 h 16"/>
                <a:gd name="T18" fmla="*/ 338796604 w 4"/>
                <a:gd name="T19" fmla="*/ 2147483646 h 16"/>
                <a:gd name="T20" fmla="*/ 613589675 w 4"/>
                <a:gd name="T21" fmla="*/ 1415325741 h 16"/>
                <a:gd name="T22" fmla="*/ 469093196 w 4"/>
                <a:gd name="T23" fmla="*/ 847177144 h 16"/>
                <a:gd name="T24" fmla="*/ 613589675 w 4"/>
                <a:gd name="T25" fmla="*/ 595926690 h 16"/>
                <a:gd name="T26" fmla="*/ 613589675 w 4"/>
                <a:gd name="T27" fmla="*/ 0 h 16"/>
                <a:gd name="T28" fmla="*/ 469093196 w 4"/>
                <a:gd name="T29" fmla="*/ 0 h 16"/>
                <a:gd name="T30" fmla="*/ 469093196 w 4"/>
                <a:gd name="T31" fmla="*/ 251015568 h 16"/>
                <a:gd name="T32" fmla="*/ 338796604 w 4"/>
                <a:gd name="T33" fmla="*/ 1172544971 h 16"/>
                <a:gd name="T34" fmla="*/ 144336446 w 4"/>
                <a:gd name="T35" fmla="*/ 847177144 h 16"/>
                <a:gd name="T36" fmla="*/ 144336446 w 4"/>
                <a:gd name="T37" fmla="*/ 847177144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"/>
                <a:gd name="T58" fmla="*/ 0 h 16"/>
                <a:gd name="T59" fmla="*/ 4 w 4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" h="16">
                  <a:moveTo>
                    <a:pt x="1" y="3"/>
                  </a:moveTo>
                  <a:lnTo>
                    <a:pt x="1" y="4"/>
                  </a:lnTo>
                  <a:lnTo>
                    <a:pt x="1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4"/>
                  </a:lnTo>
                  <a:lnTo>
                    <a:pt x="1" y="3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68" name="Freeform 286"/>
            <p:cNvSpPr>
              <a:spLocks noChangeAspect="1"/>
            </p:cNvSpPr>
            <p:nvPr/>
          </p:nvSpPr>
          <p:spPr bwMode="gray">
            <a:xfrm>
              <a:off x="3638" y="2337"/>
              <a:ext cx="40" cy="57"/>
            </a:xfrm>
            <a:custGeom>
              <a:avLst/>
              <a:gdLst>
                <a:gd name="T0" fmla="*/ 0 w 12"/>
                <a:gd name="T1" fmla="*/ 0 h 17"/>
                <a:gd name="T2" fmla="*/ 690442743 w 12"/>
                <a:gd name="T3" fmla="*/ 520806807 h 17"/>
                <a:gd name="T4" fmla="*/ 1191023923 w 12"/>
                <a:gd name="T5" fmla="*/ 1292053552 h 17"/>
                <a:gd name="T6" fmla="*/ 1191023923 w 12"/>
                <a:gd name="T7" fmla="*/ 2065343780 h 17"/>
                <a:gd name="T8" fmla="*/ 1612710010 w 12"/>
                <a:gd name="T9" fmla="*/ 2147483646 h 17"/>
                <a:gd name="T10" fmla="*/ 1191023923 w 12"/>
                <a:gd name="T11" fmla="*/ 2147483646 h 17"/>
                <a:gd name="T12" fmla="*/ 1191023923 w 12"/>
                <a:gd name="T13" fmla="*/ 2147483646 h 17"/>
                <a:gd name="T14" fmla="*/ 1881466067 w 12"/>
                <a:gd name="T15" fmla="*/ 2147483646 h 17"/>
                <a:gd name="T16" fmla="*/ 1612710010 w 12"/>
                <a:gd name="T17" fmla="*/ 2147483646 h 17"/>
                <a:gd name="T18" fmla="*/ 1881466067 w 12"/>
                <a:gd name="T19" fmla="*/ 2147483646 h 17"/>
                <a:gd name="T20" fmla="*/ 2088599633 w 12"/>
                <a:gd name="T21" fmla="*/ 2147483646 h 17"/>
                <a:gd name="T22" fmla="*/ 2088599633 w 12"/>
                <a:gd name="T23" fmla="*/ 2147483646 h 17"/>
                <a:gd name="T24" fmla="*/ 2147483646 w 12"/>
                <a:gd name="T25" fmla="*/ 2147483646 h 17"/>
                <a:gd name="T26" fmla="*/ 2147483646 w 12"/>
                <a:gd name="T27" fmla="*/ 2147483646 h 17"/>
                <a:gd name="T28" fmla="*/ 2147483646 w 12"/>
                <a:gd name="T29" fmla="*/ 2147483646 h 17"/>
                <a:gd name="T30" fmla="*/ 2088599633 w 12"/>
                <a:gd name="T31" fmla="*/ 2147483646 h 17"/>
                <a:gd name="T32" fmla="*/ 2088599633 w 12"/>
                <a:gd name="T33" fmla="*/ 2147483646 h 17"/>
                <a:gd name="T34" fmla="*/ 2147483646 w 12"/>
                <a:gd name="T35" fmla="*/ 2147483646 h 17"/>
                <a:gd name="T36" fmla="*/ 2147483646 w 12"/>
                <a:gd name="T37" fmla="*/ 2147483646 h 17"/>
                <a:gd name="T38" fmla="*/ 1881466067 w 12"/>
                <a:gd name="T39" fmla="*/ 2147483646 h 17"/>
                <a:gd name="T40" fmla="*/ 1612710010 w 12"/>
                <a:gd name="T41" fmla="*/ 2147483646 h 17"/>
                <a:gd name="T42" fmla="*/ 1398307700 w 12"/>
                <a:gd name="T43" fmla="*/ 2065343780 h 17"/>
                <a:gd name="T44" fmla="*/ 1612710010 w 12"/>
                <a:gd name="T45" fmla="*/ 1292053552 h 17"/>
                <a:gd name="T46" fmla="*/ 897575710 w 12"/>
                <a:gd name="T47" fmla="*/ 520806807 h 17"/>
                <a:gd name="T48" fmla="*/ 483813323 w 12"/>
                <a:gd name="T49" fmla="*/ 0 h 17"/>
                <a:gd name="T50" fmla="*/ 207132900 w 12"/>
                <a:gd name="T51" fmla="*/ 0 h 17"/>
                <a:gd name="T52" fmla="*/ 0 w 12"/>
                <a:gd name="T53" fmla="*/ 0 h 17"/>
                <a:gd name="T54" fmla="*/ 0 w 12"/>
                <a:gd name="T55" fmla="*/ 0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"/>
                <a:gd name="T85" fmla="*/ 0 h 17"/>
                <a:gd name="T86" fmla="*/ 12 w 12"/>
                <a:gd name="T87" fmla="*/ 17 h 1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" h="17">
                  <a:moveTo>
                    <a:pt x="0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5" y="8"/>
                  </a:lnTo>
                  <a:lnTo>
                    <a:pt x="7" y="11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8"/>
                  </a:lnTo>
                  <a:lnTo>
                    <a:pt x="7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69" name="Freeform 287"/>
            <p:cNvSpPr>
              <a:spLocks noChangeAspect="1"/>
            </p:cNvSpPr>
            <p:nvPr/>
          </p:nvSpPr>
          <p:spPr bwMode="gray">
            <a:xfrm>
              <a:off x="3601" y="2593"/>
              <a:ext cx="53" cy="108"/>
            </a:xfrm>
            <a:custGeom>
              <a:avLst/>
              <a:gdLst>
                <a:gd name="T0" fmla="*/ 1895171324 w 16"/>
                <a:gd name="T1" fmla="*/ 0 h 32"/>
                <a:gd name="T2" fmla="*/ 1265658020 w 16"/>
                <a:gd name="T3" fmla="*/ 595926690 h 32"/>
                <a:gd name="T4" fmla="*/ 820429645 w 16"/>
                <a:gd name="T5" fmla="*/ 1172544971 h 32"/>
                <a:gd name="T6" fmla="*/ 630180630 w 16"/>
                <a:gd name="T7" fmla="*/ 2011251654 h 32"/>
                <a:gd name="T8" fmla="*/ 0 w 16"/>
                <a:gd name="T9" fmla="*/ 1666489309 h 32"/>
                <a:gd name="T10" fmla="*/ 439937286 w 16"/>
                <a:gd name="T11" fmla="*/ 2147483646 h 32"/>
                <a:gd name="T12" fmla="*/ 190243268 w 16"/>
                <a:gd name="T13" fmla="*/ 2147483646 h 32"/>
                <a:gd name="T14" fmla="*/ 439937286 w 16"/>
                <a:gd name="T15" fmla="*/ 2147483646 h 32"/>
                <a:gd name="T16" fmla="*/ 190243268 w 16"/>
                <a:gd name="T17" fmla="*/ 2147483646 h 32"/>
                <a:gd name="T18" fmla="*/ 630180630 w 16"/>
                <a:gd name="T19" fmla="*/ 2147483646 h 32"/>
                <a:gd name="T20" fmla="*/ 820429645 w 16"/>
                <a:gd name="T21" fmla="*/ 2147483646 h 32"/>
                <a:gd name="T22" fmla="*/ 1895171324 w 16"/>
                <a:gd name="T23" fmla="*/ 2147483646 h 32"/>
                <a:gd name="T24" fmla="*/ 2087472625 w 16"/>
                <a:gd name="T25" fmla="*/ 2147483646 h 32"/>
                <a:gd name="T26" fmla="*/ 2147483646 w 16"/>
                <a:gd name="T27" fmla="*/ 2147483646 h 32"/>
                <a:gd name="T28" fmla="*/ 2147483646 w 16"/>
                <a:gd name="T29" fmla="*/ 2147483646 h 32"/>
                <a:gd name="T30" fmla="*/ 2147483646 w 16"/>
                <a:gd name="T31" fmla="*/ 2147483646 h 32"/>
                <a:gd name="T32" fmla="*/ 2147483646 w 16"/>
                <a:gd name="T33" fmla="*/ 2147483646 h 32"/>
                <a:gd name="T34" fmla="*/ 2147483646 w 16"/>
                <a:gd name="T35" fmla="*/ 2147483646 h 32"/>
                <a:gd name="T36" fmla="*/ 2147483646 w 16"/>
                <a:gd name="T37" fmla="*/ 2147483646 h 32"/>
                <a:gd name="T38" fmla="*/ 2147483646 w 16"/>
                <a:gd name="T39" fmla="*/ 2147483646 h 32"/>
                <a:gd name="T40" fmla="*/ 2147483646 w 16"/>
                <a:gd name="T41" fmla="*/ 2147483646 h 32"/>
                <a:gd name="T42" fmla="*/ 2147483646 w 16"/>
                <a:gd name="T43" fmla="*/ 2147483646 h 32"/>
                <a:gd name="T44" fmla="*/ 2087472625 w 16"/>
                <a:gd name="T45" fmla="*/ 2147483646 h 32"/>
                <a:gd name="T46" fmla="*/ 1895171324 w 16"/>
                <a:gd name="T47" fmla="*/ 2147483646 h 32"/>
                <a:gd name="T48" fmla="*/ 1265658020 w 16"/>
                <a:gd name="T49" fmla="*/ 2147483646 h 32"/>
                <a:gd name="T50" fmla="*/ 820429645 w 16"/>
                <a:gd name="T51" fmla="*/ 2147483646 h 32"/>
                <a:gd name="T52" fmla="*/ 630180630 w 16"/>
                <a:gd name="T53" fmla="*/ 2147483646 h 32"/>
                <a:gd name="T54" fmla="*/ 1070117190 w 16"/>
                <a:gd name="T55" fmla="*/ 2147483646 h 32"/>
                <a:gd name="T56" fmla="*/ 820429645 w 16"/>
                <a:gd name="T57" fmla="*/ 2147483646 h 32"/>
                <a:gd name="T58" fmla="*/ 820429645 w 16"/>
                <a:gd name="T59" fmla="*/ 2147483646 h 32"/>
                <a:gd name="T60" fmla="*/ 439937286 w 16"/>
                <a:gd name="T61" fmla="*/ 2147483646 h 32"/>
                <a:gd name="T62" fmla="*/ 1070117190 w 16"/>
                <a:gd name="T63" fmla="*/ 2147483646 h 32"/>
                <a:gd name="T64" fmla="*/ 1265658020 w 16"/>
                <a:gd name="T65" fmla="*/ 2147483646 h 32"/>
                <a:gd name="T66" fmla="*/ 1457291710 w 16"/>
                <a:gd name="T67" fmla="*/ 1415325741 h 32"/>
                <a:gd name="T68" fmla="*/ 1704969415 w 16"/>
                <a:gd name="T69" fmla="*/ 847177144 h 32"/>
                <a:gd name="T70" fmla="*/ 2147483646 w 16"/>
                <a:gd name="T71" fmla="*/ 251015568 h 32"/>
                <a:gd name="T72" fmla="*/ 2147483646 w 16"/>
                <a:gd name="T73" fmla="*/ 251015568 h 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"/>
                <a:gd name="T112" fmla="*/ 0 h 32"/>
                <a:gd name="T113" fmla="*/ 16 w 16"/>
                <a:gd name="T114" fmla="*/ 32 h 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" h="32">
                  <a:moveTo>
                    <a:pt x="11" y="1"/>
                  </a:moveTo>
                  <a:lnTo>
                    <a:pt x="9" y="0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5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3" y="32"/>
                  </a:lnTo>
                  <a:lnTo>
                    <a:pt x="15" y="31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0" y="24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11" y="1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70" name="Freeform 288"/>
            <p:cNvSpPr>
              <a:spLocks noChangeAspect="1"/>
            </p:cNvSpPr>
            <p:nvPr/>
          </p:nvSpPr>
          <p:spPr bwMode="gray">
            <a:xfrm>
              <a:off x="3570" y="2975"/>
              <a:ext cx="31" cy="64"/>
            </a:xfrm>
            <a:custGeom>
              <a:avLst/>
              <a:gdLst>
                <a:gd name="T0" fmla="*/ 2147483646 w 9"/>
                <a:gd name="T1" fmla="*/ 0 h 19"/>
                <a:gd name="T2" fmla="*/ 2147483646 w 9"/>
                <a:gd name="T3" fmla="*/ 245184074 h 19"/>
                <a:gd name="T4" fmla="*/ 2147483646 w 9"/>
                <a:gd name="T5" fmla="*/ 825882833 h 19"/>
                <a:gd name="T6" fmla="*/ 1949632711 w 9"/>
                <a:gd name="T7" fmla="*/ 1064719572 h 19"/>
                <a:gd name="T8" fmla="*/ 1949632711 w 9"/>
                <a:gd name="T9" fmla="*/ 1380243439 h 19"/>
                <a:gd name="T10" fmla="*/ 1949632711 w 9"/>
                <a:gd name="T11" fmla="*/ 1963012369 h 19"/>
                <a:gd name="T12" fmla="*/ 1949632711 w 9"/>
                <a:gd name="T13" fmla="*/ 2147483646 h 19"/>
                <a:gd name="T14" fmla="*/ 1583625139 w 9"/>
                <a:gd name="T15" fmla="*/ 2147483646 h 19"/>
                <a:gd name="T16" fmla="*/ 1583625139 w 9"/>
                <a:gd name="T17" fmla="*/ 2147483646 h 19"/>
                <a:gd name="T18" fmla="*/ 1949632711 w 9"/>
                <a:gd name="T19" fmla="*/ 2147483646 h 19"/>
                <a:gd name="T20" fmla="*/ 1583625139 w 9"/>
                <a:gd name="T21" fmla="*/ 2147483646 h 19"/>
                <a:gd name="T22" fmla="*/ 1123858583 w 9"/>
                <a:gd name="T23" fmla="*/ 2147483646 h 19"/>
                <a:gd name="T24" fmla="*/ 797576897 w 9"/>
                <a:gd name="T25" fmla="*/ 2147483646 h 19"/>
                <a:gd name="T26" fmla="*/ 797576897 w 9"/>
                <a:gd name="T27" fmla="*/ 2147483646 h 19"/>
                <a:gd name="T28" fmla="*/ 326281603 w 9"/>
                <a:gd name="T29" fmla="*/ 2147483646 h 19"/>
                <a:gd name="T30" fmla="*/ 326281603 w 9"/>
                <a:gd name="T31" fmla="*/ 2147483646 h 19"/>
                <a:gd name="T32" fmla="*/ 326281603 w 9"/>
                <a:gd name="T33" fmla="*/ 2147483646 h 19"/>
                <a:gd name="T34" fmla="*/ 0 w 9"/>
                <a:gd name="T35" fmla="*/ 2147483646 h 19"/>
                <a:gd name="T36" fmla="*/ 326281603 w 9"/>
                <a:gd name="T37" fmla="*/ 2147483646 h 19"/>
                <a:gd name="T38" fmla="*/ 326281603 w 9"/>
                <a:gd name="T39" fmla="*/ 2147483646 h 19"/>
                <a:gd name="T40" fmla="*/ 797576897 w 9"/>
                <a:gd name="T41" fmla="*/ 2147483646 h 19"/>
                <a:gd name="T42" fmla="*/ 1123858583 w 9"/>
                <a:gd name="T43" fmla="*/ 2147483646 h 19"/>
                <a:gd name="T44" fmla="*/ 1949632711 w 9"/>
                <a:gd name="T45" fmla="*/ 2147483646 h 19"/>
                <a:gd name="T46" fmla="*/ 1949632711 w 9"/>
                <a:gd name="T47" fmla="*/ 2147483646 h 19"/>
                <a:gd name="T48" fmla="*/ 2147483646 w 9"/>
                <a:gd name="T49" fmla="*/ 2147483646 h 19"/>
                <a:gd name="T50" fmla="*/ 2147483646 w 9"/>
                <a:gd name="T51" fmla="*/ 2147483646 h 19"/>
                <a:gd name="T52" fmla="*/ 2147483646 w 9"/>
                <a:gd name="T53" fmla="*/ 2147483646 h 19"/>
                <a:gd name="T54" fmla="*/ 2147483646 w 9"/>
                <a:gd name="T55" fmla="*/ 2147483646 h 19"/>
                <a:gd name="T56" fmla="*/ 2147483646 w 9"/>
                <a:gd name="T57" fmla="*/ 2147483646 h 19"/>
                <a:gd name="T58" fmla="*/ 2147483646 w 9"/>
                <a:gd name="T59" fmla="*/ 2147483646 h 19"/>
                <a:gd name="T60" fmla="*/ 2147483646 w 9"/>
                <a:gd name="T61" fmla="*/ 2147483646 h 19"/>
                <a:gd name="T62" fmla="*/ 2147483646 w 9"/>
                <a:gd name="T63" fmla="*/ 2147483646 h 19"/>
                <a:gd name="T64" fmla="*/ 2147483646 w 9"/>
                <a:gd name="T65" fmla="*/ 2147483646 h 19"/>
                <a:gd name="T66" fmla="*/ 2147483646 w 9"/>
                <a:gd name="T67" fmla="*/ 1623426146 h 19"/>
                <a:gd name="T68" fmla="*/ 2147483646 w 9"/>
                <a:gd name="T69" fmla="*/ 1623426146 h 19"/>
                <a:gd name="T70" fmla="*/ 2147483646 w 9"/>
                <a:gd name="T71" fmla="*/ 1064719572 h 19"/>
                <a:gd name="T72" fmla="*/ 2147483646 w 9"/>
                <a:gd name="T73" fmla="*/ 582769691 h 19"/>
                <a:gd name="T74" fmla="*/ 2147483646 w 9"/>
                <a:gd name="T75" fmla="*/ 245184074 h 19"/>
                <a:gd name="T76" fmla="*/ 2147483646 w 9"/>
                <a:gd name="T77" fmla="*/ 0 h 19"/>
                <a:gd name="T78" fmla="*/ 2147483646 w 9"/>
                <a:gd name="T79" fmla="*/ 0 h 19"/>
                <a:gd name="T80" fmla="*/ 2147483646 w 9"/>
                <a:gd name="T81" fmla="*/ 0 h 19"/>
                <a:gd name="T82" fmla="*/ 2147483646 w 9"/>
                <a:gd name="T83" fmla="*/ 0 h 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"/>
                <a:gd name="T127" fmla="*/ 0 h 19"/>
                <a:gd name="T128" fmla="*/ 9 w 9"/>
                <a:gd name="T129" fmla="*/ 19 h 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" h="19">
                  <a:moveTo>
                    <a:pt x="7" y="0"/>
                  </a:moveTo>
                  <a:lnTo>
                    <a:pt x="7" y="1"/>
                  </a:lnTo>
                  <a:lnTo>
                    <a:pt x="7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71" name="Freeform 289"/>
            <p:cNvSpPr>
              <a:spLocks noChangeAspect="1"/>
            </p:cNvSpPr>
            <p:nvPr/>
          </p:nvSpPr>
          <p:spPr bwMode="gray">
            <a:xfrm>
              <a:off x="3426" y="2596"/>
              <a:ext cx="23" cy="38"/>
            </a:xfrm>
            <a:custGeom>
              <a:avLst/>
              <a:gdLst>
                <a:gd name="T0" fmla="*/ 1128940931 w 7"/>
                <a:gd name="T1" fmla="*/ 2147483646 h 11"/>
                <a:gd name="T2" fmla="*/ 905449592 w 7"/>
                <a:gd name="T3" fmla="*/ 2147483646 h 11"/>
                <a:gd name="T4" fmla="*/ 905449592 w 7"/>
                <a:gd name="T5" fmla="*/ 2147483646 h 11"/>
                <a:gd name="T6" fmla="*/ 732985574 w 7"/>
                <a:gd name="T7" fmla="*/ 2147483646 h 11"/>
                <a:gd name="T8" fmla="*/ 561860550 w 7"/>
                <a:gd name="T9" fmla="*/ 2147483646 h 11"/>
                <a:gd name="T10" fmla="*/ 395683924 w 7"/>
                <a:gd name="T11" fmla="*/ 2147483646 h 11"/>
                <a:gd name="T12" fmla="*/ 395683924 w 7"/>
                <a:gd name="T13" fmla="*/ 2036162585 h 11"/>
                <a:gd name="T14" fmla="*/ 171001074 w 7"/>
                <a:gd name="T15" fmla="*/ 2036162585 h 11"/>
                <a:gd name="T16" fmla="*/ 171001074 w 7"/>
                <a:gd name="T17" fmla="*/ 2036162585 h 11"/>
                <a:gd name="T18" fmla="*/ 171001074 w 7"/>
                <a:gd name="T19" fmla="*/ 1654932348 h 11"/>
                <a:gd name="T20" fmla="*/ 171001074 w 7"/>
                <a:gd name="T21" fmla="*/ 1207331671 h 11"/>
                <a:gd name="T22" fmla="*/ 171001074 w 7"/>
                <a:gd name="T23" fmla="*/ 828549931 h 11"/>
                <a:gd name="T24" fmla="*/ 171001074 w 7"/>
                <a:gd name="T25" fmla="*/ 349490902 h 11"/>
                <a:gd name="T26" fmla="*/ 0 w 7"/>
                <a:gd name="T27" fmla="*/ 0 h 11"/>
                <a:gd name="T28" fmla="*/ 171001074 w 7"/>
                <a:gd name="T29" fmla="*/ 0 h 11"/>
                <a:gd name="T30" fmla="*/ 171001074 w 7"/>
                <a:gd name="T31" fmla="*/ 349490902 h 11"/>
                <a:gd name="T32" fmla="*/ 395683924 w 7"/>
                <a:gd name="T33" fmla="*/ 0 h 11"/>
                <a:gd name="T34" fmla="*/ 561860550 w 7"/>
                <a:gd name="T35" fmla="*/ 349490902 h 11"/>
                <a:gd name="T36" fmla="*/ 395683924 w 7"/>
                <a:gd name="T37" fmla="*/ 349490902 h 11"/>
                <a:gd name="T38" fmla="*/ 395683924 w 7"/>
                <a:gd name="T39" fmla="*/ 828549931 h 11"/>
                <a:gd name="T40" fmla="*/ 395683924 w 7"/>
                <a:gd name="T41" fmla="*/ 1654932348 h 11"/>
                <a:gd name="T42" fmla="*/ 395683924 w 7"/>
                <a:gd name="T43" fmla="*/ 2036162585 h 11"/>
                <a:gd name="T44" fmla="*/ 561860550 w 7"/>
                <a:gd name="T45" fmla="*/ 2147483646 h 11"/>
                <a:gd name="T46" fmla="*/ 732985574 w 7"/>
                <a:gd name="T47" fmla="*/ 2147483646 h 11"/>
                <a:gd name="T48" fmla="*/ 905449592 w 7"/>
                <a:gd name="T49" fmla="*/ 2147483646 h 11"/>
                <a:gd name="T50" fmla="*/ 1128940931 w 7"/>
                <a:gd name="T51" fmla="*/ 2147483646 h 11"/>
                <a:gd name="T52" fmla="*/ 1128940931 w 7"/>
                <a:gd name="T53" fmla="*/ 2147483646 h 11"/>
                <a:gd name="T54" fmla="*/ 1300103826 w 7"/>
                <a:gd name="T55" fmla="*/ 2147483646 h 11"/>
                <a:gd name="T56" fmla="*/ 1128940931 w 7"/>
                <a:gd name="T57" fmla="*/ 2147483646 h 11"/>
                <a:gd name="T58" fmla="*/ 1128940931 w 7"/>
                <a:gd name="T59" fmla="*/ 2147483646 h 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"/>
                <a:gd name="T91" fmla="*/ 0 h 11"/>
                <a:gd name="T92" fmla="*/ 7 w 7"/>
                <a:gd name="T93" fmla="*/ 11 h 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" h="11">
                  <a:moveTo>
                    <a:pt x="6" y="11"/>
                  </a:moveTo>
                  <a:lnTo>
                    <a:pt x="5" y="10"/>
                  </a:lnTo>
                  <a:lnTo>
                    <a:pt x="5" y="9"/>
                  </a:lnTo>
                  <a:lnTo>
                    <a:pt x="4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10"/>
                  </a:lnTo>
                  <a:lnTo>
                    <a:pt x="6" y="11"/>
                  </a:lnTo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72" name="Rectangle 290"/>
            <p:cNvSpPr>
              <a:spLocks noChangeAspect="1" noChangeArrowheads="1"/>
            </p:cNvSpPr>
            <p:nvPr/>
          </p:nvSpPr>
          <p:spPr bwMode="gray">
            <a:xfrm>
              <a:off x="3760" y="3282"/>
              <a:ext cx="0" cy="0"/>
            </a:xfrm>
            <a:prstGeom prst="rect">
              <a:avLst/>
            </a:prstGeom>
            <a:solidFill>
              <a:schemeClr val="folHlink"/>
            </a:solidFill>
            <a:ln w="317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200" b="1">
                <a:latin typeface="AvantGarde Md BT" pitchFamily="34" charset="0"/>
              </a:endParaRPr>
            </a:p>
          </p:txBody>
        </p:sp>
        <p:sp>
          <p:nvSpPr>
            <p:cNvPr id="20773" name="Freeform 291"/>
            <p:cNvSpPr>
              <a:spLocks noChangeAspect="1"/>
            </p:cNvSpPr>
            <p:nvPr/>
          </p:nvSpPr>
          <p:spPr bwMode="gray">
            <a:xfrm>
              <a:off x="3780" y="3353"/>
              <a:ext cx="50" cy="29"/>
            </a:xfrm>
            <a:custGeom>
              <a:avLst/>
              <a:gdLst>
                <a:gd name="T0" fmla="*/ 2147483646 w 15"/>
                <a:gd name="T1" fmla="*/ 1211396636 h 9"/>
                <a:gd name="T2" fmla="*/ 2147483646 w 15"/>
                <a:gd name="T3" fmla="*/ 1093629060 h 9"/>
                <a:gd name="T4" fmla="*/ 2147483646 w 15"/>
                <a:gd name="T5" fmla="*/ 1093629060 h 9"/>
                <a:gd name="T6" fmla="*/ 2147483646 w 15"/>
                <a:gd name="T7" fmla="*/ 416019423 h 9"/>
                <a:gd name="T8" fmla="*/ 2147483646 w 15"/>
                <a:gd name="T9" fmla="*/ 246877264 h 9"/>
                <a:gd name="T10" fmla="*/ 2147483646 w 15"/>
                <a:gd name="T11" fmla="*/ 129109521 h 9"/>
                <a:gd name="T12" fmla="*/ 2147483646 w 15"/>
                <a:gd name="T13" fmla="*/ 0 h 9"/>
                <a:gd name="T14" fmla="*/ 1881466190 w 15"/>
                <a:gd name="T15" fmla="*/ 0 h 9"/>
                <a:gd name="T16" fmla="*/ 1612711290 w 15"/>
                <a:gd name="T17" fmla="*/ 129109521 h 9"/>
                <a:gd name="T18" fmla="*/ 1398307790 w 15"/>
                <a:gd name="T19" fmla="*/ 129109521 h 9"/>
                <a:gd name="T20" fmla="*/ 897576367 w 15"/>
                <a:gd name="T21" fmla="*/ 129109521 h 9"/>
                <a:gd name="T22" fmla="*/ 690442790 w 15"/>
                <a:gd name="T23" fmla="*/ 0 h 9"/>
                <a:gd name="T24" fmla="*/ 207132910 w 15"/>
                <a:gd name="T25" fmla="*/ 0 h 9"/>
                <a:gd name="T26" fmla="*/ 0 w 15"/>
                <a:gd name="T27" fmla="*/ 246877264 h 9"/>
                <a:gd name="T28" fmla="*/ 207132910 w 15"/>
                <a:gd name="T29" fmla="*/ 246877264 h 9"/>
                <a:gd name="T30" fmla="*/ 2147483646 w 15"/>
                <a:gd name="T31" fmla="*/ 1211396636 h 9"/>
                <a:gd name="T32" fmla="*/ 2147483646 w 15"/>
                <a:gd name="T33" fmla="*/ 1211396636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9"/>
                <a:gd name="T53" fmla="*/ 15 w 15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9">
                  <a:moveTo>
                    <a:pt x="10" y="9"/>
                  </a:moveTo>
                  <a:lnTo>
                    <a:pt x="13" y="8"/>
                  </a:lnTo>
                  <a:lnTo>
                    <a:pt x="15" y="8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0" y="9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74" name="Oval 292"/>
            <p:cNvSpPr>
              <a:spLocks noChangeAspect="1" noChangeArrowheads="1"/>
            </p:cNvSpPr>
            <p:nvPr/>
          </p:nvSpPr>
          <p:spPr bwMode="auto">
            <a:xfrm>
              <a:off x="2334" y="2958"/>
              <a:ext cx="23" cy="23"/>
            </a:xfrm>
            <a:prstGeom prst="ellipse">
              <a:avLst/>
            </a:prstGeom>
            <a:solidFill>
              <a:srgbClr val="9D0E2D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200" b="1">
                <a:latin typeface="AvantGarde Md BT" pitchFamily="34" charset="0"/>
              </a:endParaRPr>
            </a:p>
          </p:txBody>
        </p:sp>
      </p:grpSp>
      <p:grpSp>
        <p:nvGrpSpPr>
          <p:cNvPr id="20488" name="Group 4"/>
          <p:cNvGrpSpPr>
            <a:grpSpLocks/>
          </p:cNvGrpSpPr>
          <p:nvPr/>
        </p:nvGrpSpPr>
        <p:grpSpPr bwMode="auto">
          <a:xfrm>
            <a:off x="427038" y="1770063"/>
            <a:ext cx="2303462" cy="2882900"/>
            <a:chOff x="204" y="2160"/>
            <a:chExt cx="1451" cy="1815"/>
          </a:xfrm>
        </p:grpSpPr>
        <p:sp>
          <p:nvSpPr>
            <p:cNvPr id="20491" name="Freeform 5"/>
            <p:cNvSpPr>
              <a:spLocks/>
            </p:cNvSpPr>
            <p:nvPr/>
          </p:nvSpPr>
          <p:spPr bwMode="auto">
            <a:xfrm>
              <a:off x="869" y="2804"/>
              <a:ext cx="331" cy="464"/>
            </a:xfrm>
            <a:custGeom>
              <a:avLst/>
              <a:gdLst>
                <a:gd name="T0" fmla="*/ 182 w 331"/>
                <a:gd name="T1" fmla="*/ 2 h 464"/>
                <a:gd name="T2" fmla="*/ 214 w 331"/>
                <a:gd name="T3" fmla="*/ 10 h 464"/>
                <a:gd name="T4" fmla="*/ 244 w 331"/>
                <a:gd name="T5" fmla="*/ 29 h 464"/>
                <a:gd name="T6" fmla="*/ 271 w 331"/>
                <a:gd name="T7" fmla="*/ 53 h 464"/>
                <a:gd name="T8" fmla="*/ 295 w 331"/>
                <a:gd name="T9" fmla="*/ 84 h 464"/>
                <a:gd name="T10" fmla="*/ 311 w 331"/>
                <a:gd name="T11" fmla="*/ 123 h 464"/>
                <a:gd name="T12" fmla="*/ 324 w 331"/>
                <a:gd name="T13" fmla="*/ 163 h 464"/>
                <a:gd name="T14" fmla="*/ 331 w 331"/>
                <a:gd name="T15" fmla="*/ 209 h 464"/>
                <a:gd name="T16" fmla="*/ 331 w 331"/>
                <a:gd name="T17" fmla="*/ 256 h 464"/>
                <a:gd name="T18" fmla="*/ 324 w 331"/>
                <a:gd name="T19" fmla="*/ 300 h 464"/>
                <a:gd name="T20" fmla="*/ 311 w 331"/>
                <a:gd name="T21" fmla="*/ 343 h 464"/>
                <a:gd name="T22" fmla="*/ 295 w 331"/>
                <a:gd name="T23" fmla="*/ 379 h 464"/>
                <a:gd name="T24" fmla="*/ 271 w 331"/>
                <a:gd name="T25" fmla="*/ 411 h 464"/>
                <a:gd name="T26" fmla="*/ 244 w 331"/>
                <a:gd name="T27" fmla="*/ 436 h 464"/>
                <a:gd name="T28" fmla="*/ 214 w 331"/>
                <a:gd name="T29" fmla="*/ 453 h 464"/>
                <a:gd name="T30" fmla="*/ 182 w 331"/>
                <a:gd name="T31" fmla="*/ 464 h 464"/>
                <a:gd name="T32" fmla="*/ 148 w 331"/>
                <a:gd name="T33" fmla="*/ 464 h 464"/>
                <a:gd name="T34" fmla="*/ 117 w 331"/>
                <a:gd name="T35" fmla="*/ 453 h 464"/>
                <a:gd name="T36" fmla="*/ 87 w 331"/>
                <a:gd name="T37" fmla="*/ 436 h 464"/>
                <a:gd name="T38" fmla="*/ 59 w 331"/>
                <a:gd name="T39" fmla="*/ 411 h 464"/>
                <a:gd name="T40" fmla="*/ 38 w 331"/>
                <a:gd name="T41" fmla="*/ 379 h 464"/>
                <a:gd name="T42" fmla="*/ 19 w 331"/>
                <a:gd name="T43" fmla="*/ 343 h 464"/>
                <a:gd name="T44" fmla="*/ 7 w 331"/>
                <a:gd name="T45" fmla="*/ 300 h 464"/>
                <a:gd name="T46" fmla="*/ 0 w 331"/>
                <a:gd name="T47" fmla="*/ 256 h 464"/>
                <a:gd name="T48" fmla="*/ 0 w 331"/>
                <a:gd name="T49" fmla="*/ 209 h 464"/>
                <a:gd name="T50" fmla="*/ 7 w 331"/>
                <a:gd name="T51" fmla="*/ 163 h 464"/>
                <a:gd name="T52" fmla="*/ 19 w 331"/>
                <a:gd name="T53" fmla="*/ 123 h 464"/>
                <a:gd name="T54" fmla="*/ 38 w 331"/>
                <a:gd name="T55" fmla="*/ 84 h 464"/>
                <a:gd name="T56" fmla="*/ 59 w 331"/>
                <a:gd name="T57" fmla="*/ 53 h 464"/>
                <a:gd name="T58" fmla="*/ 87 w 331"/>
                <a:gd name="T59" fmla="*/ 29 h 464"/>
                <a:gd name="T60" fmla="*/ 117 w 331"/>
                <a:gd name="T61" fmla="*/ 10 h 464"/>
                <a:gd name="T62" fmla="*/ 148 w 331"/>
                <a:gd name="T63" fmla="*/ 2 h 4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1"/>
                <a:gd name="T97" fmla="*/ 0 h 464"/>
                <a:gd name="T98" fmla="*/ 331 w 331"/>
                <a:gd name="T99" fmla="*/ 464 h 4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1" h="464">
                  <a:moveTo>
                    <a:pt x="165" y="0"/>
                  </a:moveTo>
                  <a:lnTo>
                    <a:pt x="182" y="2"/>
                  </a:lnTo>
                  <a:lnTo>
                    <a:pt x="199" y="6"/>
                  </a:lnTo>
                  <a:lnTo>
                    <a:pt x="214" y="10"/>
                  </a:lnTo>
                  <a:lnTo>
                    <a:pt x="231" y="19"/>
                  </a:lnTo>
                  <a:lnTo>
                    <a:pt x="244" y="29"/>
                  </a:lnTo>
                  <a:lnTo>
                    <a:pt x="259" y="40"/>
                  </a:lnTo>
                  <a:lnTo>
                    <a:pt x="271" y="53"/>
                  </a:lnTo>
                  <a:lnTo>
                    <a:pt x="282" y="67"/>
                  </a:lnTo>
                  <a:lnTo>
                    <a:pt x="295" y="84"/>
                  </a:lnTo>
                  <a:lnTo>
                    <a:pt x="303" y="103"/>
                  </a:lnTo>
                  <a:lnTo>
                    <a:pt x="311" y="123"/>
                  </a:lnTo>
                  <a:lnTo>
                    <a:pt x="318" y="142"/>
                  </a:lnTo>
                  <a:lnTo>
                    <a:pt x="324" y="163"/>
                  </a:lnTo>
                  <a:lnTo>
                    <a:pt x="328" y="186"/>
                  </a:lnTo>
                  <a:lnTo>
                    <a:pt x="331" y="209"/>
                  </a:lnTo>
                  <a:lnTo>
                    <a:pt x="331" y="233"/>
                  </a:lnTo>
                  <a:lnTo>
                    <a:pt x="331" y="256"/>
                  </a:lnTo>
                  <a:lnTo>
                    <a:pt x="328" y="279"/>
                  </a:lnTo>
                  <a:lnTo>
                    <a:pt x="324" y="300"/>
                  </a:lnTo>
                  <a:lnTo>
                    <a:pt x="318" y="322"/>
                  </a:lnTo>
                  <a:lnTo>
                    <a:pt x="311" y="343"/>
                  </a:lnTo>
                  <a:lnTo>
                    <a:pt x="303" y="362"/>
                  </a:lnTo>
                  <a:lnTo>
                    <a:pt x="295" y="379"/>
                  </a:lnTo>
                  <a:lnTo>
                    <a:pt x="282" y="396"/>
                  </a:lnTo>
                  <a:lnTo>
                    <a:pt x="271" y="411"/>
                  </a:lnTo>
                  <a:lnTo>
                    <a:pt x="259" y="425"/>
                  </a:lnTo>
                  <a:lnTo>
                    <a:pt x="244" y="436"/>
                  </a:lnTo>
                  <a:lnTo>
                    <a:pt x="231" y="447"/>
                  </a:lnTo>
                  <a:lnTo>
                    <a:pt x="214" y="453"/>
                  </a:lnTo>
                  <a:lnTo>
                    <a:pt x="199" y="459"/>
                  </a:lnTo>
                  <a:lnTo>
                    <a:pt x="182" y="464"/>
                  </a:lnTo>
                  <a:lnTo>
                    <a:pt x="165" y="464"/>
                  </a:lnTo>
                  <a:lnTo>
                    <a:pt x="148" y="464"/>
                  </a:lnTo>
                  <a:lnTo>
                    <a:pt x="131" y="459"/>
                  </a:lnTo>
                  <a:lnTo>
                    <a:pt x="117" y="453"/>
                  </a:lnTo>
                  <a:lnTo>
                    <a:pt x="102" y="447"/>
                  </a:lnTo>
                  <a:lnTo>
                    <a:pt x="87" y="436"/>
                  </a:lnTo>
                  <a:lnTo>
                    <a:pt x="72" y="425"/>
                  </a:lnTo>
                  <a:lnTo>
                    <a:pt x="59" y="411"/>
                  </a:lnTo>
                  <a:lnTo>
                    <a:pt x="49" y="396"/>
                  </a:lnTo>
                  <a:lnTo>
                    <a:pt x="38" y="379"/>
                  </a:lnTo>
                  <a:lnTo>
                    <a:pt x="28" y="362"/>
                  </a:lnTo>
                  <a:lnTo>
                    <a:pt x="19" y="343"/>
                  </a:lnTo>
                  <a:lnTo>
                    <a:pt x="13" y="322"/>
                  </a:lnTo>
                  <a:lnTo>
                    <a:pt x="7" y="300"/>
                  </a:lnTo>
                  <a:lnTo>
                    <a:pt x="2" y="279"/>
                  </a:lnTo>
                  <a:lnTo>
                    <a:pt x="0" y="256"/>
                  </a:lnTo>
                  <a:lnTo>
                    <a:pt x="0" y="233"/>
                  </a:lnTo>
                  <a:lnTo>
                    <a:pt x="0" y="209"/>
                  </a:lnTo>
                  <a:lnTo>
                    <a:pt x="2" y="186"/>
                  </a:lnTo>
                  <a:lnTo>
                    <a:pt x="7" y="163"/>
                  </a:lnTo>
                  <a:lnTo>
                    <a:pt x="13" y="142"/>
                  </a:lnTo>
                  <a:lnTo>
                    <a:pt x="19" y="123"/>
                  </a:lnTo>
                  <a:lnTo>
                    <a:pt x="28" y="103"/>
                  </a:lnTo>
                  <a:lnTo>
                    <a:pt x="38" y="84"/>
                  </a:lnTo>
                  <a:lnTo>
                    <a:pt x="49" y="67"/>
                  </a:lnTo>
                  <a:lnTo>
                    <a:pt x="59" y="53"/>
                  </a:lnTo>
                  <a:lnTo>
                    <a:pt x="72" y="40"/>
                  </a:lnTo>
                  <a:lnTo>
                    <a:pt x="87" y="29"/>
                  </a:lnTo>
                  <a:lnTo>
                    <a:pt x="102" y="19"/>
                  </a:lnTo>
                  <a:lnTo>
                    <a:pt x="117" y="10"/>
                  </a:lnTo>
                  <a:lnTo>
                    <a:pt x="131" y="6"/>
                  </a:lnTo>
                  <a:lnTo>
                    <a:pt x="148" y="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92" name="Freeform 6"/>
            <p:cNvSpPr>
              <a:spLocks noChangeAspect="1"/>
            </p:cNvSpPr>
            <p:nvPr/>
          </p:nvSpPr>
          <p:spPr bwMode="gray">
            <a:xfrm>
              <a:off x="461" y="2929"/>
              <a:ext cx="966" cy="621"/>
            </a:xfrm>
            <a:custGeom>
              <a:avLst/>
              <a:gdLst>
                <a:gd name="T0" fmla="*/ 1 w 1513"/>
                <a:gd name="T1" fmla="*/ 1 h 972"/>
                <a:gd name="T2" fmla="*/ 1 w 1513"/>
                <a:gd name="T3" fmla="*/ 1 h 972"/>
                <a:gd name="T4" fmla="*/ 1 w 1513"/>
                <a:gd name="T5" fmla="*/ 1 h 972"/>
                <a:gd name="T6" fmla="*/ 1 w 1513"/>
                <a:gd name="T7" fmla="*/ 1 h 972"/>
                <a:gd name="T8" fmla="*/ 1 w 1513"/>
                <a:gd name="T9" fmla="*/ 1 h 972"/>
                <a:gd name="T10" fmla="*/ 1 w 1513"/>
                <a:gd name="T11" fmla="*/ 1 h 972"/>
                <a:gd name="T12" fmla="*/ 1 w 1513"/>
                <a:gd name="T13" fmla="*/ 1 h 972"/>
                <a:gd name="T14" fmla="*/ 1 w 1513"/>
                <a:gd name="T15" fmla="*/ 1 h 972"/>
                <a:gd name="T16" fmla="*/ 1 w 1513"/>
                <a:gd name="T17" fmla="*/ 1 h 972"/>
                <a:gd name="T18" fmla="*/ 1 w 1513"/>
                <a:gd name="T19" fmla="*/ 1 h 972"/>
                <a:gd name="T20" fmla="*/ 1 w 1513"/>
                <a:gd name="T21" fmla="*/ 1 h 972"/>
                <a:gd name="T22" fmla="*/ 1 w 1513"/>
                <a:gd name="T23" fmla="*/ 1 h 972"/>
                <a:gd name="T24" fmla="*/ 1 w 1513"/>
                <a:gd name="T25" fmla="*/ 1 h 972"/>
                <a:gd name="T26" fmla="*/ 1 w 1513"/>
                <a:gd name="T27" fmla="*/ 1 h 972"/>
                <a:gd name="T28" fmla="*/ 1 w 1513"/>
                <a:gd name="T29" fmla="*/ 1 h 972"/>
                <a:gd name="T30" fmla="*/ 1 w 1513"/>
                <a:gd name="T31" fmla="*/ 1 h 972"/>
                <a:gd name="T32" fmla="*/ 1 w 1513"/>
                <a:gd name="T33" fmla="*/ 1 h 972"/>
                <a:gd name="T34" fmla="*/ 1 w 1513"/>
                <a:gd name="T35" fmla="*/ 1 h 972"/>
                <a:gd name="T36" fmla="*/ 1 w 1513"/>
                <a:gd name="T37" fmla="*/ 1 h 972"/>
                <a:gd name="T38" fmla="*/ 1 w 1513"/>
                <a:gd name="T39" fmla="*/ 1 h 972"/>
                <a:gd name="T40" fmla="*/ 1 w 1513"/>
                <a:gd name="T41" fmla="*/ 1 h 972"/>
                <a:gd name="T42" fmla="*/ 1 w 1513"/>
                <a:gd name="T43" fmla="*/ 1 h 972"/>
                <a:gd name="T44" fmla="*/ 1 w 1513"/>
                <a:gd name="T45" fmla="*/ 1 h 972"/>
                <a:gd name="T46" fmla="*/ 1 w 1513"/>
                <a:gd name="T47" fmla="*/ 1 h 972"/>
                <a:gd name="T48" fmla="*/ 1 w 1513"/>
                <a:gd name="T49" fmla="*/ 1 h 972"/>
                <a:gd name="T50" fmla="*/ 1 w 1513"/>
                <a:gd name="T51" fmla="*/ 1 h 972"/>
                <a:gd name="T52" fmla="*/ 1 w 1513"/>
                <a:gd name="T53" fmla="*/ 1 h 972"/>
                <a:gd name="T54" fmla="*/ 1 w 1513"/>
                <a:gd name="T55" fmla="*/ 1 h 972"/>
                <a:gd name="T56" fmla="*/ 1 w 1513"/>
                <a:gd name="T57" fmla="*/ 1 h 972"/>
                <a:gd name="T58" fmla="*/ 1 w 1513"/>
                <a:gd name="T59" fmla="*/ 1 h 972"/>
                <a:gd name="T60" fmla="*/ 1 w 1513"/>
                <a:gd name="T61" fmla="*/ 1 h 972"/>
                <a:gd name="T62" fmla="*/ 1 w 1513"/>
                <a:gd name="T63" fmla="*/ 1 h 972"/>
                <a:gd name="T64" fmla="*/ 1 w 1513"/>
                <a:gd name="T65" fmla="*/ 1 h 972"/>
                <a:gd name="T66" fmla="*/ 1 w 1513"/>
                <a:gd name="T67" fmla="*/ 1 h 972"/>
                <a:gd name="T68" fmla="*/ 1 w 1513"/>
                <a:gd name="T69" fmla="*/ 1 h 972"/>
                <a:gd name="T70" fmla="*/ 1 w 1513"/>
                <a:gd name="T71" fmla="*/ 1 h 972"/>
                <a:gd name="T72" fmla="*/ 1 w 1513"/>
                <a:gd name="T73" fmla="*/ 1 h 972"/>
                <a:gd name="T74" fmla="*/ 1 w 1513"/>
                <a:gd name="T75" fmla="*/ 1 h 972"/>
                <a:gd name="T76" fmla="*/ 1 w 1513"/>
                <a:gd name="T77" fmla="*/ 1 h 972"/>
                <a:gd name="T78" fmla="*/ 1 w 1513"/>
                <a:gd name="T79" fmla="*/ 1 h 972"/>
                <a:gd name="T80" fmla="*/ 1 w 1513"/>
                <a:gd name="T81" fmla="*/ 1 h 972"/>
                <a:gd name="T82" fmla="*/ 1 w 1513"/>
                <a:gd name="T83" fmla="*/ 1 h 972"/>
                <a:gd name="T84" fmla="*/ 1 w 1513"/>
                <a:gd name="T85" fmla="*/ 1 h 972"/>
                <a:gd name="T86" fmla="*/ 1 w 1513"/>
                <a:gd name="T87" fmla="*/ 0 h 972"/>
                <a:gd name="T88" fmla="*/ 1 w 1513"/>
                <a:gd name="T89" fmla="*/ 1 h 972"/>
                <a:gd name="T90" fmla="*/ 1 w 1513"/>
                <a:gd name="T91" fmla="*/ 1 h 972"/>
                <a:gd name="T92" fmla="*/ 1 w 1513"/>
                <a:gd name="T93" fmla="*/ 1 h 972"/>
                <a:gd name="T94" fmla="*/ 1 w 1513"/>
                <a:gd name="T95" fmla="*/ 1 h 972"/>
                <a:gd name="T96" fmla="*/ 1 w 1513"/>
                <a:gd name="T97" fmla="*/ 1 h 972"/>
                <a:gd name="T98" fmla="*/ 1 w 1513"/>
                <a:gd name="T99" fmla="*/ 1 h 972"/>
                <a:gd name="T100" fmla="*/ 1 w 1513"/>
                <a:gd name="T101" fmla="*/ 1 h 972"/>
                <a:gd name="T102" fmla="*/ 1 w 1513"/>
                <a:gd name="T103" fmla="*/ 1 h 972"/>
                <a:gd name="T104" fmla="*/ 1 w 1513"/>
                <a:gd name="T105" fmla="*/ 1 h 972"/>
                <a:gd name="T106" fmla="*/ 1 w 1513"/>
                <a:gd name="T107" fmla="*/ 1 h 972"/>
                <a:gd name="T108" fmla="*/ 1 w 1513"/>
                <a:gd name="T109" fmla="*/ 1 h 972"/>
                <a:gd name="T110" fmla="*/ 1 w 1513"/>
                <a:gd name="T111" fmla="*/ 1 h 9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3"/>
                <a:gd name="T169" fmla="*/ 0 h 972"/>
                <a:gd name="T170" fmla="*/ 1513 w 1513"/>
                <a:gd name="T171" fmla="*/ 972 h 9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3" h="972">
                  <a:moveTo>
                    <a:pt x="1115" y="369"/>
                  </a:moveTo>
                  <a:lnTo>
                    <a:pt x="1134" y="375"/>
                  </a:lnTo>
                  <a:lnTo>
                    <a:pt x="1167" y="368"/>
                  </a:lnTo>
                  <a:lnTo>
                    <a:pt x="1225" y="323"/>
                  </a:lnTo>
                  <a:lnTo>
                    <a:pt x="1233" y="308"/>
                  </a:lnTo>
                  <a:lnTo>
                    <a:pt x="1226" y="296"/>
                  </a:lnTo>
                  <a:lnTo>
                    <a:pt x="1226" y="295"/>
                  </a:lnTo>
                  <a:lnTo>
                    <a:pt x="1236" y="289"/>
                  </a:lnTo>
                  <a:lnTo>
                    <a:pt x="1267" y="285"/>
                  </a:lnTo>
                  <a:lnTo>
                    <a:pt x="1298" y="269"/>
                  </a:lnTo>
                  <a:lnTo>
                    <a:pt x="1291" y="252"/>
                  </a:lnTo>
                  <a:lnTo>
                    <a:pt x="1293" y="239"/>
                  </a:lnTo>
                  <a:lnTo>
                    <a:pt x="1294" y="239"/>
                  </a:lnTo>
                  <a:lnTo>
                    <a:pt x="1317" y="210"/>
                  </a:lnTo>
                  <a:lnTo>
                    <a:pt x="1397" y="187"/>
                  </a:lnTo>
                  <a:lnTo>
                    <a:pt x="1406" y="173"/>
                  </a:lnTo>
                  <a:lnTo>
                    <a:pt x="1420" y="167"/>
                  </a:lnTo>
                  <a:lnTo>
                    <a:pt x="1418" y="103"/>
                  </a:lnTo>
                  <a:lnTo>
                    <a:pt x="1422" y="83"/>
                  </a:lnTo>
                  <a:lnTo>
                    <a:pt x="1429" y="81"/>
                  </a:lnTo>
                  <a:lnTo>
                    <a:pt x="1437" y="85"/>
                  </a:lnTo>
                  <a:lnTo>
                    <a:pt x="1444" y="83"/>
                  </a:lnTo>
                  <a:lnTo>
                    <a:pt x="1448" y="76"/>
                  </a:lnTo>
                  <a:lnTo>
                    <a:pt x="1463" y="81"/>
                  </a:lnTo>
                  <a:lnTo>
                    <a:pt x="1486" y="130"/>
                  </a:lnTo>
                  <a:lnTo>
                    <a:pt x="1501" y="142"/>
                  </a:lnTo>
                  <a:lnTo>
                    <a:pt x="1509" y="139"/>
                  </a:lnTo>
                  <a:lnTo>
                    <a:pt x="1513" y="152"/>
                  </a:lnTo>
                  <a:lnTo>
                    <a:pt x="1505" y="165"/>
                  </a:lnTo>
                  <a:lnTo>
                    <a:pt x="1482" y="187"/>
                  </a:lnTo>
                  <a:lnTo>
                    <a:pt x="1474" y="183"/>
                  </a:lnTo>
                  <a:lnTo>
                    <a:pt x="1471" y="202"/>
                  </a:lnTo>
                  <a:lnTo>
                    <a:pt x="1447" y="222"/>
                  </a:lnTo>
                  <a:lnTo>
                    <a:pt x="1448" y="227"/>
                  </a:lnTo>
                  <a:lnTo>
                    <a:pt x="1441" y="256"/>
                  </a:lnTo>
                  <a:lnTo>
                    <a:pt x="1445" y="264"/>
                  </a:lnTo>
                  <a:lnTo>
                    <a:pt x="1443" y="276"/>
                  </a:lnTo>
                  <a:lnTo>
                    <a:pt x="1452" y="279"/>
                  </a:lnTo>
                  <a:lnTo>
                    <a:pt x="1462" y="292"/>
                  </a:lnTo>
                  <a:lnTo>
                    <a:pt x="1475" y="288"/>
                  </a:lnTo>
                  <a:lnTo>
                    <a:pt x="1472" y="279"/>
                  </a:lnTo>
                  <a:lnTo>
                    <a:pt x="1475" y="291"/>
                  </a:lnTo>
                  <a:lnTo>
                    <a:pt x="1459" y="302"/>
                  </a:lnTo>
                  <a:lnTo>
                    <a:pt x="1458" y="296"/>
                  </a:lnTo>
                  <a:lnTo>
                    <a:pt x="1448" y="306"/>
                  </a:lnTo>
                  <a:lnTo>
                    <a:pt x="1440" y="299"/>
                  </a:lnTo>
                  <a:lnTo>
                    <a:pt x="1439" y="312"/>
                  </a:lnTo>
                  <a:lnTo>
                    <a:pt x="1428" y="321"/>
                  </a:lnTo>
                  <a:lnTo>
                    <a:pt x="1401" y="330"/>
                  </a:lnTo>
                  <a:lnTo>
                    <a:pt x="1378" y="350"/>
                  </a:lnTo>
                  <a:lnTo>
                    <a:pt x="1372" y="365"/>
                  </a:lnTo>
                  <a:lnTo>
                    <a:pt x="1382" y="369"/>
                  </a:lnTo>
                  <a:lnTo>
                    <a:pt x="1378" y="408"/>
                  </a:lnTo>
                  <a:lnTo>
                    <a:pt x="1367" y="425"/>
                  </a:lnTo>
                  <a:lnTo>
                    <a:pt x="1356" y="414"/>
                  </a:lnTo>
                  <a:lnTo>
                    <a:pt x="1347" y="410"/>
                  </a:lnTo>
                  <a:lnTo>
                    <a:pt x="1355" y="426"/>
                  </a:lnTo>
                  <a:lnTo>
                    <a:pt x="1372" y="445"/>
                  </a:lnTo>
                  <a:lnTo>
                    <a:pt x="1360" y="473"/>
                  </a:lnTo>
                  <a:lnTo>
                    <a:pt x="1360" y="492"/>
                  </a:lnTo>
                  <a:lnTo>
                    <a:pt x="1353" y="496"/>
                  </a:lnTo>
                  <a:lnTo>
                    <a:pt x="1356" y="464"/>
                  </a:lnTo>
                  <a:lnTo>
                    <a:pt x="1347" y="466"/>
                  </a:lnTo>
                  <a:lnTo>
                    <a:pt x="1348" y="457"/>
                  </a:lnTo>
                  <a:lnTo>
                    <a:pt x="1334" y="453"/>
                  </a:lnTo>
                  <a:lnTo>
                    <a:pt x="1336" y="412"/>
                  </a:lnTo>
                  <a:lnTo>
                    <a:pt x="1325" y="421"/>
                  </a:lnTo>
                  <a:lnTo>
                    <a:pt x="1324" y="434"/>
                  </a:lnTo>
                  <a:lnTo>
                    <a:pt x="1334" y="462"/>
                  </a:lnTo>
                  <a:lnTo>
                    <a:pt x="1320" y="462"/>
                  </a:lnTo>
                  <a:lnTo>
                    <a:pt x="1339" y="472"/>
                  </a:lnTo>
                  <a:lnTo>
                    <a:pt x="1341" y="499"/>
                  </a:lnTo>
                  <a:lnTo>
                    <a:pt x="1356" y="508"/>
                  </a:lnTo>
                  <a:lnTo>
                    <a:pt x="1368" y="534"/>
                  </a:lnTo>
                  <a:lnTo>
                    <a:pt x="1379" y="544"/>
                  </a:lnTo>
                  <a:lnTo>
                    <a:pt x="1368" y="534"/>
                  </a:lnTo>
                  <a:lnTo>
                    <a:pt x="1362" y="533"/>
                  </a:lnTo>
                  <a:lnTo>
                    <a:pt x="1341" y="546"/>
                  </a:lnTo>
                  <a:lnTo>
                    <a:pt x="1368" y="541"/>
                  </a:lnTo>
                  <a:lnTo>
                    <a:pt x="1371" y="553"/>
                  </a:lnTo>
                  <a:lnTo>
                    <a:pt x="1368" y="562"/>
                  </a:lnTo>
                  <a:lnTo>
                    <a:pt x="1357" y="565"/>
                  </a:lnTo>
                  <a:lnTo>
                    <a:pt x="1345" y="580"/>
                  </a:lnTo>
                  <a:lnTo>
                    <a:pt x="1360" y="576"/>
                  </a:lnTo>
                  <a:lnTo>
                    <a:pt x="1355" y="588"/>
                  </a:lnTo>
                  <a:lnTo>
                    <a:pt x="1339" y="594"/>
                  </a:lnTo>
                  <a:lnTo>
                    <a:pt x="1318" y="622"/>
                  </a:lnTo>
                  <a:lnTo>
                    <a:pt x="1294" y="639"/>
                  </a:lnTo>
                  <a:lnTo>
                    <a:pt x="1279" y="666"/>
                  </a:lnTo>
                  <a:lnTo>
                    <a:pt x="1240" y="711"/>
                  </a:lnTo>
                  <a:lnTo>
                    <a:pt x="1229" y="749"/>
                  </a:lnTo>
                  <a:lnTo>
                    <a:pt x="1240" y="784"/>
                  </a:lnTo>
                  <a:lnTo>
                    <a:pt x="1257" y="819"/>
                  </a:lnTo>
                  <a:lnTo>
                    <a:pt x="1271" y="835"/>
                  </a:lnTo>
                  <a:lnTo>
                    <a:pt x="1274" y="848"/>
                  </a:lnTo>
                  <a:lnTo>
                    <a:pt x="1295" y="888"/>
                  </a:lnTo>
                  <a:lnTo>
                    <a:pt x="1299" y="931"/>
                  </a:lnTo>
                  <a:lnTo>
                    <a:pt x="1293" y="950"/>
                  </a:lnTo>
                  <a:lnTo>
                    <a:pt x="1286" y="957"/>
                  </a:lnTo>
                  <a:lnTo>
                    <a:pt x="1272" y="961"/>
                  </a:lnTo>
                  <a:lnTo>
                    <a:pt x="1264" y="948"/>
                  </a:lnTo>
                  <a:lnTo>
                    <a:pt x="1249" y="937"/>
                  </a:lnTo>
                  <a:lnTo>
                    <a:pt x="1229" y="906"/>
                  </a:lnTo>
                  <a:lnTo>
                    <a:pt x="1217" y="895"/>
                  </a:lnTo>
                  <a:lnTo>
                    <a:pt x="1213" y="884"/>
                  </a:lnTo>
                  <a:lnTo>
                    <a:pt x="1215" y="865"/>
                  </a:lnTo>
                  <a:lnTo>
                    <a:pt x="1205" y="869"/>
                  </a:lnTo>
                  <a:lnTo>
                    <a:pt x="1205" y="841"/>
                  </a:lnTo>
                  <a:lnTo>
                    <a:pt x="1197" y="823"/>
                  </a:lnTo>
                  <a:lnTo>
                    <a:pt x="1188" y="822"/>
                  </a:lnTo>
                  <a:lnTo>
                    <a:pt x="1174" y="803"/>
                  </a:lnTo>
                  <a:lnTo>
                    <a:pt x="1159" y="792"/>
                  </a:lnTo>
                  <a:lnTo>
                    <a:pt x="1115" y="811"/>
                  </a:lnTo>
                  <a:lnTo>
                    <a:pt x="1109" y="798"/>
                  </a:lnTo>
                  <a:lnTo>
                    <a:pt x="1092" y="794"/>
                  </a:lnTo>
                  <a:lnTo>
                    <a:pt x="1080" y="785"/>
                  </a:lnTo>
                  <a:lnTo>
                    <a:pt x="1034" y="795"/>
                  </a:lnTo>
                  <a:lnTo>
                    <a:pt x="1027" y="784"/>
                  </a:lnTo>
                  <a:lnTo>
                    <a:pt x="1021" y="794"/>
                  </a:lnTo>
                  <a:lnTo>
                    <a:pt x="992" y="792"/>
                  </a:lnTo>
                  <a:lnTo>
                    <a:pt x="977" y="803"/>
                  </a:lnTo>
                  <a:lnTo>
                    <a:pt x="961" y="795"/>
                  </a:lnTo>
                  <a:lnTo>
                    <a:pt x="953" y="810"/>
                  </a:lnTo>
                  <a:lnTo>
                    <a:pt x="964" y="812"/>
                  </a:lnTo>
                  <a:lnTo>
                    <a:pt x="990" y="807"/>
                  </a:lnTo>
                  <a:lnTo>
                    <a:pt x="988" y="816"/>
                  </a:lnTo>
                  <a:lnTo>
                    <a:pt x="981" y="823"/>
                  </a:lnTo>
                  <a:lnTo>
                    <a:pt x="981" y="830"/>
                  </a:lnTo>
                  <a:lnTo>
                    <a:pt x="998" y="841"/>
                  </a:lnTo>
                  <a:lnTo>
                    <a:pt x="994" y="848"/>
                  </a:lnTo>
                  <a:lnTo>
                    <a:pt x="984" y="838"/>
                  </a:lnTo>
                  <a:lnTo>
                    <a:pt x="973" y="835"/>
                  </a:lnTo>
                  <a:lnTo>
                    <a:pt x="964" y="843"/>
                  </a:lnTo>
                  <a:lnTo>
                    <a:pt x="945" y="848"/>
                  </a:lnTo>
                  <a:lnTo>
                    <a:pt x="929" y="845"/>
                  </a:lnTo>
                  <a:lnTo>
                    <a:pt x="926" y="833"/>
                  </a:lnTo>
                  <a:lnTo>
                    <a:pt x="908" y="822"/>
                  </a:lnTo>
                  <a:lnTo>
                    <a:pt x="896" y="831"/>
                  </a:lnTo>
                  <a:lnTo>
                    <a:pt x="864" y="823"/>
                  </a:lnTo>
                  <a:lnTo>
                    <a:pt x="846" y="827"/>
                  </a:lnTo>
                  <a:lnTo>
                    <a:pt x="816" y="839"/>
                  </a:lnTo>
                  <a:lnTo>
                    <a:pt x="816" y="825"/>
                  </a:lnTo>
                  <a:lnTo>
                    <a:pt x="806" y="831"/>
                  </a:lnTo>
                  <a:lnTo>
                    <a:pt x="815" y="846"/>
                  </a:lnTo>
                  <a:lnTo>
                    <a:pt x="794" y="865"/>
                  </a:lnTo>
                  <a:lnTo>
                    <a:pt x="777" y="869"/>
                  </a:lnTo>
                  <a:lnTo>
                    <a:pt x="734" y="906"/>
                  </a:lnTo>
                  <a:lnTo>
                    <a:pt x="733" y="923"/>
                  </a:lnTo>
                  <a:lnTo>
                    <a:pt x="738" y="942"/>
                  </a:lnTo>
                  <a:lnTo>
                    <a:pt x="743" y="972"/>
                  </a:lnTo>
                  <a:lnTo>
                    <a:pt x="743" y="971"/>
                  </a:lnTo>
                  <a:lnTo>
                    <a:pt x="706" y="964"/>
                  </a:lnTo>
                  <a:lnTo>
                    <a:pt x="679" y="952"/>
                  </a:lnTo>
                  <a:lnTo>
                    <a:pt x="668" y="933"/>
                  </a:lnTo>
                  <a:lnTo>
                    <a:pt x="661" y="911"/>
                  </a:lnTo>
                  <a:lnTo>
                    <a:pt x="637" y="879"/>
                  </a:lnTo>
                  <a:lnTo>
                    <a:pt x="624" y="850"/>
                  </a:lnTo>
                  <a:lnTo>
                    <a:pt x="606" y="827"/>
                  </a:lnTo>
                  <a:lnTo>
                    <a:pt x="596" y="823"/>
                  </a:lnTo>
                  <a:lnTo>
                    <a:pt x="566" y="823"/>
                  </a:lnTo>
                  <a:lnTo>
                    <a:pt x="549" y="849"/>
                  </a:lnTo>
                  <a:lnTo>
                    <a:pt x="539" y="852"/>
                  </a:lnTo>
                  <a:lnTo>
                    <a:pt x="531" y="848"/>
                  </a:lnTo>
                  <a:lnTo>
                    <a:pt x="503" y="819"/>
                  </a:lnTo>
                  <a:lnTo>
                    <a:pt x="495" y="787"/>
                  </a:lnTo>
                  <a:lnTo>
                    <a:pt x="473" y="768"/>
                  </a:lnTo>
                  <a:lnTo>
                    <a:pt x="454" y="745"/>
                  </a:lnTo>
                  <a:lnTo>
                    <a:pt x="397" y="737"/>
                  </a:lnTo>
                  <a:lnTo>
                    <a:pt x="395" y="748"/>
                  </a:lnTo>
                  <a:lnTo>
                    <a:pt x="385" y="752"/>
                  </a:lnTo>
                  <a:lnTo>
                    <a:pt x="309" y="744"/>
                  </a:lnTo>
                  <a:lnTo>
                    <a:pt x="220" y="688"/>
                  </a:lnTo>
                  <a:lnTo>
                    <a:pt x="197" y="671"/>
                  </a:lnTo>
                  <a:lnTo>
                    <a:pt x="131" y="662"/>
                  </a:lnTo>
                  <a:lnTo>
                    <a:pt x="129" y="662"/>
                  </a:lnTo>
                  <a:lnTo>
                    <a:pt x="124" y="625"/>
                  </a:lnTo>
                  <a:lnTo>
                    <a:pt x="112" y="608"/>
                  </a:lnTo>
                  <a:lnTo>
                    <a:pt x="102" y="606"/>
                  </a:lnTo>
                  <a:lnTo>
                    <a:pt x="102" y="592"/>
                  </a:lnTo>
                  <a:lnTo>
                    <a:pt x="93" y="589"/>
                  </a:lnTo>
                  <a:lnTo>
                    <a:pt x="43" y="556"/>
                  </a:lnTo>
                  <a:lnTo>
                    <a:pt x="48" y="537"/>
                  </a:lnTo>
                  <a:lnTo>
                    <a:pt x="33" y="494"/>
                  </a:lnTo>
                  <a:lnTo>
                    <a:pt x="21" y="477"/>
                  </a:lnTo>
                  <a:lnTo>
                    <a:pt x="31" y="453"/>
                  </a:lnTo>
                  <a:lnTo>
                    <a:pt x="21" y="449"/>
                  </a:lnTo>
                  <a:lnTo>
                    <a:pt x="19" y="434"/>
                  </a:lnTo>
                  <a:lnTo>
                    <a:pt x="21" y="418"/>
                  </a:lnTo>
                  <a:lnTo>
                    <a:pt x="29" y="431"/>
                  </a:lnTo>
                  <a:lnTo>
                    <a:pt x="27" y="412"/>
                  </a:lnTo>
                  <a:lnTo>
                    <a:pt x="33" y="408"/>
                  </a:lnTo>
                  <a:lnTo>
                    <a:pt x="25" y="402"/>
                  </a:lnTo>
                  <a:lnTo>
                    <a:pt x="23" y="411"/>
                  </a:lnTo>
                  <a:lnTo>
                    <a:pt x="9" y="403"/>
                  </a:lnTo>
                  <a:lnTo>
                    <a:pt x="16" y="391"/>
                  </a:lnTo>
                  <a:lnTo>
                    <a:pt x="2" y="362"/>
                  </a:lnTo>
                  <a:lnTo>
                    <a:pt x="9" y="333"/>
                  </a:lnTo>
                  <a:lnTo>
                    <a:pt x="0" y="304"/>
                  </a:lnTo>
                  <a:lnTo>
                    <a:pt x="24" y="261"/>
                  </a:lnTo>
                  <a:lnTo>
                    <a:pt x="24" y="226"/>
                  </a:lnTo>
                  <a:lnTo>
                    <a:pt x="28" y="207"/>
                  </a:lnTo>
                  <a:lnTo>
                    <a:pt x="54" y="169"/>
                  </a:lnTo>
                  <a:lnTo>
                    <a:pt x="70" y="133"/>
                  </a:lnTo>
                  <a:lnTo>
                    <a:pt x="79" y="119"/>
                  </a:lnTo>
                  <a:lnTo>
                    <a:pt x="88" y="91"/>
                  </a:lnTo>
                  <a:lnTo>
                    <a:pt x="105" y="99"/>
                  </a:lnTo>
                  <a:lnTo>
                    <a:pt x="90" y="85"/>
                  </a:lnTo>
                  <a:lnTo>
                    <a:pt x="96" y="60"/>
                  </a:lnTo>
                  <a:lnTo>
                    <a:pt x="96" y="11"/>
                  </a:lnTo>
                  <a:lnTo>
                    <a:pt x="102" y="3"/>
                  </a:lnTo>
                  <a:lnTo>
                    <a:pt x="117" y="21"/>
                  </a:lnTo>
                  <a:lnTo>
                    <a:pt x="132" y="26"/>
                  </a:lnTo>
                  <a:lnTo>
                    <a:pt x="142" y="41"/>
                  </a:lnTo>
                  <a:lnTo>
                    <a:pt x="127" y="52"/>
                  </a:lnTo>
                  <a:lnTo>
                    <a:pt x="139" y="50"/>
                  </a:lnTo>
                  <a:lnTo>
                    <a:pt x="139" y="57"/>
                  </a:lnTo>
                  <a:lnTo>
                    <a:pt x="151" y="41"/>
                  </a:lnTo>
                  <a:lnTo>
                    <a:pt x="148" y="23"/>
                  </a:lnTo>
                  <a:lnTo>
                    <a:pt x="154" y="19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296" y="53"/>
                  </a:lnTo>
                  <a:lnTo>
                    <a:pt x="453" y="95"/>
                  </a:lnTo>
                  <a:lnTo>
                    <a:pt x="577" y="115"/>
                  </a:lnTo>
                  <a:lnTo>
                    <a:pt x="697" y="126"/>
                  </a:lnTo>
                  <a:lnTo>
                    <a:pt x="792" y="129"/>
                  </a:lnTo>
                  <a:lnTo>
                    <a:pt x="803" y="115"/>
                  </a:lnTo>
                  <a:lnTo>
                    <a:pt x="811" y="134"/>
                  </a:lnTo>
                  <a:lnTo>
                    <a:pt x="818" y="139"/>
                  </a:lnTo>
                  <a:lnTo>
                    <a:pt x="841" y="144"/>
                  </a:lnTo>
                  <a:lnTo>
                    <a:pt x="854" y="141"/>
                  </a:lnTo>
                  <a:lnTo>
                    <a:pt x="891" y="161"/>
                  </a:lnTo>
                  <a:lnTo>
                    <a:pt x="899" y="157"/>
                  </a:lnTo>
                  <a:lnTo>
                    <a:pt x="927" y="161"/>
                  </a:lnTo>
                  <a:lnTo>
                    <a:pt x="929" y="161"/>
                  </a:lnTo>
                  <a:lnTo>
                    <a:pt x="914" y="173"/>
                  </a:lnTo>
                  <a:lnTo>
                    <a:pt x="876" y="211"/>
                  </a:lnTo>
                  <a:lnTo>
                    <a:pt x="888" y="211"/>
                  </a:lnTo>
                  <a:lnTo>
                    <a:pt x="904" y="202"/>
                  </a:lnTo>
                  <a:lnTo>
                    <a:pt x="915" y="217"/>
                  </a:lnTo>
                  <a:lnTo>
                    <a:pt x="952" y="195"/>
                  </a:lnTo>
                  <a:lnTo>
                    <a:pt x="969" y="179"/>
                  </a:lnTo>
                  <a:lnTo>
                    <a:pt x="981" y="177"/>
                  </a:lnTo>
                  <a:lnTo>
                    <a:pt x="965" y="191"/>
                  </a:lnTo>
                  <a:lnTo>
                    <a:pt x="967" y="203"/>
                  </a:lnTo>
                  <a:lnTo>
                    <a:pt x="983" y="199"/>
                  </a:lnTo>
                  <a:lnTo>
                    <a:pt x="995" y="212"/>
                  </a:lnTo>
                  <a:lnTo>
                    <a:pt x="1011" y="211"/>
                  </a:lnTo>
                  <a:lnTo>
                    <a:pt x="1032" y="199"/>
                  </a:lnTo>
                  <a:lnTo>
                    <a:pt x="1052" y="194"/>
                  </a:lnTo>
                  <a:lnTo>
                    <a:pt x="1053" y="203"/>
                  </a:lnTo>
                  <a:lnTo>
                    <a:pt x="1065" y="202"/>
                  </a:lnTo>
                  <a:lnTo>
                    <a:pt x="1067" y="202"/>
                  </a:lnTo>
                  <a:lnTo>
                    <a:pt x="1076" y="210"/>
                  </a:lnTo>
                  <a:lnTo>
                    <a:pt x="1082" y="221"/>
                  </a:lnTo>
                  <a:lnTo>
                    <a:pt x="1049" y="222"/>
                  </a:lnTo>
                  <a:lnTo>
                    <a:pt x="1006" y="235"/>
                  </a:lnTo>
                  <a:lnTo>
                    <a:pt x="984" y="280"/>
                  </a:lnTo>
                  <a:lnTo>
                    <a:pt x="1003" y="266"/>
                  </a:lnTo>
                  <a:lnTo>
                    <a:pt x="991" y="331"/>
                  </a:lnTo>
                  <a:lnTo>
                    <a:pt x="998" y="366"/>
                  </a:lnTo>
                  <a:lnTo>
                    <a:pt x="1007" y="384"/>
                  </a:lnTo>
                  <a:lnTo>
                    <a:pt x="1018" y="383"/>
                  </a:lnTo>
                  <a:lnTo>
                    <a:pt x="1030" y="376"/>
                  </a:lnTo>
                  <a:lnTo>
                    <a:pt x="1034" y="364"/>
                  </a:lnTo>
                  <a:lnTo>
                    <a:pt x="1037" y="342"/>
                  </a:lnTo>
                  <a:lnTo>
                    <a:pt x="1026" y="295"/>
                  </a:lnTo>
                  <a:lnTo>
                    <a:pt x="1033" y="264"/>
                  </a:lnTo>
                  <a:lnTo>
                    <a:pt x="1052" y="252"/>
                  </a:lnTo>
                  <a:lnTo>
                    <a:pt x="1057" y="233"/>
                  </a:lnTo>
                  <a:lnTo>
                    <a:pt x="1071" y="231"/>
                  </a:lnTo>
                  <a:lnTo>
                    <a:pt x="1095" y="239"/>
                  </a:lnTo>
                  <a:lnTo>
                    <a:pt x="1103" y="252"/>
                  </a:lnTo>
                  <a:lnTo>
                    <a:pt x="1106" y="272"/>
                  </a:lnTo>
                  <a:lnTo>
                    <a:pt x="1096" y="292"/>
                  </a:lnTo>
                  <a:lnTo>
                    <a:pt x="1096" y="304"/>
                  </a:lnTo>
                  <a:lnTo>
                    <a:pt x="1106" y="291"/>
                  </a:lnTo>
                  <a:lnTo>
                    <a:pt x="1118" y="283"/>
                  </a:lnTo>
                  <a:lnTo>
                    <a:pt x="1137" y="316"/>
                  </a:lnTo>
                  <a:lnTo>
                    <a:pt x="1125" y="358"/>
                  </a:lnTo>
                  <a:lnTo>
                    <a:pt x="1126" y="358"/>
                  </a:lnTo>
                  <a:lnTo>
                    <a:pt x="1115" y="369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93" name="Freeform 7"/>
            <p:cNvSpPr>
              <a:spLocks noChangeAspect="1"/>
            </p:cNvSpPr>
            <p:nvPr/>
          </p:nvSpPr>
          <p:spPr bwMode="gray">
            <a:xfrm>
              <a:off x="461" y="2929"/>
              <a:ext cx="966" cy="621"/>
            </a:xfrm>
            <a:custGeom>
              <a:avLst/>
              <a:gdLst>
                <a:gd name="T0" fmla="*/ 1 w 1513"/>
                <a:gd name="T1" fmla="*/ 1 h 972"/>
                <a:gd name="T2" fmla="*/ 1 w 1513"/>
                <a:gd name="T3" fmla="*/ 1 h 972"/>
                <a:gd name="T4" fmla="*/ 1 w 1513"/>
                <a:gd name="T5" fmla="*/ 1 h 972"/>
                <a:gd name="T6" fmla="*/ 1 w 1513"/>
                <a:gd name="T7" fmla="*/ 1 h 972"/>
                <a:gd name="T8" fmla="*/ 1 w 1513"/>
                <a:gd name="T9" fmla="*/ 1 h 972"/>
                <a:gd name="T10" fmla="*/ 1 w 1513"/>
                <a:gd name="T11" fmla="*/ 1 h 972"/>
                <a:gd name="T12" fmla="*/ 1 w 1513"/>
                <a:gd name="T13" fmla="*/ 1 h 972"/>
                <a:gd name="T14" fmla="*/ 1 w 1513"/>
                <a:gd name="T15" fmla="*/ 1 h 972"/>
                <a:gd name="T16" fmla="*/ 1 w 1513"/>
                <a:gd name="T17" fmla="*/ 1 h 972"/>
                <a:gd name="T18" fmla="*/ 1 w 1513"/>
                <a:gd name="T19" fmla="*/ 1 h 972"/>
                <a:gd name="T20" fmla="*/ 1 w 1513"/>
                <a:gd name="T21" fmla="*/ 1 h 972"/>
                <a:gd name="T22" fmla="*/ 1 w 1513"/>
                <a:gd name="T23" fmla="*/ 1 h 972"/>
                <a:gd name="T24" fmla="*/ 1 w 1513"/>
                <a:gd name="T25" fmla="*/ 1 h 972"/>
                <a:gd name="T26" fmla="*/ 1 w 1513"/>
                <a:gd name="T27" fmla="*/ 1 h 972"/>
                <a:gd name="T28" fmla="*/ 1 w 1513"/>
                <a:gd name="T29" fmla="*/ 1 h 972"/>
                <a:gd name="T30" fmla="*/ 1 w 1513"/>
                <a:gd name="T31" fmla="*/ 1 h 972"/>
                <a:gd name="T32" fmla="*/ 1 w 1513"/>
                <a:gd name="T33" fmla="*/ 1 h 972"/>
                <a:gd name="T34" fmla="*/ 1 w 1513"/>
                <a:gd name="T35" fmla="*/ 1 h 972"/>
                <a:gd name="T36" fmla="*/ 1 w 1513"/>
                <a:gd name="T37" fmla="*/ 1 h 972"/>
                <a:gd name="T38" fmla="*/ 1 w 1513"/>
                <a:gd name="T39" fmla="*/ 1 h 972"/>
                <a:gd name="T40" fmla="*/ 1 w 1513"/>
                <a:gd name="T41" fmla="*/ 1 h 972"/>
                <a:gd name="T42" fmla="*/ 1 w 1513"/>
                <a:gd name="T43" fmla="*/ 1 h 972"/>
                <a:gd name="T44" fmla="*/ 1 w 1513"/>
                <a:gd name="T45" fmla="*/ 1 h 972"/>
                <a:gd name="T46" fmla="*/ 1 w 1513"/>
                <a:gd name="T47" fmla="*/ 1 h 972"/>
                <a:gd name="T48" fmla="*/ 1 w 1513"/>
                <a:gd name="T49" fmla="*/ 1 h 972"/>
                <a:gd name="T50" fmla="*/ 1 w 1513"/>
                <a:gd name="T51" fmla="*/ 1 h 972"/>
                <a:gd name="T52" fmla="*/ 1 w 1513"/>
                <a:gd name="T53" fmla="*/ 1 h 972"/>
                <a:gd name="T54" fmla="*/ 1 w 1513"/>
                <a:gd name="T55" fmla="*/ 1 h 972"/>
                <a:gd name="T56" fmla="*/ 1 w 1513"/>
                <a:gd name="T57" fmla="*/ 1 h 972"/>
                <a:gd name="T58" fmla="*/ 1 w 1513"/>
                <a:gd name="T59" fmla="*/ 1 h 972"/>
                <a:gd name="T60" fmla="*/ 1 w 1513"/>
                <a:gd name="T61" fmla="*/ 1 h 972"/>
                <a:gd name="T62" fmla="*/ 1 w 1513"/>
                <a:gd name="T63" fmla="*/ 1 h 972"/>
                <a:gd name="T64" fmla="*/ 1 w 1513"/>
                <a:gd name="T65" fmla="*/ 1 h 972"/>
                <a:gd name="T66" fmla="*/ 1 w 1513"/>
                <a:gd name="T67" fmla="*/ 1 h 972"/>
                <a:gd name="T68" fmla="*/ 1 w 1513"/>
                <a:gd name="T69" fmla="*/ 1 h 972"/>
                <a:gd name="T70" fmla="*/ 1 w 1513"/>
                <a:gd name="T71" fmla="*/ 1 h 972"/>
                <a:gd name="T72" fmla="*/ 1 w 1513"/>
                <a:gd name="T73" fmla="*/ 1 h 972"/>
                <a:gd name="T74" fmla="*/ 1 w 1513"/>
                <a:gd name="T75" fmla="*/ 1 h 972"/>
                <a:gd name="T76" fmla="*/ 1 w 1513"/>
                <a:gd name="T77" fmla="*/ 1 h 972"/>
                <a:gd name="T78" fmla="*/ 1 w 1513"/>
                <a:gd name="T79" fmla="*/ 1 h 972"/>
                <a:gd name="T80" fmla="*/ 1 w 1513"/>
                <a:gd name="T81" fmla="*/ 1 h 972"/>
                <a:gd name="T82" fmla="*/ 1 w 1513"/>
                <a:gd name="T83" fmla="*/ 1 h 972"/>
                <a:gd name="T84" fmla="*/ 1 w 1513"/>
                <a:gd name="T85" fmla="*/ 1 h 972"/>
                <a:gd name="T86" fmla="*/ 1 w 1513"/>
                <a:gd name="T87" fmla="*/ 0 h 972"/>
                <a:gd name="T88" fmla="*/ 1 w 1513"/>
                <a:gd name="T89" fmla="*/ 1 h 972"/>
                <a:gd name="T90" fmla="*/ 1 w 1513"/>
                <a:gd name="T91" fmla="*/ 1 h 972"/>
                <a:gd name="T92" fmla="*/ 1 w 1513"/>
                <a:gd name="T93" fmla="*/ 1 h 972"/>
                <a:gd name="T94" fmla="*/ 1 w 1513"/>
                <a:gd name="T95" fmla="*/ 1 h 972"/>
                <a:gd name="T96" fmla="*/ 1 w 1513"/>
                <a:gd name="T97" fmla="*/ 1 h 972"/>
                <a:gd name="T98" fmla="*/ 1 w 1513"/>
                <a:gd name="T99" fmla="*/ 1 h 972"/>
                <a:gd name="T100" fmla="*/ 1 w 1513"/>
                <a:gd name="T101" fmla="*/ 1 h 972"/>
                <a:gd name="T102" fmla="*/ 1 w 1513"/>
                <a:gd name="T103" fmla="*/ 1 h 972"/>
                <a:gd name="T104" fmla="*/ 1 w 1513"/>
                <a:gd name="T105" fmla="*/ 1 h 972"/>
                <a:gd name="T106" fmla="*/ 1 w 1513"/>
                <a:gd name="T107" fmla="*/ 1 h 972"/>
                <a:gd name="T108" fmla="*/ 1 w 1513"/>
                <a:gd name="T109" fmla="*/ 1 h 972"/>
                <a:gd name="T110" fmla="*/ 1 w 1513"/>
                <a:gd name="T111" fmla="*/ 1 h 9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3"/>
                <a:gd name="T169" fmla="*/ 0 h 972"/>
                <a:gd name="T170" fmla="*/ 1513 w 1513"/>
                <a:gd name="T171" fmla="*/ 972 h 9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3" h="972">
                  <a:moveTo>
                    <a:pt x="1115" y="369"/>
                  </a:moveTo>
                  <a:lnTo>
                    <a:pt x="1134" y="375"/>
                  </a:lnTo>
                  <a:lnTo>
                    <a:pt x="1167" y="368"/>
                  </a:lnTo>
                  <a:lnTo>
                    <a:pt x="1225" y="323"/>
                  </a:lnTo>
                  <a:lnTo>
                    <a:pt x="1233" y="308"/>
                  </a:lnTo>
                  <a:lnTo>
                    <a:pt x="1226" y="296"/>
                  </a:lnTo>
                  <a:lnTo>
                    <a:pt x="1226" y="295"/>
                  </a:lnTo>
                  <a:lnTo>
                    <a:pt x="1236" y="289"/>
                  </a:lnTo>
                  <a:lnTo>
                    <a:pt x="1267" y="285"/>
                  </a:lnTo>
                  <a:lnTo>
                    <a:pt x="1298" y="269"/>
                  </a:lnTo>
                  <a:lnTo>
                    <a:pt x="1291" y="252"/>
                  </a:lnTo>
                  <a:lnTo>
                    <a:pt x="1293" y="239"/>
                  </a:lnTo>
                  <a:lnTo>
                    <a:pt x="1294" y="239"/>
                  </a:lnTo>
                  <a:lnTo>
                    <a:pt x="1317" y="210"/>
                  </a:lnTo>
                  <a:lnTo>
                    <a:pt x="1397" y="187"/>
                  </a:lnTo>
                  <a:lnTo>
                    <a:pt x="1406" y="173"/>
                  </a:lnTo>
                  <a:lnTo>
                    <a:pt x="1420" y="167"/>
                  </a:lnTo>
                  <a:lnTo>
                    <a:pt x="1418" y="103"/>
                  </a:lnTo>
                  <a:lnTo>
                    <a:pt x="1422" y="83"/>
                  </a:lnTo>
                  <a:lnTo>
                    <a:pt x="1429" y="81"/>
                  </a:lnTo>
                  <a:lnTo>
                    <a:pt x="1437" y="85"/>
                  </a:lnTo>
                  <a:lnTo>
                    <a:pt x="1444" y="83"/>
                  </a:lnTo>
                  <a:lnTo>
                    <a:pt x="1448" y="76"/>
                  </a:lnTo>
                  <a:lnTo>
                    <a:pt x="1463" y="81"/>
                  </a:lnTo>
                  <a:lnTo>
                    <a:pt x="1486" y="130"/>
                  </a:lnTo>
                  <a:lnTo>
                    <a:pt x="1501" y="142"/>
                  </a:lnTo>
                  <a:lnTo>
                    <a:pt x="1509" y="139"/>
                  </a:lnTo>
                  <a:lnTo>
                    <a:pt x="1513" y="152"/>
                  </a:lnTo>
                  <a:lnTo>
                    <a:pt x="1505" y="165"/>
                  </a:lnTo>
                  <a:lnTo>
                    <a:pt x="1482" y="187"/>
                  </a:lnTo>
                  <a:lnTo>
                    <a:pt x="1474" y="183"/>
                  </a:lnTo>
                  <a:lnTo>
                    <a:pt x="1471" y="202"/>
                  </a:lnTo>
                  <a:lnTo>
                    <a:pt x="1447" y="222"/>
                  </a:lnTo>
                  <a:lnTo>
                    <a:pt x="1448" y="227"/>
                  </a:lnTo>
                  <a:lnTo>
                    <a:pt x="1441" y="256"/>
                  </a:lnTo>
                  <a:lnTo>
                    <a:pt x="1445" y="264"/>
                  </a:lnTo>
                  <a:lnTo>
                    <a:pt x="1443" y="276"/>
                  </a:lnTo>
                  <a:lnTo>
                    <a:pt x="1452" y="279"/>
                  </a:lnTo>
                  <a:lnTo>
                    <a:pt x="1462" y="292"/>
                  </a:lnTo>
                  <a:lnTo>
                    <a:pt x="1475" y="288"/>
                  </a:lnTo>
                  <a:lnTo>
                    <a:pt x="1472" y="279"/>
                  </a:lnTo>
                  <a:lnTo>
                    <a:pt x="1475" y="291"/>
                  </a:lnTo>
                  <a:lnTo>
                    <a:pt x="1459" y="302"/>
                  </a:lnTo>
                  <a:lnTo>
                    <a:pt x="1458" y="296"/>
                  </a:lnTo>
                  <a:lnTo>
                    <a:pt x="1448" y="306"/>
                  </a:lnTo>
                  <a:lnTo>
                    <a:pt x="1440" y="299"/>
                  </a:lnTo>
                  <a:lnTo>
                    <a:pt x="1439" y="312"/>
                  </a:lnTo>
                  <a:lnTo>
                    <a:pt x="1428" y="321"/>
                  </a:lnTo>
                  <a:lnTo>
                    <a:pt x="1401" y="330"/>
                  </a:lnTo>
                  <a:lnTo>
                    <a:pt x="1378" y="350"/>
                  </a:lnTo>
                  <a:lnTo>
                    <a:pt x="1372" y="365"/>
                  </a:lnTo>
                  <a:lnTo>
                    <a:pt x="1382" y="369"/>
                  </a:lnTo>
                  <a:lnTo>
                    <a:pt x="1378" y="408"/>
                  </a:lnTo>
                  <a:lnTo>
                    <a:pt x="1367" y="425"/>
                  </a:lnTo>
                  <a:lnTo>
                    <a:pt x="1356" y="414"/>
                  </a:lnTo>
                  <a:lnTo>
                    <a:pt x="1347" y="410"/>
                  </a:lnTo>
                  <a:lnTo>
                    <a:pt x="1355" y="426"/>
                  </a:lnTo>
                  <a:lnTo>
                    <a:pt x="1372" y="445"/>
                  </a:lnTo>
                  <a:lnTo>
                    <a:pt x="1360" y="473"/>
                  </a:lnTo>
                  <a:lnTo>
                    <a:pt x="1360" y="492"/>
                  </a:lnTo>
                  <a:lnTo>
                    <a:pt x="1353" y="496"/>
                  </a:lnTo>
                  <a:lnTo>
                    <a:pt x="1356" y="464"/>
                  </a:lnTo>
                  <a:lnTo>
                    <a:pt x="1347" y="466"/>
                  </a:lnTo>
                  <a:lnTo>
                    <a:pt x="1348" y="457"/>
                  </a:lnTo>
                  <a:lnTo>
                    <a:pt x="1334" y="453"/>
                  </a:lnTo>
                  <a:lnTo>
                    <a:pt x="1336" y="412"/>
                  </a:lnTo>
                  <a:lnTo>
                    <a:pt x="1325" y="421"/>
                  </a:lnTo>
                  <a:lnTo>
                    <a:pt x="1324" y="434"/>
                  </a:lnTo>
                  <a:lnTo>
                    <a:pt x="1334" y="462"/>
                  </a:lnTo>
                  <a:lnTo>
                    <a:pt x="1320" y="462"/>
                  </a:lnTo>
                  <a:lnTo>
                    <a:pt x="1339" y="472"/>
                  </a:lnTo>
                  <a:lnTo>
                    <a:pt x="1341" y="499"/>
                  </a:lnTo>
                  <a:lnTo>
                    <a:pt x="1356" y="508"/>
                  </a:lnTo>
                  <a:lnTo>
                    <a:pt x="1368" y="534"/>
                  </a:lnTo>
                  <a:lnTo>
                    <a:pt x="1379" y="544"/>
                  </a:lnTo>
                  <a:lnTo>
                    <a:pt x="1368" y="534"/>
                  </a:lnTo>
                  <a:lnTo>
                    <a:pt x="1362" y="533"/>
                  </a:lnTo>
                  <a:lnTo>
                    <a:pt x="1341" y="546"/>
                  </a:lnTo>
                  <a:lnTo>
                    <a:pt x="1368" y="541"/>
                  </a:lnTo>
                  <a:lnTo>
                    <a:pt x="1371" y="553"/>
                  </a:lnTo>
                  <a:lnTo>
                    <a:pt x="1368" y="562"/>
                  </a:lnTo>
                  <a:lnTo>
                    <a:pt x="1357" y="565"/>
                  </a:lnTo>
                  <a:lnTo>
                    <a:pt x="1345" y="580"/>
                  </a:lnTo>
                  <a:lnTo>
                    <a:pt x="1360" y="576"/>
                  </a:lnTo>
                  <a:lnTo>
                    <a:pt x="1355" y="588"/>
                  </a:lnTo>
                  <a:lnTo>
                    <a:pt x="1339" y="594"/>
                  </a:lnTo>
                  <a:lnTo>
                    <a:pt x="1318" y="622"/>
                  </a:lnTo>
                  <a:lnTo>
                    <a:pt x="1294" y="639"/>
                  </a:lnTo>
                  <a:lnTo>
                    <a:pt x="1279" y="666"/>
                  </a:lnTo>
                  <a:lnTo>
                    <a:pt x="1240" y="711"/>
                  </a:lnTo>
                  <a:lnTo>
                    <a:pt x="1229" y="749"/>
                  </a:lnTo>
                  <a:lnTo>
                    <a:pt x="1240" y="784"/>
                  </a:lnTo>
                  <a:lnTo>
                    <a:pt x="1257" y="819"/>
                  </a:lnTo>
                  <a:lnTo>
                    <a:pt x="1271" y="835"/>
                  </a:lnTo>
                  <a:lnTo>
                    <a:pt x="1274" y="848"/>
                  </a:lnTo>
                  <a:lnTo>
                    <a:pt x="1295" y="888"/>
                  </a:lnTo>
                  <a:lnTo>
                    <a:pt x="1299" y="931"/>
                  </a:lnTo>
                  <a:lnTo>
                    <a:pt x="1293" y="950"/>
                  </a:lnTo>
                  <a:lnTo>
                    <a:pt x="1286" y="957"/>
                  </a:lnTo>
                  <a:lnTo>
                    <a:pt x="1272" y="961"/>
                  </a:lnTo>
                  <a:lnTo>
                    <a:pt x="1264" y="948"/>
                  </a:lnTo>
                  <a:lnTo>
                    <a:pt x="1249" y="937"/>
                  </a:lnTo>
                  <a:lnTo>
                    <a:pt x="1229" y="906"/>
                  </a:lnTo>
                  <a:lnTo>
                    <a:pt x="1217" y="895"/>
                  </a:lnTo>
                  <a:lnTo>
                    <a:pt x="1213" y="884"/>
                  </a:lnTo>
                  <a:lnTo>
                    <a:pt x="1215" y="865"/>
                  </a:lnTo>
                  <a:lnTo>
                    <a:pt x="1205" y="869"/>
                  </a:lnTo>
                  <a:lnTo>
                    <a:pt x="1205" y="841"/>
                  </a:lnTo>
                  <a:lnTo>
                    <a:pt x="1197" y="823"/>
                  </a:lnTo>
                  <a:lnTo>
                    <a:pt x="1188" y="822"/>
                  </a:lnTo>
                  <a:lnTo>
                    <a:pt x="1174" y="803"/>
                  </a:lnTo>
                  <a:lnTo>
                    <a:pt x="1159" y="792"/>
                  </a:lnTo>
                  <a:lnTo>
                    <a:pt x="1115" y="811"/>
                  </a:lnTo>
                  <a:lnTo>
                    <a:pt x="1109" y="798"/>
                  </a:lnTo>
                  <a:lnTo>
                    <a:pt x="1092" y="794"/>
                  </a:lnTo>
                  <a:lnTo>
                    <a:pt x="1080" y="785"/>
                  </a:lnTo>
                  <a:lnTo>
                    <a:pt x="1034" y="795"/>
                  </a:lnTo>
                  <a:lnTo>
                    <a:pt x="1027" y="784"/>
                  </a:lnTo>
                  <a:lnTo>
                    <a:pt x="1021" y="794"/>
                  </a:lnTo>
                  <a:lnTo>
                    <a:pt x="992" y="792"/>
                  </a:lnTo>
                  <a:lnTo>
                    <a:pt x="977" y="803"/>
                  </a:lnTo>
                  <a:lnTo>
                    <a:pt x="961" y="795"/>
                  </a:lnTo>
                  <a:lnTo>
                    <a:pt x="953" y="810"/>
                  </a:lnTo>
                  <a:lnTo>
                    <a:pt x="964" y="812"/>
                  </a:lnTo>
                  <a:lnTo>
                    <a:pt x="990" y="807"/>
                  </a:lnTo>
                  <a:lnTo>
                    <a:pt x="988" y="816"/>
                  </a:lnTo>
                  <a:lnTo>
                    <a:pt x="981" y="823"/>
                  </a:lnTo>
                  <a:lnTo>
                    <a:pt x="981" y="830"/>
                  </a:lnTo>
                  <a:lnTo>
                    <a:pt x="998" y="841"/>
                  </a:lnTo>
                  <a:lnTo>
                    <a:pt x="994" y="848"/>
                  </a:lnTo>
                  <a:lnTo>
                    <a:pt x="984" y="838"/>
                  </a:lnTo>
                  <a:lnTo>
                    <a:pt x="973" y="835"/>
                  </a:lnTo>
                  <a:lnTo>
                    <a:pt x="964" y="843"/>
                  </a:lnTo>
                  <a:lnTo>
                    <a:pt x="945" y="848"/>
                  </a:lnTo>
                  <a:lnTo>
                    <a:pt x="929" y="845"/>
                  </a:lnTo>
                  <a:lnTo>
                    <a:pt x="926" y="833"/>
                  </a:lnTo>
                  <a:lnTo>
                    <a:pt x="908" y="822"/>
                  </a:lnTo>
                  <a:lnTo>
                    <a:pt x="896" y="831"/>
                  </a:lnTo>
                  <a:lnTo>
                    <a:pt x="864" y="823"/>
                  </a:lnTo>
                  <a:lnTo>
                    <a:pt x="846" y="827"/>
                  </a:lnTo>
                  <a:lnTo>
                    <a:pt x="816" y="839"/>
                  </a:lnTo>
                  <a:lnTo>
                    <a:pt x="816" y="825"/>
                  </a:lnTo>
                  <a:lnTo>
                    <a:pt x="806" y="831"/>
                  </a:lnTo>
                  <a:lnTo>
                    <a:pt x="815" y="846"/>
                  </a:lnTo>
                  <a:lnTo>
                    <a:pt x="794" y="865"/>
                  </a:lnTo>
                  <a:lnTo>
                    <a:pt x="777" y="869"/>
                  </a:lnTo>
                  <a:lnTo>
                    <a:pt x="734" y="906"/>
                  </a:lnTo>
                  <a:lnTo>
                    <a:pt x="733" y="923"/>
                  </a:lnTo>
                  <a:lnTo>
                    <a:pt x="738" y="942"/>
                  </a:lnTo>
                  <a:lnTo>
                    <a:pt x="743" y="972"/>
                  </a:lnTo>
                  <a:lnTo>
                    <a:pt x="743" y="971"/>
                  </a:lnTo>
                  <a:lnTo>
                    <a:pt x="706" y="964"/>
                  </a:lnTo>
                  <a:lnTo>
                    <a:pt x="679" y="952"/>
                  </a:lnTo>
                  <a:lnTo>
                    <a:pt x="668" y="933"/>
                  </a:lnTo>
                  <a:lnTo>
                    <a:pt x="661" y="911"/>
                  </a:lnTo>
                  <a:lnTo>
                    <a:pt x="637" y="879"/>
                  </a:lnTo>
                  <a:lnTo>
                    <a:pt x="624" y="850"/>
                  </a:lnTo>
                  <a:lnTo>
                    <a:pt x="606" y="827"/>
                  </a:lnTo>
                  <a:lnTo>
                    <a:pt x="596" y="823"/>
                  </a:lnTo>
                  <a:lnTo>
                    <a:pt x="566" y="823"/>
                  </a:lnTo>
                  <a:lnTo>
                    <a:pt x="549" y="849"/>
                  </a:lnTo>
                  <a:lnTo>
                    <a:pt x="539" y="852"/>
                  </a:lnTo>
                  <a:lnTo>
                    <a:pt x="531" y="848"/>
                  </a:lnTo>
                  <a:lnTo>
                    <a:pt x="503" y="819"/>
                  </a:lnTo>
                  <a:lnTo>
                    <a:pt x="495" y="787"/>
                  </a:lnTo>
                  <a:lnTo>
                    <a:pt x="473" y="768"/>
                  </a:lnTo>
                  <a:lnTo>
                    <a:pt x="454" y="745"/>
                  </a:lnTo>
                  <a:lnTo>
                    <a:pt x="397" y="737"/>
                  </a:lnTo>
                  <a:lnTo>
                    <a:pt x="395" y="748"/>
                  </a:lnTo>
                  <a:lnTo>
                    <a:pt x="385" y="752"/>
                  </a:lnTo>
                  <a:lnTo>
                    <a:pt x="309" y="744"/>
                  </a:lnTo>
                  <a:lnTo>
                    <a:pt x="220" y="688"/>
                  </a:lnTo>
                  <a:lnTo>
                    <a:pt x="197" y="671"/>
                  </a:lnTo>
                  <a:lnTo>
                    <a:pt x="131" y="662"/>
                  </a:lnTo>
                  <a:lnTo>
                    <a:pt x="129" y="662"/>
                  </a:lnTo>
                  <a:lnTo>
                    <a:pt x="124" y="625"/>
                  </a:lnTo>
                  <a:lnTo>
                    <a:pt x="112" y="608"/>
                  </a:lnTo>
                  <a:lnTo>
                    <a:pt x="102" y="606"/>
                  </a:lnTo>
                  <a:lnTo>
                    <a:pt x="102" y="592"/>
                  </a:lnTo>
                  <a:lnTo>
                    <a:pt x="93" y="589"/>
                  </a:lnTo>
                  <a:lnTo>
                    <a:pt x="43" y="556"/>
                  </a:lnTo>
                  <a:lnTo>
                    <a:pt x="48" y="537"/>
                  </a:lnTo>
                  <a:lnTo>
                    <a:pt x="33" y="494"/>
                  </a:lnTo>
                  <a:lnTo>
                    <a:pt x="21" y="477"/>
                  </a:lnTo>
                  <a:lnTo>
                    <a:pt x="31" y="453"/>
                  </a:lnTo>
                  <a:lnTo>
                    <a:pt x="21" y="449"/>
                  </a:lnTo>
                  <a:lnTo>
                    <a:pt x="19" y="434"/>
                  </a:lnTo>
                  <a:lnTo>
                    <a:pt x="21" y="418"/>
                  </a:lnTo>
                  <a:lnTo>
                    <a:pt x="29" y="431"/>
                  </a:lnTo>
                  <a:lnTo>
                    <a:pt x="27" y="412"/>
                  </a:lnTo>
                  <a:lnTo>
                    <a:pt x="33" y="408"/>
                  </a:lnTo>
                  <a:lnTo>
                    <a:pt x="25" y="402"/>
                  </a:lnTo>
                  <a:lnTo>
                    <a:pt x="23" y="411"/>
                  </a:lnTo>
                  <a:lnTo>
                    <a:pt x="9" y="403"/>
                  </a:lnTo>
                  <a:lnTo>
                    <a:pt x="16" y="391"/>
                  </a:lnTo>
                  <a:lnTo>
                    <a:pt x="2" y="362"/>
                  </a:lnTo>
                  <a:lnTo>
                    <a:pt x="9" y="333"/>
                  </a:lnTo>
                  <a:lnTo>
                    <a:pt x="0" y="304"/>
                  </a:lnTo>
                  <a:lnTo>
                    <a:pt x="24" y="261"/>
                  </a:lnTo>
                  <a:lnTo>
                    <a:pt x="24" y="226"/>
                  </a:lnTo>
                  <a:lnTo>
                    <a:pt x="28" y="207"/>
                  </a:lnTo>
                  <a:lnTo>
                    <a:pt x="54" y="169"/>
                  </a:lnTo>
                  <a:lnTo>
                    <a:pt x="70" y="133"/>
                  </a:lnTo>
                  <a:lnTo>
                    <a:pt x="79" y="119"/>
                  </a:lnTo>
                  <a:lnTo>
                    <a:pt x="88" y="91"/>
                  </a:lnTo>
                  <a:lnTo>
                    <a:pt x="105" y="99"/>
                  </a:lnTo>
                  <a:lnTo>
                    <a:pt x="90" y="85"/>
                  </a:lnTo>
                  <a:lnTo>
                    <a:pt x="96" y="60"/>
                  </a:lnTo>
                  <a:lnTo>
                    <a:pt x="96" y="11"/>
                  </a:lnTo>
                  <a:lnTo>
                    <a:pt x="102" y="3"/>
                  </a:lnTo>
                  <a:lnTo>
                    <a:pt x="117" y="21"/>
                  </a:lnTo>
                  <a:lnTo>
                    <a:pt x="132" y="26"/>
                  </a:lnTo>
                  <a:lnTo>
                    <a:pt x="142" y="41"/>
                  </a:lnTo>
                  <a:lnTo>
                    <a:pt x="127" y="52"/>
                  </a:lnTo>
                  <a:lnTo>
                    <a:pt x="139" y="50"/>
                  </a:lnTo>
                  <a:lnTo>
                    <a:pt x="139" y="57"/>
                  </a:lnTo>
                  <a:lnTo>
                    <a:pt x="151" y="41"/>
                  </a:lnTo>
                  <a:lnTo>
                    <a:pt x="148" y="23"/>
                  </a:lnTo>
                  <a:lnTo>
                    <a:pt x="154" y="19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296" y="53"/>
                  </a:lnTo>
                  <a:lnTo>
                    <a:pt x="453" y="95"/>
                  </a:lnTo>
                  <a:lnTo>
                    <a:pt x="577" y="115"/>
                  </a:lnTo>
                  <a:lnTo>
                    <a:pt x="697" y="126"/>
                  </a:lnTo>
                  <a:lnTo>
                    <a:pt x="792" y="129"/>
                  </a:lnTo>
                  <a:lnTo>
                    <a:pt x="803" y="115"/>
                  </a:lnTo>
                  <a:lnTo>
                    <a:pt x="811" y="134"/>
                  </a:lnTo>
                  <a:lnTo>
                    <a:pt x="818" y="139"/>
                  </a:lnTo>
                  <a:lnTo>
                    <a:pt x="841" y="144"/>
                  </a:lnTo>
                  <a:lnTo>
                    <a:pt x="854" y="141"/>
                  </a:lnTo>
                  <a:lnTo>
                    <a:pt x="891" y="161"/>
                  </a:lnTo>
                  <a:lnTo>
                    <a:pt x="899" y="157"/>
                  </a:lnTo>
                  <a:lnTo>
                    <a:pt x="927" y="161"/>
                  </a:lnTo>
                  <a:lnTo>
                    <a:pt x="929" y="161"/>
                  </a:lnTo>
                  <a:lnTo>
                    <a:pt x="914" y="173"/>
                  </a:lnTo>
                  <a:lnTo>
                    <a:pt x="876" y="211"/>
                  </a:lnTo>
                  <a:lnTo>
                    <a:pt x="888" y="211"/>
                  </a:lnTo>
                  <a:lnTo>
                    <a:pt x="904" y="202"/>
                  </a:lnTo>
                  <a:lnTo>
                    <a:pt x="915" y="217"/>
                  </a:lnTo>
                  <a:lnTo>
                    <a:pt x="952" y="195"/>
                  </a:lnTo>
                  <a:lnTo>
                    <a:pt x="969" y="179"/>
                  </a:lnTo>
                  <a:lnTo>
                    <a:pt x="981" y="177"/>
                  </a:lnTo>
                  <a:lnTo>
                    <a:pt x="965" y="191"/>
                  </a:lnTo>
                  <a:lnTo>
                    <a:pt x="967" y="203"/>
                  </a:lnTo>
                  <a:lnTo>
                    <a:pt x="983" y="199"/>
                  </a:lnTo>
                  <a:lnTo>
                    <a:pt x="995" y="212"/>
                  </a:lnTo>
                  <a:lnTo>
                    <a:pt x="1011" y="211"/>
                  </a:lnTo>
                  <a:lnTo>
                    <a:pt x="1032" y="199"/>
                  </a:lnTo>
                  <a:lnTo>
                    <a:pt x="1052" y="194"/>
                  </a:lnTo>
                  <a:lnTo>
                    <a:pt x="1053" y="203"/>
                  </a:lnTo>
                  <a:lnTo>
                    <a:pt x="1065" y="202"/>
                  </a:lnTo>
                  <a:lnTo>
                    <a:pt x="1067" y="202"/>
                  </a:lnTo>
                  <a:lnTo>
                    <a:pt x="1076" y="210"/>
                  </a:lnTo>
                  <a:lnTo>
                    <a:pt x="1082" y="221"/>
                  </a:lnTo>
                  <a:lnTo>
                    <a:pt x="1049" y="222"/>
                  </a:lnTo>
                  <a:lnTo>
                    <a:pt x="1006" y="235"/>
                  </a:lnTo>
                  <a:lnTo>
                    <a:pt x="984" y="280"/>
                  </a:lnTo>
                  <a:lnTo>
                    <a:pt x="1003" y="266"/>
                  </a:lnTo>
                  <a:lnTo>
                    <a:pt x="991" y="331"/>
                  </a:lnTo>
                  <a:lnTo>
                    <a:pt x="998" y="366"/>
                  </a:lnTo>
                  <a:lnTo>
                    <a:pt x="1007" y="384"/>
                  </a:lnTo>
                  <a:lnTo>
                    <a:pt x="1018" y="383"/>
                  </a:lnTo>
                  <a:lnTo>
                    <a:pt x="1030" y="376"/>
                  </a:lnTo>
                  <a:lnTo>
                    <a:pt x="1034" y="364"/>
                  </a:lnTo>
                  <a:lnTo>
                    <a:pt x="1037" y="342"/>
                  </a:lnTo>
                  <a:lnTo>
                    <a:pt x="1026" y="295"/>
                  </a:lnTo>
                  <a:lnTo>
                    <a:pt x="1033" y="264"/>
                  </a:lnTo>
                  <a:lnTo>
                    <a:pt x="1052" y="252"/>
                  </a:lnTo>
                  <a:lnTo>
                    <a:pt x="1057" y="233"/>
                  </a:lnTo>
                  <a:lnTo>
                    <a:pt x="1071" y="231"/>
                  </a:lnTo>
                  <a:lnTo>
                    <a:pt x="1095" y="239"/>
                  </a:lnTo>
                  <a:lnTo>
                    <a:pt x="1103" y="252"/>
                  </a:lnTo>
                  <a:lnTo>
                    <a:pt x="1106" y="272"/>
                  </a:lnTo>
                  <a:lnTo>
                    <a:pt x="1096" y="292"/>
                  </a:lnTo>
                  <a:lnTo>
                    <a:pt x="1096" y="304"/>
                  </a:lnTo>
                  <a:lnTo>
                    <a:pt x="1106" y="291"/>
                  </a:lnTo>
                  <a:lnTo>
                    <a:pt x="1118" y="283"/>
                  </a:lnTo>
                  <a:lnTo>
                    <a:pt x="1137" y="316"/>
                  </a:lnTo>
                  <a:lnTo>
                    <a:pt x="1125" y="358"/>
                  </a:lnTo>
                  <a:lnTo>
                    <a:pt x="1126" y="358"/>
                  </a:lnTo>
                  <a:lnTo>
                    <a:pt x="1115" y="369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94" name="Freeform 8"/>
            <p:cNvSpPr>
              <a:spLocks noChangeAspect="1"/>
            </p:cNvSpPr>
            <p:nvPr/>
          </p:nvSpPr>
          <p:spPr bwMode="gray">
            <a:xfrm>
              <a:off x="491" y="2389"/>
              <a:ext cx="1034" cy="769"/>
            </a:xfrm>
            <a:custGeom>
              <a:avLst/>
              <a:gdLst>
                <a:gd name="T0" fmla="*/ 1 w 1619"/>
                <a:gd name="T1" fmla="*/ 1 h 1205"/>
                <a:gd name="T2" fmla="*/ 1 w 1619"/>
                <a:gd name="T3" fmla="*/ 1 h 1205"/>
                <a:gd name="T4" fmla="*/ 1 w 1619"/>
                <a:gd name="T5" fmla="*/ 1 h 1205"/>
                <a:gd name="T6" fmla="*/ 1 w 1619"/>
                <a:gd name="T7" fmla="*/ 1 h 1205"/>
                <a:gd name="T8" fmla="*/ 1 w 1619"/>
                <a:gd name="T9" fmla="*/ 1 h 1205"/>
                <a:gd name="T10" fmla="*/ 1 w 1619"/>
                <a:gd name="T11" fmla="*/ 1 h 1205"/>
                <a:gd name="T12" fmla="*/ 1 w 1619"/>
                <a:gd name="T13" fmla="*/ 1 h 1205"/>
                <a:gd name="T14" fmla="*/ 1 w 1619"/>
                <a:gd name="T15" fmla="*/ 1 h 1205"/>
                <a:gd name="T16" fmla="*/ 1 w 1619"/>
                <a:gd name="T17" fmla="*/ 1 h 1205"/>
                <a:gd name="T18" fmla="*/ 1 w 1619"/>
                <a:gd name="T19" fmla="*/ 1 h 1205"/>
                <a:gd name="T20" fmla="*/ 1 w 1619"/>
                <a:gd name="T21" fmla="*/ 1 h 1205"/>
                <a:gd name="T22" fmla="*/ 1 w 1619"/>
                <a:gd name="T23" fmla="*/ 1 h 1205"/>
                <a:gd name="T24" fmla="*/ 1 w 1619"/>
                <a:gd name="T25" fmla="*/ 1 h 1205"/>
                <a:gd name="T26" fmla="*/ 1 w 1619"/>
                <a:gd name="T27" fmla="*/ 1 h 1205"/>
                <a:gd name="T28" fmla="*/ 1 w 1619"/>
                <a:gd name="T29" fmla="*/ 1 h 1205"/>
                <a:gd name="T30" fmla="*/ 1 w 1619"/>
                <a:gd name="T31" fmla="*/ 1 h 1205"/>
                <a:gd name="T32" fmla="*/ 1 w 1619"/>
                <a:gd name="T33" fmla="*/ 1 h 1205"/>
                <a:gd name="T34" fmla="*/ 1 w 1619"/>
                <a:gd name="T35" fmla="*/ 1 h 1205"/>
                <a:gd name="T36" fmla="*/ 1 w 1619"/>
                <a:gd name="T37" fmla="*/ 1 h 1205"/>
                <a:gd name="T38" fmla="*/ 1 w 1619"/>
                <a:gd name="T39" fmla="*/ 1 h 1205"/>
                <a:gd name="T40" fmla="*/ 1 w 1619"/>
                <a:gd name="T41" fmla="*/ 1 h 1205"/>
                <a:gd name="T42" fmla="*/ 1 w 1619"/>
                <a:gd name="T43" fmla="*/ 1 h 1205"/>
                <a:gd name="T44" fmla="*/ 1 w 1619"/>
                <a:gd name="T45" fmla="*/ 1 h 1205"/>
                <a:gd name="T46" fmla="*/ 1 w 1619"/>
                <a:gd name="T47" fmla="*/ 1 h 1205"/>
                <a:gd name="T48" fmla="*/ 1 w 1619"/>
                <a:gd name="T49" fmla="*/ 1 h 1205"/>
                <a:gd name="T50" fmla="*/ 1 w 1619"/>
                <a:gd name="T51" fmla="*/ 1 h 1205"/>
                <a:gd name="T52" fmla="*/ 1 w 1619"/>
                <a:gd name="T53" fmla="*/ 1 h 1205"/>
                <a:gd name="T54" fmla="*/ 1 w 1619"/>
                <a:gd name="T55" fmla="*/ 1 h 1205"/>
                <a:gd name="T56" fmla="*/ 1 w 1619"/>
                <a:gd name="T57" fmla="*/ 1 h 1205"/>
                <a:gd name="T58" fmla="*/ 1 w 1619"/>
                <a:gd name="T59" fmla="*/ 1 h 1205"/>
                <a:gd name="T60" fmla="*/ 1 w 1619"/>
                <a:gd name="T61" fmla="*/ 1 h 1205"/>
                <a:gd name="T62" fmla="*/ 1 w 1619"/>
                <a:gd name="T63" fmla="*/ 1 h 1205"/>
                <a:gd name="T64" fmla="*/ 1 w 1619"/>
                <a:gd name="T65" fmla="*/ 1 h 1205"/>
                <a:gd name="T66" fmla="*/ 1 w 1619"/>
                <a:gd name="T67" fmla="*/ 1 h 1205"/>
                <a:gd name="T68" fmla="*/ 1 w 1619"/>
                <a:gd name="T69" fmla="*/ 1 h 1205"/>
                <a:gd name="T70" fmla="*/ 1 w 1619"/>
                <a:gd name="T71" fmla="*/ 1 h 1205"/>
                <a:gd name="T72" fmla="*/ 1 w 1619"/>
                <a:gd name="T73" fmla="*/ 1 h 1205"/>
                <a:gd name="T74" fmla="*/ 1 w 1619"/>
                <a:gd name="T75" fmla="*/ 1 h 1205"/>
                <a:gd name="T76" fmla="*/ 1 w 1619"/>
                <a:gd name="T77" fmla="*/ 1 h 1205"/>
                <a:gd name="T78" fmla="*/ 1 w 1619"/>
                <a:gd name="T79" fmla="*/ 1 h 1205"/>
                <a:gd name="T80" fmla="*/ 1 w 1619"/>
                <a:gd name="T81" fmla="*/ 1 h 1205"/>
                <a:gd name="T82" fmla="*/ 1 w 1619"/>
                <a:gd name="T83" fmla="*/ 1 h 1205"/>
                <a:gd name="T84" fmla="*/ 1 w 1619"/>
                <a:gd name="T85" fmla="*/ 1 h 1205"/>
                <a:gd name="T86" fmla="*/ 1 w 1619"/>
                <a:gd name="T87" fmla="*/ 1 h 1205"/>
                <a:gd name="T88" fmla="*/ 1 w 1619"/>
                <a:gd name="T89" fmla="*/ 1 h 1205"/>
                <a:gd name="T90" fmla="*/ 1 w 1619"/>
                <a:gd name="T91" fmla="*/ 1 h 1205"/>
                <a:gd name="T92" fmla="*/ 1 w 1619"/>
                <a:gd name="T93" fmla="*/ 1 h 1205"/>
                <a:gd name="T94" fmla="*/ 1 w 1619"/>
                <a:gd name="T95" fmla="*/ 1 h 1205"/>
                <a:gd name="T96" fmla="*/ 1 w 1619"/>
                <a:gd name="T97" fmla="*/ 1 h 1205"/>
                <a:gd name="T98" fmla="*/ 1 w 1619"/>
                <a:gd name="T99" fmla="*/ 1 h 1205"/>
                <a:gd name="T100" fmla="*/ 1 w 1619"/>
                <a:gd name="T101" fmla="*/ 1 h 1205"/>
                <a:gd name="T102" fmla="*/ 1 w 1619"/>
                <a:gd name="T103" fmla="*/ 1 h 1205"/>
                <a:gd name="T104" fmla="*/ 1 w 1619"/>
                <a:gd name="T105" fmla="*/ 1 h 1205"/>
                <a:gd name="T106" fmla="*/ 1 w 1619"/>
                <a:gd name="T107" fmla="*/ 1 h 1205"/>
                <a:gd name="T108" fmla="*/ 1 w 1619"/>
                <a:gd name="T109" fmla="*/ 1 h 1205"/>
                <a:gd name="T110" fmla="*/ 1 w 1619"/>
                <a:gd name="T111" fmla="*/ 1 h 1205"/>
                <a:gd name="T112" fmla="*/ 1 w 1619"/>
                <a:gd name="T113" fmla="*/ 1 h 12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19"/>
                <a:gd name="T172" fmla="*/ 0 h 1205"/>
                <a:gd name="T173" fmla="*/ 1619 w 1619"/>
                <a:gd name="T174" fmla="*/ 1205 h 12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19" h="1205">
                  <a:moveTo>
                    <a:pt x="237" y="0"/>
                  </a:moveTo>
                  <a:lnTo>
                    <a:pt x="250" y="15"/>
                  </a:lnTo>
                  <a:lnTo>
                    <a:pt x="256" y="51"/>
                  </a:lnTo>
                  <a:lnTo>
                    <a:pt x="262" y="70"/>
                  </a:lnTo>
                  <a:lnTo>
                    <a:pt x="275" y="58"/>
                  </a:lnTo>
                  <a:lnTo>
                    <a:pt x="288" y="55"/>
                  </a:lnTo>
                  <a:lnTo>
                    <a:pt x="300" y="61"/>
                  </a:lnTo>
                  <a:lnTo>
                    <a:pt x="304" y="73"/>
                  </a:lnTo>
                  <a:lnTo>
                    <a:pt x="319" y="72"/>
                  </a:lnTo>
                  <a:lnTo>
                    <a:pt x="358" y="74"/>
                  </a:lnTo>
                  <a:lnTo>
                    <a:pt x="354" y="89"/>
                  </a:lnTo>
                  <a:lnTo>
                    <a:pt x="368" y="91"/>
                  </a:lnTo>
                  <a:lnTo>
                    <a:pt x="384" y="76"/>
                  </a:lnTo>
                  <a:lnTo>
                    <a:pt x="389" y="101"/>
                  </a:lnTo>
                  <a:lnTo>
                    <a:pt x="384" y="120"/>
                  </a:lnTo>
                  <a:lnTo>
                    <a:pt x="391" y="131"/>
                  </a:lnTo>
                  <a:lnTo>
                    <a:pt x="411" y="118"/>
                  </a:lnTo>
                  <a:lnTo>
                    <a:pt x="402" y="137"/>
                  </a:lnTo>
                  <a:lnTo>
                    <a:pt x="411" y="143"/>
                  </a:lnTo>
                  <a:lnTo>
                    <a:pt x="425" y="131"/>
                  </a:lnTo>
                  <a:lnTo>
                    <a:pt x="444" y="142"/>
                  </a:lnTo>
                  <a:lnTo>
                    <a:pt x="450" y="159"/>
                  </a:lnTo>
                  <a:lnTo>
                    <a:pt x="463" y="176"/>
                  </a:lnTo>
                  <a:lnTo>
                    <a:pt x="476" y="189"/>
                  </a:lnTo>
                  <a:lnTo>
                    <a:pt x="494" y="197"/>
                  </a:lnTo>
                  <a:lnTo>
                    <a:pt x="507" y="212"/>
                  </a:lnTo>
                  <a:lnTo>
                    <a:pt x="510" y="230"/>
                  </a:lnTo>
                  <a:lnTo>
                    <a:pt x="495" y="230"/>
                  </a:lnTo>
                  <a:lnTo>
                    <a:pt x="487" y="241"/>
                  </a:lnTo>
                  <a:lnTo>
                    <a:pt x="503" y="246"/>
                  </a:lnTo>
                  <a:lnTo>
                    <a:pt x="517" y="257"/>
                  </a:lnTo>
                  <a:lnTo>
                    <a:pt x="556" y="255"/>
                  </a:lnTo>
                  <a:lnTo>
                    <a:pt x="580" y="277"/>
                  </a:lnTo>
                  <a:lnTo>
                    <a:pt x="588" y="264"/>
                  </a:lnTo>
                  <a:lnTo>
                    <a:pt x="575" y="251"/>
                  </a:lnTo>
                  <a:lnTo>
                    <a:pt x="588" y="242"/>
                  </a:lnTo>
                  <a:lnTo>
                    <a:pt x="623" y="238"/>
                  </a:lnTo>
                  <a:lnTo>
                    <a:pt x="633" y="259"/>
                  </a:lnTo>
                  <a:lnTo>
                    <a:pt x="669" y="287"/>
                  </a:lnTo>
                  <a:lnTo>
                    <a:pt x="692" y="296"/>
                  </a:lnTo>
                  <a:lnTo>
                    <a:pt x="710" y="295"/>
                  </a:lnTo>
                  <a:lnTo>
                    <a:pt x="713" y="273"/>
                  </a:lnTo>
                  <a:lnTo>
                    <a:pt x="722" y="262"/>
                  </a:lnTo>
                  <a:lnTo>
                    <a:pt x="703" y="245"/>
                  </a:lnTo>
                  <a:lnTo>
                    <a:pt x="717" y="234"/>
                  </a:lnTo>
                  <a:lnTo>
                    <a:pt x="726" y="216"/>
                  </a:lnTo>
                  <a:lnTo>
                    <a:pt x="745" y="235"/>
                  </a:lnTo>
                  <a:lnTo>
                    <a:pt x="755" y="257"/>
                  </a:lnTo>
                  <a:lnTo>
                    <a:pt x="737" y="270"/>
                  </a:lnTo>
                  <a:lnTo>
                    <a:pt x="737" y="291"/>
                  </a:lnTo>
                  <a:lnTo>
                    <a:pt x="751" y="303"/>
                  </a:lnTo>
                  <a:lnTo>
                    <a:pt x="756" y="285"/>
                  </a:lnTo>
                  <a:lnTo>
                    <a:pt x="760" y="285"/>
                  </a:lnTo>
                  <a:lnTo>
                    <a:pt x="772" y="266"/>
                  </a:lnTo>
                  <a:lnTo>
                    <a:pt x="767" y="249"/>
                  </a:lnTo>
                  <a:lnTo>
                    <a:pt x="776" y="234"/>
                  </a:lnTo>
                  <a:lnTo>
                    <a:pt x="755" y="218"/>
                  </a:lnTo>
                  <a:lnTo>
                    <a:pt x="742" y="196"/>
                  </a:lnTo>
                  <a:lnTo>
                    <a:pt x="755" y="157"/>
                  </a:lnTo>
                  <a:lnTo>
                    <a:pt x="764" y="149"/>
                  </a:lnTo>
                  <a:lnTo>
                    <a:pt x="765" y="115"/>
                  </a:lnTo>
                  <a:lnTo>
                    <a:pt x="760" y="81"/>
                  </a:lnTo>
                  <a:lnTo>
                    <a:pt x="764" y="66"/>
                  </a:lnTo>
                  <a:lnTo>
                    <a:pt x="784" y="61"/>
                  </a:lnTo>
                  <a:lnTo>
                    <a:pt x="815" y="72"/>
                  </a:lnTo>
                  <a:lnTo>
                    <a:pt x="799" y="112"/>
                  </a:lnTo>
                  <a:lnTo>
                    <a:pt x="786" y="112"/>
                  </a:lnTo>
                  <a:lnTo>
                    <a:pt x="776" y="118"/>
                  </a:lnTo>
                  <a:lnTo>
                    <a:pt x="782" y="130"/>
                  </a:lnTo>
                  <a:lnTo>
                    <a:pt x="774" y="142"/>
                  </a:lnTo>
                  <a:lnTo>
                    <a:pt x="809" y="205"/>
                  </a:lnTo>
                  <a:lnTo>
                    <a:pt x="797" y="222"/>
                  </a:lnTo>
                  <a:lnTo>
                    <a:pt x="810" y="230"/>
                  </a:lnTo>
                  <a:lnTo>
                    <a:pt x="830" y="262"/>
                  </a:lnTo>
                  <a:lnTo>
                    <a:pt x="841" y="237"/>
                  </a:lnTo>
                  <a:lnTo>
                    <a:pt x="856" y="254"/>
                  </a:lnTo>
                  <a:lnTo>
                    <a:pt x="856" y="287"/>
                  </a:lnTo>
                  <a:lnTo>
                    <a:pt x="872" y="307"/>
                  </a:lnTo>
                  <a:lnTo>
                    <a:pt x="880" y="299"/>
                  </a:lnTo>
                  <a:lnTo>
                    <a:pt x="879" y="284"/>
                  </a:lnTo>
                  <a:lnTo>
                    <a:pt x="893" y="270"/>
                  </a:lnTo>
                  <a:lnTo>
                    <a:pt x="883" y="211"/>
                  </a:lnTo>
                  <a:lnTo>
                    <a:pt x="898" y="208"/>
                  </a:lnTo>
                  <a:lnTo>
                    <a:pt x="916" y="212"/>
                  </a:lnTo>
                  <a:lnTo>
                    <a:pt x="921" y="223"/>
                  </a:lnTo>
                  <a:lnTo>
                    <a:pt x="939" y="224"/>
                  </a:lnTo>
                  <a:lnTo>
                    <a:pt x="944" y="246"/>
                  </a:lnTo>
                  <a:lnTo>
                    <a:pt x="932" y="258"/>
                  </a:lnTo>
                  <a:lnTo>
                    <a:pt x="934" y="276"/>
                  </a:lnTo>
                  <a:lnTo>
                    <a:pt x="953" y="281"/>
                  </a:lnTo>
                  <a:lnTo>
                    <a:pt x="955" y="303"/>
                  </a:lnTo>
                  <a:lnTo>
                    <a:pt x="926" y="339"/>
                  </a:lnTo>
                  <a:lnTo>
                    <a:pt x="906" y="337"/>
                  </a:lnTo>
                  <a:lnTo>
                    <a:pt x="899" y="328"/>
                  </a:lnTo>
                  <a:lnTo>
                    <a:pt x="880" y="332"/>
                  </a:lnTo>
                  <a:lnTo>
                    <a:pt x="894" y="345"/>
                  </a:lnTo>
                  <a:lnTo>
                    <a:pt x="882" y="369"/>
                  </a:lnTo>
                  <a:lnTo>
                    <a:pt x="884" y="388"/>
                  </a:lnTo>
                  <a:lnTo>
                    <a:pt x="864" y="427"/>
                  </a:lnTo>
                  <a:lnTo>
                    <a:pt x="840" y="428"/>
                  </a:lnTo>
                  <a:lnTo>
                    <a:pt x="830" y="450"/>
                  </a:lnTo>
                  <a:lnTo>
                    <a:pt x="833" y="468"/>
                  </a:lnTo>
                  <a:lnTo>
                    <a:pt x="802" y="481"/>
                  </a:lnTo>
                  <a:lnTo>
                    <a:pt x="802" y="500"/>
                  </a:lnTo>
                  <a:lnTo>
                    <a:pt x="790" y="505"/>
                  </a:lnTo>
                  <a:lnTo>
                    <a:pt x="774" y="539"/>
                  </a:lnTo>
                  <a:lnTo>
                    <a:pt x="764" y="570"/>
                  </a:lnTo>
                  <a:lnTo>
                    <a:pt x="763" y="609"/>
                  </a:lnTo>
                  <a:lnTo>
                    <a:pt x="769" y="624"/>
                  </a:lnTo>
                  <a:lnTo>
                    <a:pt x="782" y="620"/>
                  </a:lnTo>
                  <a:lnTo>
                    <a:pt x="794" y="624"/>
                  </a:lnTo>
                  <a:lnTo>
                    <a:pt x="802" y="645"/>
                  </a:lnTo>
                  <a:lnTo>
                    <a:pt x="802" y="661"/>
                  </a:lnTo>
                  <a:lnTo>
                    <a:pt x="810" y="674"/>
                  </a:lnTo>
                  <a:lnTo>
                    <a:pt x="810" y="686"/>
                  </a:lnTo>
                  <a:lnTo>
                    <a:pt x="836" y="674"/>
                  </a:lnTo>
                  <a:lnTo>
                    <a:pt x="897" y="700"/>
                  </a:lnTo>
                  <a:lnTo>
                    <a:pt x="910" y="715"/>
                  </a:lnTo>
                  <a:lnTo>
                    <a:pt x="941" y="723"/>
                  </a:lnTo>
                  <a:lnTo>
                    <a:pt x="964" y="735"/>
                  </a:lnTo>
                  <a:lnTo>
                    <a:pt x="1006" y="728"/>
                  </a:lnTo>
                  <a:lnTo>
                    <a:pt x="1024" y="735"/>
                  </a:lnTo>
                  <a:lnTo>
                    <a:pt x="1024" y="762"/>
                  </a:lnTo>
                  <a:lnTo>
                    <a:pt x="1032" y="777"/>
                  </a:lnTo>
                  <a:lnTo>
                    <a:pt x="1033" y="809"/>
                  </a:lnTo>
                  <a:lnTo>
                    <a:pt x="1076" y="846"/>
                  </a:lnTo>
                  <a:lnTo>
                    <a:pt x="1087" y="859"/>
                  </a:lnTo>
                  <a:lnTo>
                    <a:pt x="1104" y="868"/>
                  </a:lnTo>
                  <a:lnTo>
                    <a:pt x="1099" y="857"/>
                  </a:lnTo>
                  <a:lnTo>
                    <a:pt x="1116" y="841"/>
                  </a:lnTo>
                  <a:lnTo>
                    <a:pt x="1124" y="819"/>
                  </a:lnTo>
                  <a:lnTo>
                    <a:pt x="1112" y="804"/>
                  </a:lnTo>
                  <a:lnTo>
                    <a:pt x="1101" y="765"/>
                  </a:lnTo>
                  <a:lnTo>
                    <a:pt x="1083" y="739"/>
                  </a:lnTo>
                  <a:lnTo>
                    <a:pt x="1109" y="711"/>
                  </a:lnTo>
                  <a:lnTo>
                    <a:pt x="1127" y="674"/>
                  </a:lnTo>
                  <a:lnTo>
                    <a:pt x="1120" y="651"/>
                  </a:lnTo>
                  <a:lnTo>
                    <a:pt x="1091" y="600"/>
                  </a:lnTo>
                  <a:lnTo>
                    <a:pt x="1079" y="596"/>
                  </a:lnTo>
                  <a:lnTo>
                    <a:pt x="1064" y="586"/>
                  </a:lnTo>
                  <a:lnTo>
                    <a:pt x="1063" y="574"/>
                  </a:lnTo>
                  <a:lnTo>
                    <a:pt x="1075" y="569"/>
                  </a:lnTo>
                  <a:lnTo>
                    <a:pt x="1081" y="551"/>
                  </a:lnTo>
                  <a:lnTo>
                    <a:pt x="1068" y="520"/>
                  </a:lnTo>
                  <a:lnTo>
                    <a:pt x="1058" y="514"/>
                  </a:lnTo>
                  <a:lnTo>
                    <a:pt x="1060" y="481"/>
                  </a:lnTo>
                  <a:lnTo>
                    <a:pt x="1048" y="474"/>
                  </a:lnTo>
                  <a:lnTo>
                    <a:pt x="1044" y="459"/>
                  </a:lnTo>
                  <a:lnTo>
                    <a:pt x="1054" y="449"/>
                  </a:lnTo>
                  <a:lnTo>
                    <a:pt x="1087" y="449"/>
                  </a:lnTo>
                  <a:lnTo>
                    <a:pt x="1114" y="432"/>
                  </a:lnTo>
                  <a:lnTo>
                    <a:pt x="1160" y="450"/>
                  </a:lnTo>
                  <a:lnTo>
                    <a:pt x="1160" y="464"/>
                  </a:lnTo>
                  <a:lnTo>
                    <a:pt x="1175" y="468"/>
                  </a:lnTo>
                  <a:lnTo>
                    <a:pt x="1201" y="459"/>
                  </a:lnTo>
                  <a:lnTo>
                    <a:pt x="1204" y="476"/>
                  </a:lnTo>
                  <a:lnTo>
                    <a:pt x="1214" y="488"/>
                  </a:lnTo>
                  <a:lnTo>
                    <a:pt x="1224" y="518"/>
                  </a:lnTo>
                  <a:lnTo>
                    <a:pt x="1239" y="528"/>
                  </a:lnTo>
                  <a:lnTo>
                    <a:pt x="1250" y="527"/>
                  </a:lnTo>
                  <a:lnTo>
                    <a:pt x="1270" y="542"/>
                  </a:lnTo>
                  <a:lnTo>
                    <a:pt x="1283" y="526"/>
                  </a:lnTo>
                  <a:lnTo>
                    <a:pt x="1285" y="512"/>
                  </a:lnTo>
                  <a:lnTo>
                    <a:pt x="1294" y="497"/>
                  </a:lnTo>
                  <a:lnTo>
                    <a:pt x="1294" y="480"/>
                  </a:lnTo>
                  <a:lnTo>
                    <a:pt x="1283" y="472"/>
                  </a:lnTo>
                  <a:lnTo>
                    <a:pt x="1289" y="445"/>
                  </a:lnTo>
                  <a:lnTo>
                    <a:pt x="1367" y="503"/>
                  </a:lnTo>
                  <a:lnTo>
                    <a:pt x="1381" y="509"/>
                  </a:lnTo>
                  <a:lnTo>
                    <a:pt x="1388" y="520"/>
                  </a:lnTo>
                  <a:lnTo>
                    <a:pt x="1400" y="523"/>
                  </a:lnTo>
                  <a:lnTo>
                    <a:pt x="1398" y="538"/>
                  </a:lnTo>
                  <a:lnTo>
                    <a:pt x="1408" y="555"/>
                  </a:lnTo>
                  <a:lnTo>
                    <a:pt x="1421" y="562"/>
                  </a:lnTo>
                  <a:lnTo>
                    <a:pt x="1440" y="562"/>
                  </a:lnTo>
                  <a:lnTo>
                    <a:pt x="1450" y="574"/>
                  </a:lnTo>
                  <a:lnTo>
                    <a:pt x="1471" y="566"/>
                  </a:lnTo>
                  <a:lnTo>
                    <a:pt x="1484" y="574"/>
                  </a:lnTo>
                  <a:lnTo>
                    <a:pt x="1501" y="566"/>
                  </a:lnTo>
                  <a:lnTo>
                    <a:pt x="1516" y="569"/>
                  </a:lnTo>
                  <a:lnTo>
                    <a:pt x="1507" y="589"/>
                  </a:lnTo>
                  <a:lnTo>
                    <a:pt x="1527" y="581"/>
                  </a:lnTo>
                  <a:lnTo>
                    <a:pt x="1536" y="593"/>
                  </a:lnTo>
                  <a:lnTo>
                    <a:pt x="1550" y="585"/>
                  </a:lnTo>
                  <a:lnTo>
                    <a:pt x="1571" y="593"/>
                  </a:lnTo>
                  <a:lnTo>
                    <a:pt x="1577" y="609"/>
                  </a:lnTo>
                  <a:lnTo>
                    <a:pt x="1596" y="627"/>
                  </a:lnTo>
                  <a:lnTo>
                    <a:pt x="1585" y="661"/>
                  </a:lnTo>
                  <a:lnTo>
                    <a:pt x="1566" y="674"/>
                  </a:lnTo>
                  <a:lnTo>
                    <a:pt x="1554" y="693"/>
                  </a:lnTo>
                  <a:lnTo>
                    <a:pt x="1544" y="742"/>
                  </a:lnTo>
                  <a:lnTo>
                    <a:pt x="1512" y="764"/>
                  </a:lnTo>
                  <a:lnTo>
                    <a:pt x="1498" y="762"/>
                  </a:lnTo>
                  <a:lnTo>
                    <a:pt x="1458" y="778"/>
                  </a:lnTo>
                  <a:lnTo>
                    <a:pt x="1416" y="800"/>
                  </a:lnTo>
                  <a:lnTo>
                    <a:pt x="1402" y="812"/>
                  </a:lnTo>
                  <a:lnTo>
                    <a:pt x="1398" y="827"/>
                  </a:lnTo>
                  <a:lnTo>
                    <a:pt x="1400" y="843"/>
                  </a:lnTo>
                  <a:lnTo>
                    <a:pt x="1385" y="850"/>
                  </a:lnTo>
                  <a:lnTo>
                    <a:pt x="1367" y="886"/>
                  </a:lnTo>
                  <a:lnTo>
                    <a:pt x="1343" y="964"/>
                  </a:lnTo>
                  <a:lnTo>
                    <a:pt x="1356" y="953"/>
                  </a:lnTo>
                  <a:lnTo>
                    <a:pt x="1373" y="904"/>
                  </a:lnTo>
                  <a:lnTo>
                    <a:pt x="1382" y="888"/>
                  </a:lnTo>
                  <a:lnTo>
                    <a:pt x="1416" y="847"/>
                  </a:lnTo>
                  <a:lnTo>
                    <a:pt x="1447" y="827"/>
                  </a:lnTo>
                  <a:lnTo>
                    <a:pt x="1463" y="827"/>
                  </a:lnTo>
                  <a:lnTo>
                    <a:pt x="1475" y="832"/>
                  </a:lnTo>
                  <a:lnTo>
                    <a:pt x="1480" y="843"/>
                  </a:lnTo>
                  <a:lnTo>
                    <a:pt x="1462" y="869"/>
                  </a:lnTo>
                  <a:lnTo>
                    <a:pt x="1439" y="878"/>
                  </a:lnTo>
                  <a:lnTo>
                    <a:pt x="1462" y="889"/>
                  </a:lnTo>
                  <a:lnTo>
                    <a:pt x="1478" y="876"/>
                  </a:lnTo>
                  <a:lnTo>
                    <a:pt x="1480" y="892"/>
                  </a:lnTo>
                  <a:lnTo>
                    <a:pt x="1490" y="912"/>
                  </a:lnTo>
                  <a:lnTo>
                    <a:pt x="1505" y="926"/>
                  </a:lnTo>
                  <a:lnTo>
                    <a:pt x="1543" y="930"/>
                  </a:lnTo>
                  <a:lnTo>
                    <a:pt x="1561" y="926"/>
                  </a:lnTo>
                  <a:lnTo>
                    <a:pt x="1571" y="914"/>
                  </a:lnTo>
                  <a:lnTo>
                    <a:pt x="1584" y="911"/>
                  </a:lnTo>
                  <a:lnTo>
                    <a:pt x="1577" y="896"/>
                  </a:lnTo>
                  <a:lnTo>
                    <a:pt x="1584" y="858"/>
                  </a:lnTo>
                  <a:lnTo>
                    <a:pt x="1590" y="861"/>
                  </a:lnTo>
                  <a:lnTo>
                    <a:pt x="1597" y="880"/>
                  </a:lnTo>
                  <a:lnTo>
                    <a:pt x="1619" y="884"/>
                  </a:lnTo>
                  <a:lnTo>
                    <a:pt x="1611" y="901"/>
                  </a:lnTo>
                  <a:lnTo>
                    <a:pt x="1599" y="914"/>
                  </a:lnTo>
                  <a:lnTo>
                    <a:pt x="1601" y="927"/>
                  </a:lnTo>
                  <a:lnTo>
                    <a:pt x="1551" y="978"/>
                  </a:lnTo>
                  <a:lnTo>
                    <a:pt x="1539" y="984"/>
                  </a:lnTo>
                  <a:lnTo>
                    <a:pt x="1536" y="999"/>
                  </a:lnTo>
                  <a:lnTo>
                    <a:pt x="1520" y="1032"/>
                  </a:lnTo>
                  <a:lnTo>
                    <a:pt x="1505" y="1028"/>
                  </a:lnTo>
                  <a:lnTo>
                    <a:pt x="1494" y="1015"/>
                  </a:lnTo>
                  <a:lnTo>
                    <a:pt x="1496" y="997"/>
                  </a:lnTo>
                  <a:lnTo>
                    <a:pt x="1524" y="951"/>
                  </a:lnTo>
                  <a:lnTo>
                    <a:pt x="1511" y="962"/>
                  </a:lnTo>
                  <a:lnTo>
                    <a:pt x="1508" y="949"/>
                  </a:lnTo>
                  <a:lnTo>
                    <a:pt x="1494" y="969"/>
                  </a:lnTo>
                  <a:lnTo>
                    <a:pt x="1481" y="980"/>
                  </a:lnTo>
                  <a:lnTo>
                    <a:pt x="1462" y="986"/>
                  </a:lnTo>
                  <a:lnTo>
                    <a:pt x="1454" y="989"/>
                  </a:lnTo>
                  <a:lnTo>
                    <a:pt x="1439" y="977"/>
                  </a:lnTo>
                  <a:lnTo>
                    <a:pt x="1416" y="928"/>
                  </a:lnTo>
                  <a:lnTo>
                    <a:pt x="1401" y="923"/>
                  </a:lnTo>
                  <a:lnTo>
                    <a:pt x="1397" y="930"/>
                  </a:lnTo>
                  <a:lnTo>
                    <a:pt x="1390" y="932"/>
                  </a:lnTo>
                  <a:lnTo>
                    <a:pt x="1382" y="928"/>
                  </a:lnTo>
                  <a:lnTo>
                    <a:pt x="1375" y="930"/>
                  </a:lnTo>
                  <a:lnTo>
                    <a:pt x="1371" y="950"/>
                  </a:lnTo>
                  <a:lnTo>
                    <a:pt x="1373" y="1014"/>
                  </a:lnTo>
                  <a:lnTo>
                    <a:pt x="1359" y="1020"/>
                  </a:lnTo>
                  <a:lnTo>
                    <a:pt x="1350" y="1034"/>
                  </a:lnTo>
                  <a:lnTo>
                    <a:pt x="1270" y="1057"/>
                  </a:lnTo>
                  <a:lnTo>
                    <a:pt x="1247" y="1086"/>
                  </a:lnTo>
                  <a:lnTo>
                    <a:pt x="1246" y="1086"/>
                  </a:lnTo>
                  <a:lnTo>
                    <a:pt x="1232" y="1096"/>
                  </a:lnTo>
                  <a:lnTo>
                    <a:pt x="1225" y="1107"/>
                  </a:lnTo>
                  <a:lnTo>
                    <a:pt x="1208" y="1107"/>
                  </a:lnTo>
                  <a:lnTo>
                    <a:pt x="1166" y="1128"/>
                  </a:lnTo>
                  <a:lnTo>
                    <a:pt x="1159" y="1146"/>
                  </a:lnTo>
                  <a:lnTo>
                    <a:pt x="1174" y="1146"/>
                  </a:lnTo>
                  <a:lnTo>
                    <a:pt x="1179" y="1142"/>
                  </a:lnTo>
                  <a:lnTo>
                    <a:pt x="1179" y="1143"/>
                  </a:lnTo>
                  <a:lnTo>
                    <a:pt x="1186" y="1155"/>
                  </a:lnTo>
                  <a:lnTo>
                    <a:pt x="1151" y="1162"/>
                  </a:lnTo>
                  <a:lnTo>
                    <a:pt x="1144" y="1173"/>
                  </a:lnTo>
                  <a:lnTo>
                    <a:pt x="1132" y="1172"/>
                  </a:lnTo>
                  <a:lnTo>
                    <a:pt x="1117" y="1177"/>
                  </a:lnTo>
                  <a:lnTo>
                    <a:pt x="1110" y="1191"/>
                  </a:lnTo>
                  <a:lnTo>
                    <a:pt x="1094" y="1203"/>
                  </a:lnTo>
                  <a:lnTo>
                    <a:pt x="1079" y="1205"/>
                  </a:lnTo>
                  <a:lnTo>
                    <a:pt x="1078" y="1205"/>
                  </a:lnTo>
                  <a:lnTo>
                    <a:pt x="1090" y="1163"/>
                  </a:lnTo>
                  <a:lnTo>
                    <a:pt x="1106" y="1151"/>
                  </a:lnTo>
                  <a:lnTo>
                    <a:pt x="1104" y="1131"/>
                  </a:lnTo>
                  <a:lnTo>
                    <a:pt x="1108" y="1096"/>
                  </a:lnTo>
                  <a:lnTo>
                    <a:pt x="1102" y="1085"/>
                  </a:lnTo>
                  <a:lnTo>
                    <a:pt x="1120" y="1097"/>
                  </a:lnTo>
                  <a:lnTo>
                    <a:pt x="1143" y="1103"/>
                  </a:lnTo>
                  <a:lnTo>
                    <a:pt x="1148" y="1089"/>
                  </a:lnTo>
                  <a:lnTo>
                    <a:pt x="1116" y="1054"/>
                  </a:lnTo>
                  <a:lnTo>
                    <a:pt x="1074" y="1053"/>
                  </a:lnTo>
                  <a:lnTo>
                    <a:pt x="1029" y="1057"/>
                  </a:lnTo>
                  <a:lnTo>
                    <a:pt x="1020" y="1049"/>
                  </a:lnTo>
                  <a:lnTo>
                    <a:pt x="1018" y="1049"/>
                  </a:lnTo>
                  <a:lnTo>
                    <a:pt x="1010" y="1034"/>
                  </a:lnTo>
                  <a:lnTo>
                    <a:pt x="1010" y="1019"/>
                  </a:lnTo>
                  <a:lnTo>
                    <a:pt x="1001" y="1011"/>
                  </a:lnTo>
                  <a:lnTo>
                    <a:pt x="999" y="999"/>
                  </a:lnTo>
                  <a:lnTo>
                    <a:pt x="982" y="1001"/>
                  </a:lnTo>
                  <a:lnTo>
                    <a:pt x="970" y="991"/>
                  </a:lnTo>
                  <a:lnTo>
                    <a:pt x="960" y="973"/>
                  </a:lnTo>
                  <a:lnTo>
                    <a:pt x="940" y="976"/>
                  </a:lnTo>
                  <a:lnTo>
                    <a:pt x="921" y="969"/>
                  </a:lnTo>
                  <a:lnTo>
                    <a:pt x="914" y="981"/>
                  </a:lnTo>
                  <a:lnTo>
                    <a:pt x="899" y="991"/>
                  </a:lnTo>
                  <a:lnTo>
                    <a:pt x="882" y="1008"/>
                  </a:lnTo>
                  <a:lnTo>
                    <a:pt x="880" y="1008"/>
                  </a:lnTo>
                  <a:lnTo>
                    <a:pt x="852" y="1004"/>
                  </a:lnTo>
                  <a:lnTo>
                    <a:pt x="844" y="1008"/>
                  </a:lnTo>
                  <a:lnTo>
                    <a:pt x="807" y="988"/>
                  </a:lnTo>
                  <a:lnTo>
                    <a:pt x="794" y="991"/>
                  </a:lnTo>
                  <a:lnTo>
                    <a:pt x="771" y="986"/>
                  </a:lnTo>
                  <a:lnTo>
                    <a:pt x="764" y="981"/>
                  </a:lnTo>
                  <a:lnTo>
                    <a:pt x="756" y="962"/>
                  </a:lnTo>
                  <a:lnTo>
                    <a:pt x="745" y="976"/>
                  </a:lnTo>
                  <a:lnTo>
                    <a:pt x="650" y="973"/>
                  </a:lnTo>
                  <a:lnTo>
                    <a:pt x="530" y="962"/>
                  </a:lnTo>
                  <a:lnTo>
                    <a:pt x="406" y="942"/>
                  </a:lnTo>
                  <a:lnTo>
                    <a:pt x="249" y="900"/>
                  </a:lnTo>
                  <a:lnTo>
                    <a:pt x="107" y="847"/>
                  </a:lnTo>
                  <a:lnTo>
                    <a:pt x="105" y="847"/>
                  </a:lnTo>
                  <a:lnTo>
                    <a:pt x="100" y="835"/>
                  </a:lnTo>
                  <a:lnTo>
                    <a:pt x="107" y="816"/>
                  </a:lnTo>
                  <a:lnTo>
                    <a:pt x="91" y="820"/>
                  </a:lnTo>
                  <a:lnTo>
                    <a:pt x="66" y="769"/>
                  </a:lnTo>
                  <a:lnTo>
                    <a:pt x="42" y="739"/>
                  </a:lnTo>
                  <a:lnTo>
                    <a:pt x="31" y="719"/>
                  </a:lnTo>
                  <a:lnTo>
                    <a:pt x="36" y="707"/>
                  </a:lnTo>
                  <a:lnTo>
                    <a:pt x="34" y="692"/>
                  </a:lnTo>
                  <a:lnTo>
                    <a:pt x="38" y="672"/>
                  </a:lnTo>
                  <a:lnTo>
                    <a:pt x="27" y="654"/>
                  </a:lnTo>
                  <a:lnTo>
                    <a:pt x="27" y="627"/>
                  </a:lnTo>
                  <a:lnTo>
                    <a:pt x="20" y="612"/>
                  </a:lnTo>
                  <a:lnTo>
                    <a:pt x="22" y="591"/>
                  </a:lnTo>
                  <a:lnTo>
                    <a:pt x="38" y="589"/>
                  </a:lnTo>
                  <a:lnTo>
                    <a:pt x="38" y="577"/>
                  </a:lnTo>
                  <a:lnTo>
                    <a:pt x="57" y="559"/>
                  </a:lnTo>
                  <a:lnTo>
                    <a:pt x="74" y="526"/>
                  </a:lnTo>
                  <a:lnTo>
                    <a:pt x="53" y="486"/>
                  </a:lnTo>
                  <a:lnTo>
                    <a:pt x="64" y="397"/>
                  </a:lnTo>
                  <a:lnTo>
                    <a:pt x="59" y="385"/>
                  </a:lnTo>
                  <a:lnTo>
                    <a:pt x="64" y="346"/>
                  </a:lnTo>
                  <a:lnTo>
                    <a:pt x="47" y="341"/>
                  </a:lnTo>
                  <a:lnTo>
                    <a:pt x="31" y="349"/>
                  </a:lnTo>
                  <a:lnTo>
                    <a:pt x="19" y="347"/>
                  </a:lnTo>
                  <a:lnTo>
                    <a:pt x="15" y="341"/>
                  </a:lnTo>
                  <a:lnTo>
                    <a:pt x="18" y="332"/>
                  </a:lnTo>
                  <a:lnTo>
                    <a:pt x="16" y="292"/>
                  </a:lnTo>
                  <a:lnTo>
                    <a:pt x="23" y="282"/>
                  </a:lnTo>
                  <a:lnTo>
                    <a:pt x="0" y="265"/>
                  </a:lnTo>
                  <a:lnTo>
                    <a:pt x="3" y="255"/>
                  </a:lnTo>
                  <a:lnTo>
                    <a:pt x="115" y="134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95" name="Freeform 9"/>
            <p:cNvSpPr>
              <a:spLocks noChangeAspect="1"/>
            </p:cNvSpPr>
            <p:nvPr/>
          </p:nvSpPr>
          <p:spPr bwMode="gray">
            <a:xfrm>
              <a:off x="491" y="2389"/>
              <a:ext cx="1034" cy="769"/>
            </a:xfrm>
            <a:custGeom>
              <a:avLst/>
              <a:gdLst>
                <a:gd name="T0" fmla="*/ 1 w 1619"/>
                <a:gd name="T1" fmla="*/ 1 h 1205"/>
                <a:gd name="T2" fmla="*/ 1 w 1619"/>
                <a:gd name="T3" fmla="*/ 1 h 1205"/>
                <a:gd name="T4" fmla="*/ 1 w 1619"/>
                <a:gd name="T5" fmla="*/ 1 h 1205"/>
                <a:gd name="T6" fmla="*/ 1 w 1619"/>
                <a:gd name="T7" fmla="*/ 1 h 1205"/>
                <a:gd name="T8" fmla="*/ 1 w 1619"/>
                <a:gd name="T9" fmla="*/ 1 h 1205"/>
                <a:gd name="T10" fmla="*/ 1 w 1619"/>
                <a:gd name="T11" fmla="*/ 1 h 1205"/>
                <a:gd name="T12" fmla="*/ 1 w 1619"/>
                <a:gd name="T13" fmla="*/ 1 h 1205"/>
                <a:gd name="T14" fmla="*/ 1 w 1619"/>
                <a:gd name="T15" fmla="*/ 1 h 1205"/>
                <a:gd name="T16" fmla="*/ 1 w 1619"/>
                <a:gd name="T17" fmla="*/ 1 h 1205"/>
                <a:gd name="T18" fmla="*/ 1 w 1619"/>
                <a:gd name="T19" fmla="*/ 1 h 1205"/>
                <a:gd name="T20" fmla="*/ 1 w 1619"/>
                <a:gd name="T21" fmla="*/ 1 h 1205"/>
                <a:gd name="T22" fmla="*/ 1 w 1619"/>
                <a:gd name="T23" fmla="*/ 1 h 1205"/>
                <a:gd name="T24" fmla="*/ 1 w 1619"/>
                <a:gd name="T25" fmla="*/ 1 h 1205"/>
                <a:gd name="T26" fmla="*/ 1 w 1619"/>
                <a:gd name="T27" fmla="*/ 1 h 1205"/>
                <a:gd name="T28" fmla="*/ 1 w 1619"/>
                <a:gd name="T29" fmla="*/ 1 h 1205"/>
                <a:gd name="T30" fmla="*/ 1 w 1619"/>
                <a:gd name="T31" fmla="*/ 1 h 1205"/>
                <a:gd name="T32" fmla="*/ 1 w 1619"/>
                <a:gd name="T33" fmla="*/ 1 h 1205"/>
                <a:gd name="T34" fmla="*/ 1 w 1619"/>
                <a:gd name="T35" fmla="*/ 1 h 1205"/>
                <a:gd name="T36" fmla="*/ 1 w 1619"/>
                <a:gd name="T37" fmla="*/ 1 h 1205"/>
                <a:gd name="T38" fmla="*/ 1 w 1619"/>
                <a:gd name="T39" fmla="*/ 1 h 1205"/>
                <a:gd name="T40" fmla="*/ 1 w 1619"/>
                <a:gd name="T41" fmla="*/ 1 h 1205"/>
                <a:gd name="T42" fmla="*/ 1 w 1619"/>
                <a:gd name="T43" fmla="*/ 1 h 1205"/>
                <a:gd name="T44" fmla="*/ 1 w 1619"/>
                <a:gd name="T45" fmla="*/ 1 h 1205"/>
                <a:gd name="T46" fmla="*/ 1 w 1619"/>
                <a:gd name="T47" fmla="*/ 1 h 1205"/>
                <a:gd name="T48" fmla="*/ 1 w 1619"/>
                <a:gd name="T49" fmla="*/ 1 h 1205"/>
                <a:gd name="T50" fmla="*/ 1 w 1619"/>
                <a:gd name="T51" fmla="*/ 1 h 1205"/>
                <a:gd name="T52" fmla="*/ 1 w 1619"/>
                <a:gd name="T53" fmla="*/ 1 h 1205"/>
                <a:gd name="T54" fmla="*/ 1 w 1619"/>
                <a:gd name="T55" fmla="*/ 1 h 1205"/>
                <a:gd name="T56" fmla="*/ 1 w 1619"/>
                <a:gd name="T57" fmla="*/ 1 h 1205"/>
                <a:gd name="T58" fmla="*/ 1 w 1619"/>
                <a:gd name="T59" fmla="*/ 1 h 1205"/>
                <a:gd name="T60" fmla="*/ 1 w 1619"/>
                <a:gd name="T61" fmla="*/ 1 h 1205"/>
                <a:gd name="T62" fmla="*/ 1 w 1619"/>
                <a:gd name="T63" fmla="*/ 1 h 1205"/>
                <a:gd name="T64" fmla="*/ 1 w 1619"/>
                <a:gd name="T65" fmla="*/ 1 h 1205"/>
                <a:gd name="T66" fmla="*/ 1 w 1619"/>
                <a:gd name="T67" fmla="*/ 1 h 1205"/>
                <a:gd name="T68" fmla="*/ 1 w 1619"/>
                <a:gd name="T69" fmla="*/ 1 h 1205"/>
                <a:gd name="T70" fmla="*/ 1 w 1619"/>
                <a:gd name="T71" fmla="*/ 1 h 1205"/>
                <a:gd name="T72" fmla="*/ 1 w 1619"/>
                <a:gd name="T73" fmla="*/ 1 h 1205"/>
                <a:gd name="T74" fmla="*/ 1 w 1619"/>
                <a:gd name="T75" fmla="*/ 1 h 1205"/>
                <a:gd name="T76" fmla="*/ 1 w 1619"/>
                <a:gd name="T77" fmla="*/ 1 h 1205"/>
                <a:gd name="T78" fmla="*/ 1 w 1619"/>
                <a:gd name="T79" fmla="*/ 1 h 1205"/>
                <a:gd name="T80" fmla="*/ 1 w 1619"/>
                <a:gd name="T81" fmla="*/ 1 h 1205"/>
                <a:gd name="T82" fmla="*/ 1 w 1619"/>
                <a:gd name="T83" fmla="*/ 1 h 1205"/>
                <a:gd name="T84" fmla="*/ 1 w 1619"/>
                <a:gd name="T85" fmla="*/ 1 h 1205"/>
                <a:gd name="T86" fmla="*/ 1 w 1619"/>
                <a:gd name="T87" fmla="*/ 1 h 1205"/>
                <a:gd name="T88" fmla="*/ 1 w 1619"/>
                <a:gd name="T89" fmla="*/ 1 h 1205"/>
                <a:gd name="T90" fmla="*/ 1 w 1619"/>
                <a:gd name="T91" fmla="*/ 1 h 1205"/>
                <a:gd name="T92" fmla="*/ 1 w 1619"/>
                <a:gd name="T93" fmla="*/ 1 h 1205"/>
                <a:gd name="T94" fmla="*/ 1 w 1619"/>
                <a:gd name="T95" fmla="*/ 1 h 1205"/>
                <a:gd name="T96" fmla="*/ 1 w 1619"/>
                <a:gd name="T97" fmla="*/ 1 h 1205"/>
                <a:gd name="T98" fmla="*/ 1 w 1619"/>
                <a:gd name="T99" fmla="*/ 1 h 1205"/>
                <a:gd name="T100" fmla="*/ 1 w 1619"/>
                <a:gd name="T101" fmla="*/ 1 h 1205"/>
                <a:gd name="T102" fmla="*/ 1 w 1619"/>
                <a:gd name="T103" fmla="*/ 1 h 1205"/>
                <a:gd name="T104" fmla="*/ 1 w 1619"/>
                <a:gd name="T105" fmla="*/ 1 h 1205"/>
                <a:gd name="T106" fmla="*/ 1 w 1619"/>
                <a:gd name="T107" fmla="*/ 1 h 1205"/>
                <a:gd name="T108" fmla="*/ 1 w 1619"/>
                <a:gd name="T109" fmla="*/ 1 h 1205"/>
                <a:gd name="T110" fmla="*/ 1 w 1619"/>
                <a:gd name="T111" fmla="*/ 1 h 1205"/>
                <a:gd name="T112" fmla="*/ 1 w 1619"/>
                <a:gd name="T113" fmla="*/ 1 h 12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19"/>
                <a:gd name="T172" fmla="*/ 0 h 1205"/>
                <a:gd name="T173" fmla="*/ 1619 w 1619"/>
                <a:gd name="T174" fmla="*/ 1205 h 12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19" h="1205">
                  <a:moveTo>
                    <a:pt x="237" y="0"/>
                  </a:moveTo>
                  <a:lnTo>
                    <a:pt x="250" y="15"/>
                  </a:lnTo>
                  <a:lnTo>
                    <a:pt x="256" y="51"/>
                  </a:lnTo>
                  <a:lnTo>
                    <a:pt x="262" y="70"/>
                  </a:lnTo>
                  <a:lnTo>
                    <a:pt x="275" y="58"/>
                  </a:lnTo>
                  <a:lnTo>
                    <a:pt x="288" y="55"/>
                  </a:lnTo>
                  <a:lnTo>
                    <a:pt x="300" y="61"/>
                  </a:lnTo>
                  <a:lnTo>
                    <a:pt x="304" y="73"/>
                  </a:lnTo>
                  <a:lnTo>
                    <a:pt x="319" y="72"/>
                  </a:lnTo>
                  <a:lnTo>
                    <a:pt x="358" y="74"/>
                  </a:lnTo>
                  <a:lnTo>
                    <a:pt x="354" y="89"/>
                  </a:lnTo>
                  <a:lnTo>
                    <a:pt x="368" y="91"/>
                  </a:lnTo>
                  <a:lnTo>
                    <a:pt x="384" y="76"/>
                  </a:lnTo>
                  <a:lnTo>
                    <a:pt x="389" y="101"/>
                  </a:lnTo>
                  <a:lnTo>
                    <a:pt x="384" y="120"/>
                  </a:lnTo>
                  <a:lnTo>
                    <a:pt x="391" y="131"/>
                  </a:lnTo>
                  <a:lnTo>
                    <a:pt x="411" y="118"/>
                  </a:lnTo>
                  <a:lnTo>
                    <a:pt x="402" y="137"/>
                  </a:lnTo>
                  <a:lnTo>
                    <a:pt x="411" y="143"/>
                  </a:lnTo>
                  <a:lnTo>
                    <a:pt x="425" y="131"/>
                  </a:lnTo>
                  <a:lnTo>
                    <a:pt x="444" y="142"/>
                  </a:lnTo>
                  <a:lnTo>
                    <a:pt x="450" y="159"/>
                  </a:lnTo>
                  <a:lnTo>
                    <a:pt x="463" y="176"/>
                  </a:lnTo>
                  <a:lnTo>
                    <a:pt x="476" y="189"/>
                  </a:lnTo>
                  <a:lnTo>
                    <a:pt x="494" y="197"/>
                  </a:lnTo>
                  <a:lnTo>
                    <a:pt x="507" y="212"/>
                  </a:lnTo>
                  <a:lnTo>
                    <a:pt x="510" y="230"/>
                  </a:lnTo>
                  <a:lnTo>
                    <a:pt x="495" y="230"/>
                  </a:lnTo>
                  <a:lnTo>
                    <a:pt x="487" y="241"/>
                  </a:lnTo>
                  <a:lnTo>
                    <a:pt x="503" y="246"/>
                  </a:lnTo>
                  <a:lnTo>
                    <a:pt x="517" y="257"/>
                  </a:lnTo>
                  <a:lnTo>
                    <a:pt x="556" y="255"/>
                  </a:lnTo>
                  <a:lnTo>
                    <a:pt x="580" y="277"/>
                  </a:lnTo>
                  <a:lnTo>
                    <a:pt x="588" y="264"/>
                  </a:lnTo>
                  <a:lnTo>
                    <a:pt x="575" y="251"/>
                  </a:lnTo>
                  <a:lnTo>
                    <a:pt x="588" y="242"/>
                  </a:lnTo>
                  <a:lnTo>
                    <a:pt x="623" y="238"/>
                  </a:lnTo>
                  <a:lnTo>
                    <a:pt x="633" y="259"/>
                  </a:lnTo>
                  <a:lnTo>
                    <a:pt x="669" y="287"/>
                  </a:lnTo>
                  <a:lnTo>
                    <a:pt x="692" y="296"/>
                  </a:lnTo>
                  <a:lnTo>
                    <a:pt x="710" y="295"/>
                  </a:lnTo>
                  <a:lnTo>
                    <a:pt x="713" y="273"/>
                  </a:lnTo>
                  <a:lnTo>
                    <a:pt x="722" y="262"/>
                  </a:lnTo>
                  <a:lnTo>
                    <a:pt x="703" y="245"/>
                  </a:lnTo>
                  <a:lnTo>
                    <a:pt x="717" y="234"/>
                  </a:lnTo>
                  <a:lnTo>
                    <a:pt x="726" y="216"/>
                  </a:lnTo>
                  <a:lnTo>
                    <a:pt x="745" y="235"/>
                  </a:lnTo>
                  <a:lnTo>
                    <a:pt x="755" y="257"/>
                  </a:lnTo>
                  <a:lnTo>
                    <a:pt x="737" y="270"/>
                  </a:lnTo>
                  <a:lnTo>
                    <a:pt x="737" y="291"/>
                  </a:lnTo>
                  <a:lnTo>
                    <a:pt x="751" y="303"/>
                  </a:lnTo>
                  <a:lnTo>
                    <a:pt x="756" y="285"/>
                  </a:lnTo>
                  <a:lnTo>
                    <a:pt x="760" y="285"/>
                  </a:lnTo>
                  <a:lnTo>
                    <a:pt x="772" y="266"/>
                  </a:lnTo>
                  <a:lnTo>
                    <a:pt x="767" y="249"/>
                  </a:lnTo>
                  <a:lnTo>
                    <a:pt x="776" y="234"/>
                  </a:lnTo>
                  <a:lnTo>
                    <a:pt x="755" y="218"/>
                  </a:lnTo>
                  <a:lnTo>
                    <a:pt x="742" y="196"/>
                  </a:lnTo>
                  <a:lnTo>
                    <a:pt x="755" y="157"/>
                  </a:lnTo>
                  <a:lnTo>
                    <a:pt x="764" y="149"/>
                  </a:lnTo>
                  <a:lnTo>
                    <a:pt x="765" y="115"/>
                  </a:lnTo>
                  <a:lnTo>
                    <a:pt x="760" y="81"/>
                  </a:lnTo>
                  <a:lnTo>
                    <a:pt x="764" y="66"/>
                  </a:lnTo>
                  <a:lnTo>
                    <a:pt x="784" y="61"/>
                  </a:lnTo>
                  <a:lnTo>
                    <a:pt x="815" y="72"/>
                  </a:lnTo>
                  <a:lnTo>
                    <a:pt x="799" y="112"/>
                  </a:lnTo>
                  <a:lnTo>
                    <a:pt x="786" y="112"/>
                  </a:lnTo>
                  <a:lnTo>
                    <a:pt x="776" y="118"/>
                  </a:lnTo>
                  <a:lnTo>
                    <a:pt x="782" y="130"/>
                  </a:lnTo>
                  <a:lnTo>
                    <a:pt x="774" y="142"/>
                  </a:lnTo>
                  <a:lnTo>
                    <a:pt x="809" y="205"/>
                  </a:lnTo>
                  <a:lnTo>
                    <a:pt x="797" y="222"/>
                  </a:lnTo>
                  <a:lnTo>
                    <a:pt x="810" y="230"/>
                  </a:lnTo>
                  <a:lnTo>
                    <a:pt x="830" y="262"/>
                  </a:lnTo>
                  <a:lnTo>
                    <a:pt x="841" y="237"/>
                  </a:lnTo>
                  <a:lnTo>
                    <a:pt x="856" y="254"/>
                  </a:lnTo>
                  <a:lnTo>
                    <a:pt x="856" y="287"/>
                  </a:lnTo>
                  <a:lnTo>
                    <a:pt x="872" y="307"/>
                  </a:lnTo>
                  <a:lnTo>
                    <a:pt x="880" y="299"/>
                  </a:lnTo>
                  <a:lnTo>
                    <a:pt x="879" y="284"/>
                  </a:lnTo>
                  <a:lnTo>
                    <a:pt x="893" y="270"/>
                  </a:lnTo>
                  <a:lnTo>
                    <a:pt x="883" y="211"/>
                  </a:lnTo>
                  <a:lnTo>
                    <a:pt x="898" y="208"/>
                  </a:lnTo>
                  <a:lnTo>
                    <a:pt x="916" y="212"/>
                  </a:lnTo>
                  <a:lnTo>
                    <a:pt x="921" y="223"/>
                  </a:lnTo>
                  <a:lnTo>
                    <a:pt x="939" y="224"/>
                  </a:lnTo>
                  <a:lnTo>
                    <a:pt x="944" y="246"/>
                  </a:lnTo>
                  <a:lnTo>
                    <a:pt x="932" y="258"/>
                  </a:lnTo>
                  <a:lnTo>
                    <a:pt x="934" y="276"/>
                  </a:lnTo>
                  <a:lnTo>
                    <a:pt x="953" y="281"/>
                  </a:lnTo>
                  <a:lnTo>
                    <a:pt x="955" y="303"/>
                  </a:lnTo>
                  <a:lnTo>
                    <a:pt x="926" y="339"/>
                  </a:lnTo>
                  <a:lnTo>
                    <a:pt x="906" y="337"/>
                  </a:lnTo>
                  <a:lnTo>
                    <a:pt x="899" y="328"/>
                  </a:lnTo>
                  <a:lnTo>
                    <a:pt x="880" y="332"/>
                  </a:lnTo>
                  <a:lnTo>
                    <a:pt x="894" y="345"/>
                  </a:lnTo>
                  <a:lnTo>
                    <a:pt x="882" y="369"/>
                  </a:lnTo>
                  <a:lnTo>
                    <a:pt x="884" y="388"/>
                  </a:lnTo>
                  <a:lnTo>
                    <a:pt x="864" y="427"/>
                  </a:lnTo>
                  <a:lnTo>
                    <a:pt x="840" y="428"/>
                  </a:lnTo>
                  <a:lnTo>
                    <a:pt x="830" y="450"/>
                  </a:lnTo>
                  <a:lnTo>
                    <a:pt x="833" y="468"/>
                  </a:lnTo>
                  <a:lnTo>
                    <a:pt x="802" y="481"/>
                  </a:lnTo>
                  <a:lnTo>
                    <a:pt x="802" y="500"/>
                  </a:lnTo>
                  <a:lnTo>
                    <a:pt x="790" y="505"/>
                  </a:lnTo>
                  <a:lnTo>
                    <a:pt x="774" y="539"/>
                  </a:lnTo>
                  <a:lnTo>
                    <a:pt x="764" y="570"/>
                  </a:lnTo>
                  <a:lnTo>
                    <a:pt x="763" y="609"/>
                  </a:lnTo>
                  <a:lnTo>
                    <a:pt x="769" y="624"/>
                  </a:lnTo>
                  <a:lnTo>
                    <a:pt x="782" y="620"/>
                  </a:lnTo>
                  <a:lnTo>
                    <a:pt x="794" y="624"/>
                  </a:lnTo>
                  <a:lnTo>
                    <a:pt x="802" y="645"/>
                  </a:lnTo>
                  <a:lnTo>
                    <a:pt x="802" y="661"/>
                  </a:lnTo>
                  <a:lnTo>
                    <a:pt x="810" y="674"/>
                  </a:lnTo>
                  <a:lnTo>
                    <a:pt x="810" y="686"/>
                  </a:lnTo>
                  <a:lnTo>
                    <a:pt x="836" y="674"/>
                  </a:lnTo>
                  <a:lnTo>
                    <a:pt x="897" y="700"/>
                  </a:lnTo>
                  <a:lnTo>
                    <a:pt x="910" y="715"/>
                  </a:lnTo>
                  <a:lnTo>
                    <a:pt x="941" y="723"/>
                  </a:lnTo>
                  <a:lnTo>
                    <a:pt x="964" y="735"/>
                  </a:lnTo>
                  <a:lnTo>
                    <a:pt x="1006" y="728"/>
                  </a:lnTo>
                  <a:lnTo>
                    <a:pt x="1024" y="735"/>
                  </a:lnTo>
                  <a:lnTo>
                    <a:pt x="1024" y="762"/>
                  </a:lnTo>
                  <a:lnTo>
                    <a:pt x="1032" y="777"/>
                  </a:lnTo>
                  <a:lnTo>
                    <a:pt x="1033" y="809"/>
                  </a:lnTo>
                  <a:lnTo>
                    <a:pt x="1076" y="846"/>
                  </a:lnTo>
                  <a:lnTo>
                    <a:pt x="1087" y="859"/>
                  </a:lnTo>
                  <a:lnTo>
                    <a:pt x="1104" y="868"/>
                  </a:lnTo>
                  <a:lnTo>
                    <a:pt x="1099" y="857"/>
                  </a:lnTo>
                  <a:lnTo>
                    <a:pt x="1116" y="841"/>
                  </a:lnTo>
                  <a:lnTo>
                    <a:pt x="1124" y="819"/>
                  </a:lnTo>
                  <a:lnTo>
                    <a:pt x="1112" y="804"/>
                  </a:lnTo>
                  <a:lnTo>
                    <a:pt x="1101" y="765"/>
                  </a:lnTo>
                  <a:lnTo>
                    <a:pt x="1083" y="739"/>
                  </a:lnTo>
                  <a:lnTo>
                    <a:pt x="1109" y="711"/>
                  </a:lnTo>
                  <a:lnTo>
                    <a:pt x="1127" y="674"/>
                  </a:lnTo>
                  <a:lnTo>
                    <a:pt x="1120" y="651"/>
                  </a:lnTo>
                  <a:lnTo>
                    <a:pt x="1091" y="600"/>
                  </a:lnTo>
                  <a:lnTo>
                    <a:pt x="1079" y="596"/>
                  </a:lnTo>
                  <a:lnTo>
                    <a:pt x="1064" y="586"/>
                  </a:lnTo>
                  <a:lnTo>
                    <a:pt x="1063" y="574"/>
                  </a:lnTo>
                  <a:lnTo>
                    <a:pt x="1075" y="569"/>
                  </a:lnTo>
                  <a:lnTo>
                    <a:pt x="1081" y="551"/>
                  </a:lnTo>
                  <a:lnTo>
                    <a:pt x="1068" y="520"/>
                  </a:lnTo>
                  <a:lnTo>
                    <a:pt x="1058" y="514"/>
                  </a:lnTo>
                  <a:lnTo>
                    <a:pt x="1060" y="481"/>
                  </a:lnTo>
                  <a:lnTo>
                    <a:pt x="1048" y="474"/>
                  </a:lnTo>
                  <a:lnTo>
                    <a:pt x="1044" y="459"/>
                  </a:lnTo>
                  <a:lnTo>
                    <a:pt x="1054" y="449"/>
                  </a:lnTo>
                  <a:lnTo>
                    <a:pt x="1087" y="449"/>
                  </a:lnTo>
                  <a:lnTo>
                    <a:pt x="1114" y="432"/>
                  </a:lnTo>
                  <a:lnTo>
                    <a:pt x="1160" y="450"/>
                  </a:lnTo>
                  <a:lnTo>
                    <a:pt x="1160" y="464"/>
                  </a:lnTo>
                  <a:lnTo>
                    <a:pt x="1175" y="468"/>
                  </a:lnTo>
                  <a:lnTo>
                    <a:pt x="1201" y="459"/>
                  </a:lnTo>
                  <a:lnTo>
                    <a:pt x="1204" y="476"/>
                  </a:lnTo>
                  <a:lnTo>
                    <a:pt x="1214" y="488"/>
                  </a:lnTo>
                  <a:lnTo>
                    <a:pt x="1224" y="518"/>
                  </a:lnTo>
                  <a:lnTo>
                    <a:pt x="1239" y="528"/>
                  </a:lnTo>
                  <a:lnTo>
                    <a:pt x="1250" y="527"/>
                  </a:lnTo>
                  <a:lnTo>
                    <a:pt x="1270" y="542"/>
                  </a:lnTo>
                  <a:lnTo>
                    <a:pt x="1283" y="526"/>
                  </a:lnTo>
                  <a:lnTo>
                    <a:pt x="1285" y="512"/>
                  </a:lnTo>
                  <a:lnTo>
                    <a:pt x="1294" y="497"/>
                  </a:lnTo>
                  <a:lnTo>
                    <a:pt x="1294" y="480"/>
                  </a:lnTo>
                  <a:lnTo>
                    <a:pt x="1283" y="472"/>
                  </a:lnTo>
                  <a:lnTo>
                    <a:pt x="1289" y="445"/>
                  </a:lnTo>
                  <a:lnTo>
                    <a:pt x="1367" y="503"/>
                  </a:lnTo>
                  <a:lnTo>
                    <a:pt x="1381" y="509"/>
                  </a:lnTo>
                  <a:lnTo>
                    <a:pt x="1388" y="520"/>
                  </a:lnTo>
                  <a:lnTo>
                    <a:pt x="1400" y="523"/>
                  </a:lnTo>
                  <a:lnTo>
                    <a:pt x="1398" y="538"/>
                  </a:lnTo>
                  <a:lnTo>
                    <a:pt x="1408" y="555"/>
                  </a:lnTo>
                  <a:lnTo>
                    <a:pt x="1421" y="562"/>
                  </a:lnTo>
                  <a:lnTo>
                    <a:pt x="1440" y="562"/>
                  </a:lnTo>
                  <a:lnTo>
                    <a:pt x="1450" y="574"/>
                  </a:lnTo>
                  <a:lnTo>
                    <a:pt x="1471" y="566"/>
                  </a:lnTo>
                  <a:lnTo>
                    <a:pt x="1484" y="574"/>
                  </a:lnTo>
                  <a:lnTo>
                    <a:pt x="1501" y="566"/>
                  </a:lnTo>
                  <a:lnTo>
                    <a:pt x="1516" y="569"/>
                  </a:lnTo>
                  <a:lnTo>
                    <a:pt x="1507" y="589"/>
                  </a:lnTo>
                  <a:lnTo>
                    <a:pt x="1527" y="581"/>
                  </a:lnTo>
                  <a:lnTo>
                    <a:pt x="1536" y="593"/>
                  </a:lnTo>
                  <a:lnTo>
                    <a:pt x="1550" y="585"/>
                  </a:lnTo>
                  <a:lnTo>
                    <a:pt x="1571" y="593"/>
                  </a:lnTo>
                  <a:lnTo>
                    <a:pt x="1577" y="609"/>
                  </a:lnTo>
                  <a:lnTo>
                    <a:pt x="1596" y="627"/>
                  </a:lnTo>
                  <a:lnTo>
                    <a:pt x="1585" y="661"/>
                  </a:lnTo>
                  <a:lnTo>
                    <a:pt x="1566" y="674"/>
                  </a:lnTo>
                  <a:lnTo>
                    <a:pt x="1554" y="693"/>
                  </a:lnTo>
                  <a:lnTo>
                    <a:pt x="1544" y="742"/>
                  </a:lnTo>
                  <a:lnTo>
                    <a:pt x="1512" y="764"/>
                  </a:lnTo>
                  <a:lnTo>
                    <a:pt x="1498" y="762"/>
                  </a:lnTo>
                  <a:lnTo>
                    <a:pt x="1458" y="778"/>
                  </a:lnTo>
                  <a:lnTo>
                    <a:pt x="1416" y="800"/>
                  </a:lnTo>
                  <a:lnTo>
                    <a:pt x="1402" y="812"/>
                  </a:lnTo>
                  <a:lnTo>
                    <a:pt x="1398" y="827"/>
                  </a:lnTo>
                  <a:lnTo>
                    <a:pt x="1400" y="843"/>
                  </a:lnTo>
                  <a:lnTo>
                    <a:pt x="1385" y="850"/>
                  </a:lnTo>
                  <a:lnTo>
                    <a:pt x="1367" y="886"/>
                  </a:lnTo>
                  <a:lnTo>
                    <a:pt x="1343" y="964"/>
                  </a:lnTo>
                  <a:lnTo>
                    <a:pt x="1356" y="953"/>
                  </a:lnTo>
                  <a:lnTo>
                    <a:pt x="1373" y="904"/>
                  </a:lnTo>
                  <a:lnTo>
                    <a:pt x="1382" y="888"/>
                  </a:lnTo>
                  <a:lnTo>
                    <a:pt x="1416" y="847"/>
                  </a:lnTo>
                  <a:lnTo>
                    <a:pt x="1447" y="827"/>
                  </a:lnTo>
                  <a:lnTo>
                    <a:pt x="1463" y="827"/>
                  </a:lnTo>
                  <a:lnTo>
                    <a:pt x="1475" y="832"/>
                  </a:lnTo>
                  <a:lnTo>
                    <a:pt x="1480" y="843"/>
                  </a:lnTo>
                  <a:lnTo>
                    <a:pt x="1462" y="869"/>
                  </a:lnTo>
                  <a:lnTo>
                    <a:pt x="1439" y="878"/>
                  </a:lnTo>
                  <a:lnTo>
                    <a:pt x="1462" y="889"/>
                  </a:lnTo>
                  <a:lnTo>
                    <a:pt x="1478" y="876"/>
                  </a:lnTo>
                  <a:lnTo>
                    <a:pt x="1480" y="892"/>
                  </a:lnTo>
                  <a:lnTo>
                    <a:pt x="1490" y="912"/>
                  </a:lnTo>
                  <a:lnTo>
                    <a:pt x="1505" y="926"/>
                  </a:lnTo>
                  <a:lnTo>
                    <a:pt x="1543" y="930"/>
                  </a:lnTo>
                  <a:lnTo>
                    <a:pt x="1561" y="926"/>
                  </a:lnTo>
                  <a:lnTo>
                    <a:pt x="1571" y="914"/>
                  </a:lnTo>
                  <a:lnTo>
                    <a:pt x="1584" y="911"/>
                  </a:lnTo>
                  <a:lnTo>
                    <a:pt x="1577" y="896"/>
                  </a:lnTo>
                  <a:lnTo>
                    <a:pt x="1584" y="858"/>
                  </a:lnTo>
                  <a:lnTo>
                    <a:pt x="1590" y="861"/>
                  </a:lnTo>
                  <a:lnTo>
                    <a:pt x="1597" y="880"/>
                  </a:lnTo>
                  <a:lnTo>
                    <a:pt x="1619" y="884"/>
                  </a:lnTo>
                  <a:lnTo>
                    <a:pt x="1611" y="901"/>
                  </a:lnTo>
                  <a:lnTo>
                    <a:pt x="1599" y="914"/>
                  </a:lnTo>
                  <a:lnTo>
                    <a:pt x="1601" y="927"/>
                  </a:lnTo>
                  <a:lnTo>
                    <a:pt x="1551" y="978"/>
                  </a:lnTo>
                  <a:lnTo>
                    <a:pt x="1539" y="984"/>
                  </a:lnTo>
                  <a:lnTo>
                    <a:pt x="1536" y="999"/>
                  </a:lnTo>
                  <a:lnTo>
                    <a:pt x="1520" y="1032"/>
                  </a:lnTo>
                  <a:lnTo>
                    <a:pt x="1505" y="1028"/>
                  </a:lnTo>
                  <a:lnTo>
                    <a:pt x="1494" y="1015"/>
                  </a:lnTo>
                  <a:lnTo>
                    <a:pt x="1496" y="997"/>
                  </a:lnTo>
                  <a:lnTo>
                    <a:pt x="1524" y="951"/>
                  </a:lnTo>
                  <a:lnTo>
                    <a:pt x="1511" y="962"/>
                  </a:lnTo>
                  <a:lnTo>
                    <a:pt x="1508" y="949"/>
                  </a:lnTo>
                  <a:lnTo>
                    <a:pt x="1494" y="969"/>
                  </a:lnTo>
                  <a:lnTo>
                    <a:pt x="1481" y="980"/>
                  </a:lnTo>
                  <a:lnTo>
                    <a:pt x="1462" y="986"/>
                  </a:lnTo>
                  <a:lnTo>
                    <a:pt x="1454" y="989"/>
                  </a:lnTo>
                  <a:lnTo>
                    <a:pt x="1439" y="977"/>
                  </a:lnTo>
                  <a:lnTo>
                    <a:pt x="1416" y="928"/>
                  </a:lnTo>
                  <a:lnTo>
                    <a:pt x="1401" y="923"/>
                  </a:lnTo>
                  <a:lnTo>
                    <a:pt x="1397" y="930"/>
                  </a:lnTo>
                  <a:lnTo>
                    <a:pt x="1390" y="932"/>
                  </a:lnTo>
                  <a:lnTo>
                    <a:pt x="1382" y="928"/>
                  </a:lnTo>
                  <a:lnTo>
                    <a:pt x="1375" y="930"/>
                  </a:lnTo>
                  <a:lnTo>
                    <a:pt x="1371" y="950"/>
                  </a:lnTo>
                  <a:lnTo>
                    <a:pt x="1373" y="1014"/>
                  </a:lnTo>
                  <a:lnTo>
                    <a:pt x="1359" y="1020"/>
                  </a:lnTo>
                  <a:lnTo>
                    <a:pt x="1350" y="1034"/>
                  </a:lnTo>
                  <a:lnTo>
                    <a:pt x="1270" y="1057"/>
                  </a:lnTo>
                  <a:lnTo>
                    <a:pt x="1247" y="1086"/>
                  </a:lnTo>
                  <a:lnTo>
                    <a:pt x="1246" y="1086"/>
                  </a:lnTo>
                  <a:lnTo>
                    <a:pt x="1232" y="1096"/>
                  </a:lnTo>
                  <a:lnTo>
                    <a:pt x="1225" y="1107"/>
                  </a:lnTo>
                  <a:lnTo>
                    <a:pt x="1208" y="1107"/>
                  </a:lnTo>
                  <a:lnTo>
                    <a:pt x="1166" y="1128"/>
                  </a:lnTo>
                  <a:lnTo>
                    <a:pt x="1159" y="1146"/>
                  </a:lnTo>
                  <a:lnTo>
                    <a:pt x="1174" y="1146"/>
                  </a:lnTo>
                  <a:lnTo>
                    <a:pt x="1179" y="1142"/>
                  </a:lnTo>
                  <a:lnTo>
                    <a:pt x="1179" y="1143"/>
                  </a:lnTo>
                  <a:lnTo>
                    <a:pt x="1186" y="1155"/>
                  </a:lnTo>
                  <a:lnTo>
                    <a:pt x="1151" y="1162"/>
                  </a:lnTo>
                  <a:lnTo>
                    <a:pt x="1144" y="1173"/>
                  </a:lnTo>
                  <a:lnTo>
                    <a:pt x="1132" y="1172"/>
                  </a:lnTo>
                  <a:lnTo>
                    <a:pt x="1117" y="1177"/>
                  </a:lnTo>
                  <a:lnTo>
                    <a:pt x="1110" y="1191"/>
                  </a:lnTo>
                  <a:lnTo>
                    <a:pt x="1094" y="1203"/>
                  </a:lnTo>
                  <a:lnTo>
                    <a:pt x="1079" y="1205"/>
                  </a:lnTo>
                  <a:lnTo>
                    <a:pt x="1078" y="1205"/>
                  </a:lnTo>
                  <a:lnTo>
                    <a:pt x="1090" y="1163"/>
                  </a:lnTo>
                  <a:lnTo>
                    <a:pt x="1106" y="1151"/>
                  </a:lnTo>
                  <a:lnTo>
                    <a:pt x="1104" y="1131"/>
                  </a:lnTo>
                  <a:lnTo>
                    <a:pt x="1108" y="1096"/>
                  </a:lnTo>
                  <a:lnTo>
                    <a:pt x="1102" y="1085"/>
                  </a:lnTo>
                  <a:lnTo>
                    <a:pt x="1120" y="1097"/>
                  </a:lnTo>
                  <a:lnTo>
                    <a:pt x="1143" y="1103"/>
                  </a:lnTo>
                  <a:lnTo>
                    <a:pt x="1148" y="1089"/>
                  </a:lnTo>
                  <a:lnTo>
                    <a:pt x="1116" y="1054"/>
                  </a:lnTo>
                  <a:lnTo>
                    <a:pt x="1074" y="1053"/>
                  </a:lnTo>
                  <a:lnTo>
                    <a:pt x="1029" y="1057"/>
                  </a:lnTo>
                  <a:lnTo>
                    <a:pt x="1020" y="1049"/>
                  </a:lnTo>
                  <a:lnTo>
                    <a:pt x="1018" y="1049"/>
                  </a:lnTo>
                  <a:lnTo>
                    <a:pt x="1010" y="1034"/>
                  </a:lnTo>
                  <a:lnTo>
                    <a:pt x="1010" y="1019"/>
                  </a:lnTo>
                  <a:lnTo>
                    <a:pt x="1001" y="1011"/>
                  </a:lnTo>
                  <a:lnTo>
                    <a:pt x="999" y="999"/>
                  </a:lnTo>
                  <a:lnTo>
                    <a:pt x="982" y="1001"/>
                  </a:lnTo>
                  <a:lnTo>
                    <a:pt x="970" y="991"/>
                  </a:lnTo>
                  <a:lnTo>
                    <a:pt x="960" y="973"/>
                  </a:lnTo>
                  <a:lnTo>
                    <a:pt x="940" y="976"/>
                  </a:lnTo>
                  <a:lnTo>
                    <a:pt x="921" y="969"/>
                  </a:lnTo>
                  <a:lnTo>
                    <a:pt x="914" y="981"/>
                  </a:lnTo>
                  <a:lnTo>
                    <a:pt x="899" y="991"/>
                  </a:lnTo>
                  <a:lnTo>
                    <a:pt x="882" y="1008"/>
                  </a:lnTo>
                  <a:lnTo>
                    <a:pt x="880" y="1008"/>
                  </a:lnTo>
                  <a:lnTo>
                    <a:pt x="852" y="1004"/>
                  </a:lnTo>
                  <a:lnTo>
                    <a:pt x="844" y="1008"/>
                  </a:lnTo>
                  <a:lnTo>
                    <a:pt x="807" y="988"/>
                  </a:lnTo>
                  <a:lnTo>
                    <a:pt x="794" y="991"/>
                  </a:lnTo>
                  <a:lnTo>
                    <a:pt x="771" y="986"/>
                  </a:lnTo>
                  <a:lnTo>
                    <a:pt x="764" y="981"/>
                  </a:lnTo>
                  <a:lnTo>
                    <a:pt x="756" y="962"/>
                  </a:lnTo>
                  <a:lnTo>
                    <a:pt x="745" y="976"/>
                  </a:lnTo>
                  <a:lnTo>
                    <a:pt x="650" y="973"/>
                  </a:lnTo>
                  <a:lnTo>
                    <a:pt x="530" y="962"/>
                  </a:lnTo>
                  <a:lnTo>
                    <a:pt x="406" y="942"/>
                  </a:lnTo>
                  <a:lnTo>
                    <a:pt x="249" y="900"/>
                  </a:lnTo>
                  <a:lnTo>
                    <a:pt x="107" y="847"/>
                  </a:lnTo>
                  <a:lnTo>
                    <a:pt x="105" y="847"/>
                  </a:lnTo>
                  <a:lnTo>
                    <a:pt x="100" y="835"/>
                  </a:lnTo>
                  <a:lnTo>
                    <a:pt x="107" y="816"/>
                  </a:lnTo>
                  <a:lnTo>
                    <a:pt x="91" y="820"/>
                  </a:lnTo>
                  <a:lnTo>
                    <a:pt x="66" y="769"/>
                  </a:lnTo>
                  <a:lnTo>
                    <a:pt x="42" y="739"/>
                  </a:lnTo>
                  <a:lnTo>
                    <a:pt x="31" y="719"/>
                  </a:lnTo>
                  <a:lnTo>
                    <a:pt x="36" y="707"/>
                  </a:lnTo>
                  <a:lnTo>
                    <a:pt x="34" y="692"/>
                  </a:lnTo>
                  <a:lnTo>
                    <a:pt x="38" y="672"/>
                  </a:lnTo>
                  <a:lnTo>
                    <a:pt x="27" y="654"/>
                  </a:lnTo>
                  <a:lnTo>
                    <a:pt x="27" y="627"/>
                  </a:lnTo>
                  <a:lnTo>
                    <a:pt x="20" y="612"/>
                  </a:lnTo>
                  <a:lnTo>
                    <a:pt x="22" y="591"/>
                  </a:lnTo>
                  <a:lnTo>
                    <a:pt x="38" y="589"/>
                  </a:lnTo>
                  <a:lnTo>
                    <a:pt x="38" y="577"/>
                  </a:lnTo>
                  <a:lnTo>
                    <a:pt x="57" y="559"/>
                  </a:lnTo>
                  <a:lnTo>
                    <a:pt x="74" y="526"/>
                  </a:lnTo>
                  <a:lnTo>
                    <a:pt x="53" y="486"/>
                  </a:lnTo>
                  <a:lnTo>
                    <a:pt x="64" y="397"/>
                  </a:lnTo>
                  <a:lnTo>
                    <a:pt x="59" y="385"/>
                  </a:lnTo>
                  <a:lnTo>
                    <a:pt x="64" y="346"/>
                  </a:lnTo>
                  <a:lnTo>
                    <a:pt x="47" y="341"/>
                  </a:lnTo>
                  <a:lnTo>
                    <a:pt x="31" y="349"/>
                  </a:lnTo>
                  <a:lnTo>
                    <a:pt x="19" y="347"/>
                  </a:lnTo>
                  <a:lnTo>
                    <a:pt x="15" y="341"/>
                  </a:lnTo>
                  <a:lnTo>
                    <a:pt x="18" y="332"/>
                  </a:lnTo>
                  <a:lnTo>
                    <a:pt x="16" y="292"/>
                  </a:lnTo>
                  <a:lnTo>
                    <a:pt x="23" y="282"/>
                  </a:lnTo>
                  <a:lnTo>
                    <a:pt x="0" y="265"/>
                  </a:lnTo>
                  <a:lnTo>
                    <a:pt x="3" y="255"/>
                  </a:lnTo>
                  <a:lnTo>
                    <a:pt x="115" y="134"/>
                  </a:lnTo>
                  <a:lnTo>
                    <a:pt x="237" y="0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96" name="Freeform 10"/>
            <p:cNvSpPr>
              <a:spLocks noChangeAspect="1"/>
            </p:cNvSpPr>
            <p:nvPr/>
          </p:nvSpPr>
          <p:spPr bwMode="gray">
            <a:xfrm>
              <a:off x="1354" y="3688"/>
              <a:ext cx="46" cy="15"/>
            </a:xfrm>
            <a:custGeom>
              <a:avLst/>
              <a:gdLst>
                <a:gd name="T0" fmla="*/ 0 w 73"/>
                <a:gd name="T1" fmla="*/ 1 h 24"/>
                <a:gd name="T2" fmla="*/ 1 w 73"/>
                <a:gd name="T3" fmla="*/ 1 h 24"/>
                <a:gd name="T4" fmla="*/ 1 w 73"/>
                <a:gd name="T5" fmla="*/ 1 h 24"/>
                <a:gd name="T6" fmla="*/ 1 w 73"/>
                <a:gd name="T7" fmla="*/ 1 h 24"/>
                <a:gd name="T8" fmla="*/ 1 w 73"/>
                <a:gd name="T9" fmla="*/ 1 h 24"/>
                <a:gd name="T10" fmla="*/ 1 w 73"/>
                <a:gd name="T11" fmla="*/ 1 h 24"/>
                <a:gd name="T12" fmla="*/ 1 w 73"/>
                <a:gd name="T13" fmla="*/ 1 h 24"/>
                <a:gd name="T14" fmla="*/ 1 w 73"/>
                <a:gd name="T15" fmla="*/ 0 h 24"/>
                <a:gd name="T16" fmla="*/ 1 w 73"/>
                <a:gd name="T17" fmla="*/ 0 h 24"/>
                <a:gd name="T18" fmla="*/ 1 w 73"/>
                <a:gd name="T19" fmla="*/ 1 h 24"/>
                <a:gd name="T20" fmla="*/ 0 w 73"/>
                <a:gd name="T21" fmla="*/ 1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24"/>
                <a:gd name="T35" fmla="*/ 73 w 73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24">
                  <a:moveTo>
                    <a:pt x="0" y="14"/>
                  </a:moveTo>
                  <a:lnTo>
                    <a:pt x="12" y="12"/>
                  </a:lnTo>
                  <a:lnTo>
                    <a:pt x="24" y="23"/>
                  </a:lnTo>
                  <a:lnTo>
                    <a:pt x="39" y="24"/>
                  </a:lnTo>
                  <a:lnTo>
                    <a:pt x="50" y="16"/>
                  </a:lnTo>
                  <a:lnTo>
                    <a:pt x="73" y="16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16" y="0"/>
                  </a:lnTo>
                  <a:lnTo>
                    <a:pt x="3" y="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97" name="Freeform 11"/>
            <p:cNvSpPr>
              <a:spLocks noChangeAspect="1"/>
            </p:cNvSpPr>
            <p:nvPr/>
          </p:nvSpPr>
          <p:spPr bwMode="gray">
            <a:xfrm>
              <a:off x="1354" y="3688"/>
              <a:ext cx="46" cy="15"/>
            </a:xfrm>
            <a:custGeom>
              <a:avLst/>
              <a:gdLst>
                <a:gd name="T0" fmla="*/ 0 w 73"/>
                <a:gd name="T1" fmla="*/ 1 h 24"/>
                <a:gd name="T2" fmla="*/ 1 w 73"/>
                <a:gd name="T3" fmla="*/ 1 h 24"/>
                <a:gd name="T4" fmla="*/ 1 w 73"/>
                <a:gd name="T5" fmla="*/ 1 h 24"/>
                <a:gd name="T6" fmla="*/ 1 w 73"/>
                <a:gd name="T7" fmla="*/ 1 h 24"/>
                <a:gd name="T8" fmla="*/ 1 w 73"/>
                <a:gd name="T9" fmla="*/ 1 h 24"/>
                <a:gd name="T10" fmla="*/ 1 w 73"/>
                <a:gd name="T11" fmla="*/ 1 h 24"/>
                <a:gd name="T12" fmla="*/ 1 w 73"/>
                <a:gd name="T13" fmla="*/ 1 h 24"/>
                <a:gd name="T14" fmla="*/ 1 w 73"/>
                <a:gd name="T15" fmla="*/ 0 h 24"/>
                <a:gd name="T16" fmla="*/ 1 w 73"/>
                <a:gd name="T17" fmla="*/ 0 h 24"/>
                <a:gd name="T18" fmla="*/ 1 w 73"/>
                <a:gd name="T19" fmla="*/ 1 h 24"/>
                <a:gd name="T20" fmla="*/ 0 w 73"/>
                <a:gd name="T21" fmla="*/ 1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24"/>
                <a:gd name="T35" fmla="*/ 73 w 73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24">
                  <a:moveTo>
                    <a:pt x="0" y="14"/>
                  </a:moveTo>
                  <a:lnTo>
                    <a:pt x="12" y="12"/>
                  </a:lnTo>
                  <a:lnTo>
                    <a:pt x="24" y="23"/>
                  </a:lnTo>
                  <a:lnTo>
                    <a:pt x="39" y="24"/>
                  </a:lnTo>
                  <a:lnTo>
                    <a:pt x="50" y="16"/>
                  </a:lnTo>
                  <a:lnTo>
                    <a:pt x="73" y="16"/>
                  </a:lnTo>
                  <a:lnTo>
                    <a:pt x="66" y="5"/>
                  </a:lnTo>
                  <a:lnTo>
                    <a:pt x="50" y="0"/>
                  </a:lnTo>
                  <a:lnTo>
                    <a:pt x="16" y="0"/>
                  </a:lnTo>
                  <a:lnTo>
                    <a:pt x="3" y="7"/>
                  </a:lnTo>
                  <a:lnTo>
                    <a:pt x="0" y="14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98" name="Freeform 12"/>
            <p:cNvSpPr>
              <a:spLocks noChangeAspect="1"/>
            </p:cNvSpPr>
            <p:nvPr/>
          </p:nvSpPr>
          <p:spPr bwMode="gray">
            <a:xfrm>
              <a:off x="1241" y="3619"/>
              <a:ext cx="12" cy="13"/>
            </a:xfrm>
            <a:custGeom>
              <a:avLst/>
              <a:gdLst>
                <a:gd name="T0" fmla="*/ 0 w 20"/>
                <a:gd name="T1" fmla="*/ 1 h 19"/>
                <a:gd name="T2" fmla="*/ 1 w 20"/>
                <a:gd name="T3" fmla="*/ 1 h 19"/>
                <a:gd name="T4" fmla="*/ 1 w 20"/>
                <a:gd name="T5" fmla="*/ 1 h 19"/>
                <a:gd name="T6" fmla="*/ 1 w 20"/>
                <a:gd name="T7" fmla="*/ 1 h 19"/>
                <a:gd name="T8" fmla="*/ 1 w 20"/>
                <a:gd name="T9" fmla="*/ 0 h 19"/>
                <a:gd name="T10" fmla="*/ 0 w 20"/>
                <a:gd name="T11" fmla="*/ 1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9"/>
                <a:gd name="T20" fmla="*/ 20 w 20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9">
                  <a:moveTo>
                    <a:pt x="0" y="10"/>
                  </a:moveTo>
                  <a:lnTo>
                    <a:pt x="4" y="15"/>
                  </a:lnTo>
                  <a:lnTo>
                    <a:pt x="1" y="19"/>
                  </a:lnTo>
                  <a:lnTo>
                    <a:pt x="20" y="15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99" name="Freeform 13"/>
            <p:cNvSpPr>
              <a:spLocks noChangeAspect="1"/>
            </p:cNvSpPr>
            <p:nvPr/>
          </p:nvSpPr>
          <p:spPr bwMode="gray">
            <a:xfrm>
              <a:off x="1241" y="3619"/>
              <a:ext cx="12" cy="13"/>
            </a:xfrm>
            <a:custGeom>
              <a:avLst/>
              <a:gdLst>
                <a:gd name="T0" fmla="*/ 0 w 20"/>
                <a:gd name="T1" fmla="*/ 1 h 19"/>
                <a:gd name="T2" fmla="*/ 1 w 20"/>
                <a:gd name="T3" fmla="*/ 1 h 19"/>
                <a:gd name="T4" fmla="*/ 1 w 20"/>
                <a:gd name="T5" fmla="*/ 1 h 19"/>
                <a:gd name="T6" fmla="*/ 1 w 20"/>
                <a:gd name="T7" fmla="*/ 1 h 19"/>
                <a:gd name="T8" fmla="*/ 1 w 20"/>
                <a:gd name="T9" fmla="*/ 0 h 19"/>
                <a:gd name="T10" fmla="*/ 0 w 20"/>
                <a:gd name="T11" fmla="*/ 1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9"/>
                <a:gd name="T20" fmla="*/ 20 w 20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9">
                  <a:moveTo>
                    <a:pt x="0" y="10"/>
                  </a:moveTo>
                  <a:lnTo>
                    <a:pt x="4" y="15"/>
                  </a:lnTo>
                  <a:lnTo>
                    <a:pt x="1" y="19"/>
                  </a:lnTo>
                  <a:lnTo>
                    <a:pt x="20" y="15"/>
                  </a:lnTo>
                  <a:lnTo>
                    <a:pt x="5" y="0"/>
                  </a:lnTo>
                  <a:lnTo>
                    <a:pt x="0" y="1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00" name="Freeform 14"/>
            <p:cNvSpPr>
              <a:spLocks noChangeAspect="1"/>
            </p:cNvSpPr>
            <p:nvPr/>
          </p:nvSpPr>
          <p:spPr bwMode="gray">
            <a:xfrm>
              <a:off x="1202" y="3590"/>
              <a:ext cx="235" cy="66"/>
            </a:xfrm>
            <a:custGeom>
              <a:avLst/>
              <a:gdLst>
                <a:gd name="T0" fmla="*/ 0 w 368"/>
                <a:gd name="T1" fmla="*/ 1 h 104"/>
                <a:gd name="T2" fmla="*/ 1 w 368"/>
                <a:gd name="T3" fmla="*/ 1 h 104"/>
                <a:gd name="T4" fmla="*/ 1 w 368"/>
                <a:gd name="T5" fmla="*/ 1 h 104"/>
                <a:gd name="T6" fmla="*/ 1 w 368"/>
                <a:gd name="T7" fmla="*/ 1 h 104"/>
                <a:gd name="T8" fmla="*/ 1 w 368"/>
                <a:gd name="T9" fmla="*/ 1 h 104"/>
                <a:gd name="T10" fmla="*/ 1 w 368"/>
                <a:gd name="T11" fmla="*/ 1 h 104"/>
                <a:gd name="T12" fmla="*/ 1 w 368"/>
                <a:gd name="T13" fmla="*/ 1 h 104"/>
                <a:gd name="T14" fmla="*/ 1 w 368"/>
                <a:gd name="T15" fmla="*/ 1 h 104"/>
                <a:gd name="T16" fmla="*/ 1 w 368"/>
                <a:gd name="T17" fmla="*/ 1 h 104"/>
                <a:gd name="T18" fmla="*/ 1 w 368"/>
                <a:gd name="T19" fmla="*/ 1 h 104"/>
                <a:gd name="T20" fmla="*/ 1 w 368"/>
                <a:gd name="T21" fmla="*/ 1 h 104"/>
                <a:gd name="T22" fmla="*/ 1 w 368"/>
                <a:gd name="T23" fmla="*/ 1 h 104"/>
                <a:gd name="T24" fmla="*/ 1 w 368"/>
                <a:gd name="T25" fmla="*/ 1 h 104"/>
                <a:gd name="T26" fmla="*/ 1 w 368"/>
                <a:gd name="T27" fmla="*/ 1 h 104"/>
                <a:gd name="T28" fmla="*/ 1 w 368"/>
                <a:gd name="T29" fmla="*/ 1 h 104"/>
                <a:gd name="T30" fmla="*/ 1 w 368"/>
                <a:gd name="T31" fmla="*/ 1 h 104"/>
                <a:gd name="T32" fmla="*/ 1 w 368"/>
                <a:gd name="T33" fmla="*/ 1 h 104"/>
                <a:gd name="T34" fmla="*/ 1 w 368"/>
                <a:gd name="T35" fmla="*/ 1 h 104"/>
                <a:gd name="T36" fmla="*/ 1 w 368"/>
                <a:gd name="T37" fmla="*/ 1 h 104"/>
                <a:gd name="T38" fmla="*/ 1 w 368"/>
                <a:gd name="T39" fmla="*/ 1 h 104"/>
                <a:gd name="T40" fmla="*/ 1 w 368"/>
                <a:gd name="T41" fmla="*/ 1 h 104"/>
                <a:gd name="T42" fmla="*/ 1 w 368"/>
                <a:gd name="T43" fmla="*/ 1 h 104"/>
                <a:gd name="T44" fmla="*/ 1 w 368"/>
                <a:gd name="T45" fmla="*/ 1 h 104"/>
                <a:gd name="T46" fmla="*/ 1 w 368"/>
                <a:gd name="T47" fmla="*/ 1 h 104"/>
                <a:gd name="T48" fmla="*/ 1 w 368"/>
                <a:gd name="T49" fmla="*/ 1 h 104"/>
                <a:gd name="T50" fmla="*/ 1 w 368"/>
                <a:gd name="T51" fmla="*/ 1 h 104"/>
                <a:gd name="T52" fmla="*/ 1 w 368"/>
                <a:gd name="T53" fmla="*/ 1 h 104"/>
                <a:gd name="T54" fmla="*/ 1 w 368"/>
                <a:gd name="T55" fmla="*/ 1 h 104"/>
                <a:gd name="T56" fmla="*/ 1 w 368"/>
                <a:gd name="T57" fmla="*/ 1 h 104"/>
                <a:gd name="T58" fmla="*/ 1 w 368"/>
                <a:gd name="T59" fmla="*/ 1 h 104"/>
                <a:gd name="T60" fmla="*/ 1 w 368"/>
                <a:gd name="T61" fmla="*/ 1 h 104"/>
                <a:gd name="T62" fmla="*/ 1 w 368"/>
                <a:gd name="T63" fmla="*/ 1 h 104"/>
                <a:gd name="T64" fmla="*/ 1 w 368"/>
                <a:gd name="T65" fmla="*/ 1 h 104"/>
                <a:gd name="T66" fmla="*/ 1 w 368"/>
                <a:gd name="T67" fmla="*/ 1 h 104"/>
                <a:gd name="T68" fmla="*/ 1 w 368"/>
                <a:gd name="T69" fmla="*/ 1 h 104"/>
                <a:gd name="T70" fmla="*/ 1 w 368"/>
                <a:gd name="T71" fmla="*/ 0 h 104"/>
                <a:gd name="T72" fmla="*/ 1 w 368"/>
                <a:gd name="T73" fmla="*/ 1 h 104"/>
                <a:gd name="T74" fmla="*/ 1 w 368"/>
                <a:gd name="T75" fmla="*/ 1 h 104"/>
                <a:gd name="T76" fmla="*/ 1 w 368"/>
                <a:gd name="T77" fmla="*/ 1 h 104"/>
                <a:gd name="T78" fmla="*/ 1 w 368"/>
                <a:gd name="T79" fmla="*/ 1 h 104"/>
                <a:gd name="T80" fmla="*/ 0 w 368"/>
                <a:gd name="T81" fmla="*/ 1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8"/>
                <a:gd name="T124" fmla="*/ 0 h 104"/>
                <a:gd name="T125" fmla="*/ 368 w 368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8" h="104">
                  <a:moveTo>
                    <a:pt x="0" y="59"/>
                  </a:moveTo>
                  <a:lnTo>
                    <a:pt x="22" y="58"/>
                  </a:lnTo>
                  <a:lnTo>
                    <a:pt x="26" y="45"/>
                  </a:lnTo>
                  <a:lnTo>
                    <a:pt x="46" y="43"/>
                  </a:lnTo>
                  <a:lnTo>
                    <a:pt x="67" y="22"/>
                  </a:lnTo>
                  <a:lnTo>
                    <a:pt x="106" y="24"/>
                  </a:lnTo>
                  <a:lnTo>
                    <a:pt x="91" y="32"/>
                  </a:lnTo>
                  <a:lnTo>
                    <a:pt x="103" y="39"/>
                  </a:lnTo>
                  <a:lnTo>
                    <a:pt x="145" y="37"/>
                  </a:lnTo>
                  <a:lnTo>
                    <a:pt x="157" y="45"/>
                  </a:lnTo>
                  <a:lnTo>
                    <a:pt x="190" y="50"/>
                  </a:lnTo>
                  <a:lnTo>
                    <a:pt x="206" y="45"/>
                  </a:lnTo>
                  <a:lnTo>
                    <a:pt x="213" y="50"/>
                  </a:lnTo>
                  <a:lnTo>
                    <a:pt x="217" y="65"/>
                  </a:lnTo>
                  <a:lnTo>
                    <a:pt x="236" y="74"/>
                  </a:lnTo>
                  <a:lnTo>
                    <a:pt x="261" y="70"/>
                  </a:lnTo>
                  <a:lnTo>
                    <a:pt x="269" y="82"/>
                  </a:lnTo>
                  <a:lnTo>
                    <a:pt x="252" y="104"/>
                  </a:lnTo>
                  <a:lnTo>
                    <a:pt x="307" y="92"/>
                  </a:lnTo>
                  <a:lnTo>
                    <a:pt x="343" y="91"/>
                  </a:lnTo>
                  <a:lnTo>
                    <a:pt x="352" y="82"/>
                  </a:lnTo>
                  <a:lnTo>
                    <a:pt x="368" y="76"/>
                  </a:lnTo>
                  <a:lnTo>
                    <a:pt x="366" y="70"/>
                  </a:lnTo>
                  <a:lnTo>
                    <a:pt x="356" y="72"/>
                  </a:lnTo>
                  <a:lnTo>
                    <a:pt x="344" y="61"/>
                  </a:lnTo>
                  <a:lnTo>
                    <a:pt x="326" y="61"/>
                  </a:lnTo>
                  <a:lnTo>
                    <a:pt x="315" y="65"/>
                  </a:lnTo>
                  <a:lnTo>
                    <a:pt x="315" y="50"/>
                  </a:lnTo>
                  <a:lnTo>
                    <a:pt x="284" y="49"/>
                  </a:lnTo>
                  <a:lnTo>
                    <a:pt x="217" y="22"/>
                  </a:lnTo>
                  <a:lnTo>
                    <a:pt x="199" y="18"/>
                  </a:lnTo>
                  <a:lnTo>
                    <a:pt x="183" y="20"/>
                  </a:lnTo>
                  <a:lnTo>
                    <a:pt x="169" y="9"/>
                  </a:lnTo>
                  <a:lnTo>
                    <a:pt x="140" y="1"/>
                  </a:lnTo>
                  <a:lnTo>
                    <a:pt x="123" y="3"/>
                  </a:lnTo>
                  <a:lnTo>
                    <a:pt x="106" y="0"/>
                  </a:lnTo>
                  <a:lnTo>
                    <a:pt x="90" y="1"/>
                  </a:lnTo>
                  <a:lnTo>
                    <a:pt x="41" y="19"/>
                  </a:lnTo>
                  <a:lnTo>
                    <a:pt x="14" y="41"/>
                  </a:lnTo>
                  <a:lnTo>
                    <a:pt x="17" y="53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01" name="Freeform 15"/>
            <p:cNvSpPr>
              <a:spLocks noChangeAspect="1"/>
            </p:cNvSpPr>
            <p:nvPr/>
          </p:nvSpPr>
          <p:spPr bwMode="gray">
            <a:xfrm>
              <a:off x="1202" y="3590"/>
              <a:ext cx="235" cy="66"/>
            </a:xfrm>
            <a:custGeom>
              <a:avLst/>
              <a:gdLst>
                <a:gd name="T0" fmla="*/ 0 w 368"/>
                <a:gd name="T1" fmla="*/ 1 h 104"/>
                <a:gd name="T2" fmla="*/ 1 w 368"/>
                <a:gd name="T3" fmla="*/ 1 h 104"/>
                <a:gd name="T4" fmla="*/ 1 w 368"/>
                <a:gd name="T5" fmla="*/ 1 h 104"/>
                <a:gd name="T6" fmla="*/ 1 w 368"/>
                <a:gd name="T7" fmla="*/ 1 h 104"/>
                <a:gd name="T8" fmla="*/ 1 w 368"/>
                <a:gd name="T9" fmla="*/ 1 h 104"/>
                <a:gd name="T10" fmla="*/ 1 w 368"/>
                <a:gd name="T11" fmla="*/ 1 h 104"/>
                <a:gd name="T12" fmla="*/ 1 w 368"/>
                <a:gd name="T13" fmla="*/ 1 h 104"/>
                <a:gd name="T14" fmla="*/ 1 w 368"/>
                <a:gd name="T15" fmla="*/ 1 h 104"/>
                <a:gd name="T16" fmla="*/ 1 w 368"/>
                <a:gd name="T17" fmla="*/ 1 h 104"/>
                <a:gd name="T18" fmla="*/ 1 w 368"/>
                <a:gd name="T19" fmla="*/ 1 h 104"/>
                <a:gd name="T20" fmla="*/ 1 w 368"/>
                <a:gd name="T21" fmla="*/ 1 h 104"/>
                <a:gd name="T22" fmla="*/ 1 w 368"/>
                <a:gd name="T23" fmla="*/ 1 h 104"/>
                <a:gd name="T24" fmla="*/ 1 w 368"/>
                <a:gd name="T25" fmla="*/ 1 h 104"/>
                <a:gd name="T26" fmla="*/ 1 w 368"/>
                <a:gd name="T27" fmla="*/ 1 h 104"/>
                <a:gd name="T28" fmla="*/ 1 w 368"/>
                <a:gd name="T29" fmla="*/ 1 h 104"/>
                <a:gd name="T30" fmla="*/ 1 w 368"/>
                <a:gd name="T31" fmla="*/ 1 h 104"/>
                <a:gd name="T32" fmla="*/ 1 w 368"/>
                <a:gd name="T33" fmla="*/ 1 h 104"/>
                <a:gd name="T34" fmla="*/ 1 w 368"/>
                <a:gd name="T35" fmla="*/ 1 h 104"/>
                <a:gd name="T36" fmla="*/ 1 w 368"/>
                <a:gd name="T37" fmla="*/ 1 h 104"/>
                <a:gd name="T38" fmla="*/ 1 w 368"/>
                <a:gd name="T39" fmla="*/ 1 h 104"/>
                <a:gd name="T40" fmla="*/ 1 w 368"/>
                <a:gd name="T41" fmla="*/ 1 h 104"/>
                <a:gd name="T42" fmla="*/ 1 w 368"/>
                <a:gd name="T43" fmla="*/ 1 h 104"/>
                <a:gd name="T44" fmla="*/ 1 w 368"/>
                <a:gd name="T45" fmla="*/ 1 h 104"/>
                <a:gd name="T46" fmla="*/ 1 w 368"/>
                <a:gd name="T47" fmla="*/ 1 h 104"/>
                <a:gd name="T48" fmla="*/ 1 w 368"/>
                <a:gd name="T49" fmla="*/ 1 h 104"/>
                <a:gd name="T50" fmla="*/ 1 w 368"/>
                <a:gd name="T51" fmla="*/ 1 h 104"/>
                <a:gd name="T52" fmla="*/ 1 w 368"/>
                <a:gd name="T53" fmla="*/ 1 h 104"/>
                <a:gd name="T54" fmla="*/ 1 w 368"/>
                <a:gd name="T55" fmla="*/ 1 h 104"/>
                <a:gd name="T56" fmla="*/ 1 w 368"/>
                <a:gd name="T57" fmla="*/ 1 h 104"/>
                <a:gd name="T58" fmla="*/ 1 w 368"/>
                <a:gd name="T59" fmla="*/ 1 h 104"/>
                <a:gd name="T60" fmla="*/ 1 w 368"/>
                <a:gd name="T61" fmla="*/ 1 h 104"/>
                <a:gd name="T62" fmla="*/ 1 w 368"/>
                <a:gd name="T63" fmla="*/ 1 h 104"/>
                <a:gd name="T64" fmla="*/ 1 w 368"/>
                <a:gd name="T65" fmla="*/ 1 h 104"/>
                <a:gd name="T66" fmla="*/ 1 w 368"/>
                <a:gd name="T67" fmla="*/ 1 h 104"/>
                <a:gd name="T68" fmla="*/ 1 w 368"/>
                <a:gd name="T69" fmla="*/ 1 h 104"/>
                <a:gd name="T70" fmla="*/ 1 w 368"/>
                <a:gd name="T71" fmla="*/ 0 h 104"/>
                <a:gd name="T72" fmla="*/ 1 w 368"/>
                <a:gd name="T73" fmla="*/ 1 h 104"/>
                <a:gd name="T74" fmla="*/ 1 w 368"/>
                <a:gd name="T75" fmla="*/ 1 h 104"/>
                <a:gd name="T76" fmla="*/ 1 w 368"/>
                <a:gd name="T77" fmla="*/ 1 h 104"/>
                <a:gd name="T78" fmla="*/ 1 w 368"/>
                <a:gd name="T79" fmla="*/ 1 h 104"/>
                <a:gd name="T80" fmla="*/ 0 w 368"/>
                <a:gd name="T81" fmla="*/ 1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8"/>
                <a:gd name="T124" fmla="*/ 0 h 104"/>
                <a:gd name="T125" fmla="*/ 368 w 368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8" h="104">
                  <a:moveTo>
                    <a:pt x="0" y="59"/>
                  </a:moveTo>
                  <a:lnTo>
                    <a:pt x="22" y="58"/>
                  </a:lnTo>
                  <a:lnTo>
                    <a:pt x="26" y="45"/>
                  </a:lnTo>
                  <a:lnTo>
                    <a:pt x="46" y="43"/>
                  </a:lnTo>
                  <a:lnTo>
                    <a:pt x="67" y="22"/>
                  </a:lnTo>
                  <a:lnTo>
                    <a:pt x="106" y="24"/>
                  </a:lnTo>
                  <a:lnTo>
                    <a:pt x="91" y="32"/>
                  </a:lnTo>
                  <a:lnTo>
                    <a:pt x="103" y="39"/>
                  </a:lnTo>
                  <a:lnTo>
                    <a:pt x="145" y="37"/>
                  </a:lnTo>
                  <a:lnTo>
                    <a:pt x="157" y="45"/>
                  </a:lnTo>
                  <a:lnTo>
                    <a:pt x="190" y="50"/>
                  </a:lnTo>
                  <a:lnTo>
                    <a:pt x="206" y="45"/>
                  </a:lnTo>
                  <a:lnTo>
                    <a:pt x="213" y="50"/>
                  </a:lnTo>
                  <a:lnTo>
                    <a:pt x="217" y="65"/>
                  </a:lnTo>
                  <a:lnTo>
                    <a:pt x="236" y="74"/>
                  </a:lnTo>
                  <a:lnTo>
                    <a:pt x="261" y="70"/>
                  </a:lnTo>
                  <a:lnTo>
                    <a:pt x="269" y="82"/>
                  </a:lnTo>
                  <a:lnTo>
                    <a:pt x="252" y="104"/>
                  </a:lnTo>
                  <a:lnTo>
                    <a:pt x="307" y="92"/>
                  </a:lnTo>
                  <a:lnTo>
                    <a:pt x="343" y="91"/>
                  </a:lnTo>
                  <a:lnTo>
                    <a:pt x="352" y="82"/>
                  </a:lnTo>
                  <a:lnTo>
                    <a:pt x="368" y="76"/>
                  </a:lnTo>
                  <a:lnTo>
                    <a:pt x="366" y="70"/>
                  </a:lnTo>
                  <a:lnTo>
                    <a:pt x="356" y="72"/>
                  </a:lnTo>
                  <a:lnTo>
                    <a:pt x="344" y="61"/>
                  </a:lnTo>
                  <a:lnTo>
                    <a:pt x="326" y="61"/>
                  </a:lnTo>
                  <a:lnTo>
                    <a:pt x="315" y="65"/>
                  </a:lnTo>
                  <a:lnTo>
                    <a:pt x="315" y="50"/>
                  </a:lnTo>
                  <a:lnTo>
                    <a:pt x="284" y="49"/>
                  </a:lnTo>
                  <a:lnTo>
                    <a:pt x="217" y="22"/>
                  </a:lnTo>
                  <a:lnTo>
                    <a:pt x="199" y="18"/>
                  </a:lnTo>
                  <a:lnTo>
                    <a:pt x="183" y="20"/>
                  </a:lnTo>
                  <a:lnTo>
                    <a:pt x="169" y="9"/>
                  </a:lnTo>
                  <a:lnTo>
                    <a:pt x="140" y="1"/>
                  </a:lnTo>
                  <a:lnTo>
                    <a:pt x="123" y="3"/>
                  </a:lnTo>
                  <a:lnTo>
                    <a:pt x="106" y="0"/>
                  </a:lnTo>
                  <a:lnTo>
                    <a:pt x="90" y="1"/>
                  </a:lnTo>
                  <a:lnTo>
                    <a:pt x="41" y="19"/>
                  </a:lnTo>
                  <a:lnTo>
                    <a:pt x="14" y="41"/>
                  </a:lnTo>
                  <a:lnTo>
                    <a:pt x="17" y="53"/>
                  </a:lnTo>
                  <a:lnTo>
                    <a:pt x="0" y="59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02" name="Freeform 16"/>
            <p:cNvSpPr>
              <a:spLocks noChangeAspect="1"/>
            </p:cNvSpPr>
            <p:nvPr/>
          </p:nvSpPr>
          <p:spPr bwMode="gray">
            <a:xfrm>
              <a:off x="1596" y="3640"/>
              <a:ext cx="34" cy="18"/>
            </a:xfrm>
            <a:custGeom>
              <a:avLst/>
              <a:gdLst>
                <a:gd name="T0" fmla="*/ 1 w 53"/>
                <a:gd name="T1" fmla="*/ 1 h 27"/>
                <a:gd name="T2" fmla="*/ 1 w 53"/>
                <a:gd name="T3" fmla="*/ 1 h 27"/>
                <a:gd name="T4" fmla="*/ 1 w 53"/>
                <a:gd name="T5" fmla="*/ 1 h 27"/>
                <a:gd name="T6" fmla="*/ 1 w 53"/>
                <a:gd name="T7" fmla="*/ 1 h 27"/>
                <a:gd name="T8" fmla="*/ 1 w 53"/>
                <a:gd name="T9" fmla="*/ 0 h 27"/>
                <a:gd name="T10" fmla="*/ 0 w 53"/>
                <a:gd name="T11" fmla="*/ 1 h 27"/>
                <a:gd name="T12" fmla="*/ 1 w 53"/>
                <a:gd name="T13" fmla="*/ 1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27"/>
                <a:gd name="T23" fmla="*/ 53 w 53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27">
                  <a:moveTo>
                    <a:pt x="4" y="27"/>
                  </a:moveTo>
                  <a:lnTo>
                    <a:pt x="19" y="27"/>
                  </a:lnTo>
                  <a:lnTo>
                    <a:pt x="46" y="19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0" y="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03" name="Freeform 17"/>
            <p:cNvSpPr>
              <a:spLocks noChangeAspect="1"/>
            </p:cNvSpPr>
            <p:nvPr/>
          </p:nvSpPr>
          <p:spPr bwMode="gray">
            <a:xfrm>
              <a:off x="1596" y="3640"/>
              <a:ext cx="34" cy="18"/>
            </a:xfrm>
            <a:custGeom>
              <a:avLst/>
              <a:gdLst>
                <a:gd name="T0" fmla="*/ 1 w 53"/>
                <a:gd name="T1" fmla="*/ 1 h 27"/>
                <a:gd name="T2" fmla="*/ 1 w 53"/>
                <a:gd name="T3" fmla="*/ 1 h 27"/>
                <a:gd name="T4" fmla="*/ 1 w 53"/>
                <a:gd name="T5" fmla="*/ 1 h 27"/>
                <a:gd name="T6" fmla="*/ 1 w 53"/>
                <a:gd name="T7" fmla="*/ 1 h 27"/>
                <a:gd name="T8" fmla="*/ 1 w 53"/>
                <a:gd name="T9" fmla="*/ 0 h 27"/>
                <a:gd name="T10" fmla="*/ 0 w 53"/>
                <a:gd name="T11" fmla="*/ 1 h 27"/>
                <a:gd name="T12" fmla="*/ 1 w 53"/>
                <a:gd name="T13" fmla="*/ 1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27"/>
                <a:gd name="T23" fmla="*/ 53 w 53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27">
                  <a:moveTo>
                    <a:pt x="4" y="27"/>
                  </a:moveTo>
                  <a:lnTo>
                    <a:pt x="19" y="27"/>
                  </a:lnTo>
                  <a:lnTo>
                    <a:pt x="46" y="19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0" y="9"/>
                  </a:lnTo>
                  <a:lnTo>
                    <a:pt x="4" y="27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04" name="Freeform 18"/>
            <p:cNvSpPr>
              <a:spLocks noChangeAspect="1"/>
            </p:cNvSpPr>
            <p:nvPr/>
          </p:nvSpPr>
          <p:spPr bwMode="gray">
            <a:xfrm>
              <a:off x="1331" y="3531"/>
              <a:ext cx="22" cy="34"/>
            </a:xfrm>
            <a:custGeom>
              <a:avLst/>
              <a:gdLst>
                <a:gd name="T0" fmla="*/ 1 w 34"/>
                <a:gd name="T1" fmla="*/ 1 h 53"/>
                <a:gd name="T2" fmla="*/ 1 w 34"/>
                <a:gd name="T3" fmla="*/ 1 h 53"/>
                <a:gd name="T4" fmla="*/ 0 w 34"/>
                <a:gd name="T5" fmla="*/ 1 h 53"/>
                <a:gd name="T6" fmla="*/ 1 w 34"/>
                <a:gd name="T7" fmla="*/ 1 h 53"/>
                <a:gd name="T8" fmla="*/ 1 w 34"/>
                <a:gd name="T9" fmla="*/ 1 h 53"/>
                <a:gd name="T10" fmla="*/ 1 w 34"/>
                <a:gd name="T11" fmla="*/ 1 h 53"/>
                <a:gd name="T12" fmla="*/ 1 w 34"/>
                <a:gd name="T13" fmla="*/ 1 h 53"/>
                <a:gd name="T14" fmla="*/ 1 w 34"/>
                <a:gd name="T15" fmla="*/ 1 h 53"/>
                <a:gd name="T16" fmla="*/ 1 w 34"/>
                <a:gd name="T17" fmla="*/ 0 h 53"/>
                <a:gd name="T18" fmla="*/ 1 w 34"/>
                <a:gd name="T19" fmla="*/ 1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53"/>
                <a:gd name="T32" fmla="*/ 34 w 34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53">
                  <a:moveTo>
                    <a:pt x="1" y="3"/>
                  </a:moveTo>
                  <a:lnTo>
                    <a:pt x="5" y="14"/>
                  </a:lnTo>
                  <a:lnTo>
                    <a:pt x="0" y="25"/>
                  </a:lnTo>
                  <a:lnTo>
                    <a:pt x="17" y="37"/>
                  </a:lnTo>
                  <a:lnTo>
                    <a:pt x="30" y="53"/>
                  </a:lnTo>
                  <a:lnTo>
                    <a:pt x="34" y="41"/>
                  </a:lnTo>
                  <a:lnTo>
                    <a:pt x="23" y="30"/>
                  </a:lnTo>
                  <a:lnTo>
                    <a:pt x="22" y="18"/>
                  </a:lnTo>
                  <a:lnTo>
                    <a:pt x="9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05" name="Freeform 19"/>
            <p:cNvSpPr>
              <a:spLocks noChangeAspect="1"/>
            </p:cNvSpPr>
            <p:nvPr/>
          </p:nvSpPr>
          <p:spPr bwMode="gray">
            <a:xfrm>
              <a:off x="1331" y="3531"/>
              <a:ext cx="22" cy="34"/>
            </a:xfrm>
            <a:custGeom>
              <a:avLst/>
              <a:gdLst>
                <a:gd name="T0" fmla="*/ 1 w 34"/>
                <a:gd name="T1" fmla="*/ 1 h 53"/>
                <a:gd name="T2" fmla="*/ 1 w 34"/>
                <a:gd name="T3" fmla="*/ 1 h 53"/>
                <a:gd name="T4" fmla="*/ 0 w 34"/>
                <a:gd name="T5" fmla="*/ 1 h 53"/>
                <a:gd name="T6" fmla="*/ 1 w 34"/>
                <a:gd name="T7" fmla="*/ 1 h 53"/>
                <a:gd name="T8" fmla="*/ 1 w 34"/>
                <a:gd name="T9" fmla="*/ 1 h 53"/>
                <a:gd name="T10" fmla="*/ 1 w 34"/>
                <a:gd name="T11" fmla="*/ 1 h 53"/>
                <a:gd name="T12" fmla="*/ 1 w 34"/>
                <a:gd name="T13" fmla="*/ 1 h 53"/>
                <a:gd name="T14" fmla="*/ 1 w 34"/>
                <a:gd name="T15" fmla="*/ 1 h 53"/>
                <a:gd name="T16" fmla="*/ 1 w 34"/>
                <a:gd name="T17" fmla="*/ 0 h 53"/>
                <a:gd name="T18" fmla="*/ 1 w 34"/>
                <a:gd name="T19" fmla="*/ 1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53"/>
                <a:gd name="T32" fmla="*/ 34 w 34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53">
                  <a:moveTo>
                    <a:pt x="1" y="3"/>
                  </a:moveTo>
                  <a:lnTo>
                    <a:pt x="5" y="14"/>
                  </a:lnTo>
                  <a:lnTo>
                    <a:pt x="0" y="25"/>
                  </a:lnTo>
                  <a:lnTo>
                    <a:pt x="17" y="37"/>
                  </a:lnTo>
                  <a:lnTo>
                    <a:pt x="30" y="53"/>
                  </a:lnTo>
                  <a:lnTo>
                    <a:pt x="34" y="41"/>
                  </a:lnTo>
                  <a:lnTo>
                    <a:pt x="23" y="30"/>
                  </a:lnTo>
                  <a:lnTo>
                    <a:pt x="22" y="18"/>
                  </a:lnTo>
                  <a:lnTo>
                    <a:pt x="9" y="0"/>
                  </a:lnTo>
                  <a:lnTo>
                    <a:pt x="1" y="3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06" name="Freeform 20"/>
            <p:cNvSpPr>
              <a:spLocks noChangeAspect="1"/>
            </p:cNvSpPr>
            <p:nvPr/>
          </p:nvSpPr>
          <p:spPr bwMode="gray">
            <a:xfrm>
              <a:off x="1445" y="3604"/>
              <a:ext cx="13" cy="12"/>
            </a:xfrm>
            <a:custGeom>
              <a:avLst/>
              <a:gdLst>
                <a:gd name="T0" fmla="*/ 0 w 21"/>
                <a:gd name="T1" fmla="*/ 1 h 19"/>
                <a:gd name="T2" fmla="*/ 1 w 21"/>
                <a:gd name="T3" fmla="*/ 1 h 19"/>
                <a:gd name="T4" fmla="*/ 1 w 21"/>
                <a:gd name="T5" fmla="*/ 0 h 19"/>
                <a:gd name="T6" fmla="*/ 1 w 21"/>
                <a:gd name="T7" fmla="*/ 1 h 19"/>
                <a:gd name="T8" fmla="*/ 1 w 21"/>
                <a:gd name="T9" fmla="*/ 1 h 19"/>
                <a:gd name="T10" fmla="*/ 0 w 21"/>
                <a:gd name="T11" fmla="*/ 1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9"/>
                <a:gd name="T20" fmla="*/ 21 w 21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9">
                  <a:moveTo>
                    <a:pt x="0" y="19"/>
                  </a:moveTo>
                  <a:lnTo>
                    <a:pt x="18" y="16"/>
                  </a:lnTo>
                  <a:lnTo>
                    <a:pt x="21" y="0"/>
                  </a:lnTo>
                  <a:lnTo>
                    <a:pt x="17" y="9"/>
                  </a:lnTo>
                  <a:lnTo>
                    <a:pt x="4" y="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07" name="Freeform 21"/>
            <p:cNvSpPr>
              <a:spLocks noChangeAspect="1"/>
            </p:cNvSpPr>
            <p:nvPr/>
          </p:nvSpPr>
          <p:spPr bwMode="gray">
            <a:xfrm>
              <a:off x="1445" y="3604"/>
              <a:ext cx="13" cy="12"/>
            </a:xfrm>
            <a:custGeom>
              <a:avLst/>
              <a:gdLst>
                <a:gd name="T0" fmla="*/ 0 w 21"/>
                <a:gd name="T1" fmla="*/ 1 h 19"/>
                <a:gd name="T2" fmla="*/ 1 w 21"/>
                <a:gd name="T3" fmla="*/ 1 h 19"/>
                <a:gd name="T4" fmla="*/ 1 w 21"/>
                <a:gd name="T5" fmla="*/ 0 h 19"/>
                <a:gd name="T6" fmla="*/ 1 w 21"/>
                <a:gd name="T7" fmla="*/ 1 h 19"/>
                <a:gd name="T8" fmla="*/ 1 w 21"/>
                <a:gd name="T9" fmla="*/ 1 h 19"/>
                <a:gd name="T10" fmla="*/ 0 w 21"/>
                <a:gd name="T11" fmla="*/ 1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9"/>
                <a:gd name="T20" fmla="*/ 21 w 21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9">
                  <a:moveTo>
                    <a:pt x="0" y="19"/>
                  </a:moveTo>
                  <a:lnTo>
                    <a:pt x="18" y="16"/>
                  </a:lnTo>
                  <a:lnTo>
                    <a:pt x="21" y="0"/>
                  </a:lnTo>
                  <a:lnTo>
                    <a:pt x="17" y="9"/>
                  </a:lnTo>
                  <a:lnTo>
                    <a:pt x="4" y="9"/>
                  </a:lnTo>
                  <a:lnTo>
                    <a:pt x="0" y="19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08" name="Freeform 22"/>
            <p:cNvSpPr>
              <a:spLocks noChangeAspect="1"/>
            </p:cNvSpPr>
            <p:nvPr/>
          </p:nvSpPr>
          <p:spPr bwMode="gray">
            <a:xfrm>
              <a:off x="1342" y="3138"/>
              <a:ext cx="32" cy="21"/>
            </a:xfrm>
            <a:custGeom>
              <a:avLst/>
              <a:gdLst>
                <a:gd name="T0" fmla="*/ 0 w 50"/>
                <a:gd name="T1" fmla="*/ 1 h 33"/>
                <a:gd name="T2" fmla="*/ 1 w 50"/>
                <a:gd name="T3" fmla="*/ 1 h 33"/>
                <a:gd name="T4" fmla="*/ 1 w 50"/>
                <a:gd name="T5" fmla="*/ 1 h 33"/>
                <a:gd name="T6" fmla="*/ 1 w 50"/>
                <a:gd name="T7" fmla="*/ 0 h 33"/>
                <a:gd name="T8" fmla="*/ 1 w 50"/>
                <a:gd name="T9" fmla="*/ 1 h 33"/>
                <a:gd name="T10" fmla="*/ 0 w 50"/>
                <a:gd name="T11" fmla="*/ 1 h 33"/>
                <a:gd name="T12" fmla="*/ 0 w 50"/>
                <a:gd name="T13" fmla="*/ 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33"/>
                <a:gd name="T23" fmla="*/ 50 w 50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33">
                  <a:moveTo>
                    <a:pt x="0" y="33"/>
                  </a:moveTo>
                  <a:lnTo>
                    <a:pt x="34" y="18"/>
                  </a:lnTo>
                  <a:lnTo>
                    <a:pt x="50" y="3"/>
                  </a:lnTo>
                  <a:lnTo>
                    <a:pt x="40" y="0"/>
                  </a:lnTo>
                  <a:lnTo>
                    <a:pt x="27" y="10"/>
                  </a:lnTo>
                  <a:lnTo>
                    <a:pt x="0" y="2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09" name="Freeform 23"/>
            <p:cNvSpPr>
              <a:spLocks noChangeAspect="1"/>
            </p:cNvSpPr>
            <p:nvPr/>
          </p:nvSpPr>
          <p:spPr bwMode="gray">
            <a:xfrm>
              <a:off x="1342" y="3138"/>
              <a:ext cx="32" cy="21"/>
            </a:xfrm>
            <a:custGeom>
              <a:avLst/>
              <a:gdLst>
                <a:gd name="T0" fmla="*/ 0 w 50"/>
                <a:gd name="T1" fmla="*/ 1 h 33"/>
                <a:gd name="T2" fmla="*/ 1 w 50"/>
                <a:gd name="T3" fmla="*/ 1 h 33"/>
                <a:gd name="T4" fmla="*/ 1 w 50"/>
                <a:gd name="T5" fmla="*/ 1 h 33"/>
                <a:gd name="T6" fmla="*/ 1 w 50"/>
                <a:gd name="T7" fmla="*/ 0 h 33"/>
                <a:gd name="T8" fmla="*/ 1 w 50"/>
                <a:gd name="T9" fmla="*/ 1 h 33"/>
                <a:gd name="T10" fmla="*/ 0 w 50"/>
                <a:gd name="T11" fmla="*/ 1 h 33"/>
                <a:gd name="T12" fmla="*/ 0 w 50"/>
                <a:gd name="T13" fmla="*/ 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33"/>
                <a:gd name="T23" fmla="*/ 50 w 50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33">
                  <a:moveTo>
                    <a:pt x="0" y="33"/>
                  </a:moveTo>
                  <a:lnTo>
                    <a:pt x="34" y="18"/>
                  </a:lnTo>
                  <a:lnTo>
                    <a:pt x="50" y="3"/>
                  </a:lnTo>
                  <a:lnTo>
                    <a:pt x="40" y="0"/>
                  </a:lnTo>
                  <a:lnTo>
                    <a:pt x="27" y="10"/>
                  </a:lnTo>
                  <a:lnTo>
                    <a:pt x="0" y="23"/>
                  </a:lnTo>
                  <a:lnTo>
                    <a:pt x="0" y="33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10" name="Freeform 24"/>
            <p:cNvSpPr>
              <a:spLocks noChangeAspect="1"/>
            </p:cNvSpPr>
            <p:nvPr/>
          </p:nvSpPr>
          <p:spPr bwMode="gray">
            <a:xfrm>
              <a:off x="1421" y="2893"/>
              <a:ext cx="46" cy="11"/>
            </a:xfrm>
            <a:custGeom>
              <a:avLst/>
              <a:gdLst>
                <a:gd name="T0" fmla="*/ 0 w 71"/>
                <a:gd name="T1" fmla="*/ 1 h 19"/>
                <a:gd name="T2" fmla="*/ 1 w 71"/>
                <a:gd name="T3" fmla="*/ 1 h 19"/>
                <a:gd name="T4" fmla="*/ 1 w 71"/>
                <a:gd name="T5" fmla="*/ 1 h 19"/>
                <a:gd name="T6" fmla="*/ 1 w 71"/>
                <a:gd name="T7" fmla="*/ 1 h 19"/>
                <a:gd name="T8" fmla="*/ 1 w 71"/>
                <a:gd name="T9" fmla="*/ 1 h 19"/>
                <a:gd name="T10" fmla="*/ 1 w 71"/>
                <a:gd name="T11" fmla="*/ 0 h 19"/>
                <a:gd name="T12" fmla="*/ 1 w 71"/>
                <a:gd name="T13" fmla="*/ 0 h 19"/>
                <a:gd name="T14" fmla="*/ 0 w 71"/>
                <a:gd name="T15" fmla="*/ 1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19"/>
                <a:gd name="T26" fmla="*/ 71 w 7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19">
                  <a:moveTo>
                    <a:pt x="0" y="11"/>
                  </a:moveTo>
                  <a:lnTo>
                    <a:pt x="17" y="12"/>
                  </a:lnTo>
                  <a:lnTo>
                    <a:pt x="27" y="19"/>
                  </a:lnTo>
                  <a:lnTo>
                    <a:pt x="41" y="18"/>
                  </a:lnTo>
                  <a:lnTo>
                    <a:pt x="71" y="8"/>
                  </a:lnTo>
                  <a:lnTo>
                    <a:pt x="59" y="0"/>
                  </a:lnTo>
                  <a:lnTo>
                    <a:pt x="2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11" name="Freeform 25"/>
            <p:cNvSpPr>
              <a:spLocks noChangeAspect="1"/>
            </p:cNvSpPr>
            <p:nvPr/>
          </p:nvSpPr>
          <p:spPr bwMode="gray">
            <a:xfrm>
              <a:off x="1421" y="2893"/>
              <a:ext cx="46" cy="11"/>
            </a:xfrm>
            <a:custGeom>
              <a:avLst/>
              <a:gdLst>
                <a:gd name="T0" fmla="*/ 0 w 71"/>
                <a:gd name="T1" fmla="*/ 1 h 19"/>
                <a:gd name="T2" fmla="*/ 1 w 71"/>
                <a:gd name="T3" fmla="*/ 1 h 19"/>
                <a:gd name="T4" fmla="*/ 1 w 71"/>
                <a:gd name="T5" fmla="*/ 1 h 19"/>
                <a:gd name="T6" fmla="*/ 1 w 71"/>
                <a:gd name="T7" fmla="*/ 1 h 19"/>
                <a:gd name="T8" fmla="*/ 1 w 71"/>
                <a:gd name="T9" fmla="*/ 1 h 19"/>
                <a:gd name="T10" fmla="*/ 1 w 71"/>
                <a:gd name="T11" fmla="*/ 0 h 19"/>
                <a:gd name="T12" fmla="*/ 1 w 71"/>
                <a:gd name="T13" fmla="*/ 0 h 19"/>
                <a:gd name="T14" fmla="*/ 0 w 71"/>
                <a:gd name="T15" fmla="*/ 1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19"/>
                <a:gd name="T26" fmla="*/ 71 w 71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19">
                  <a:moveTo>
                    <a:pt x="0" y="11"/>
                  </a:moveTo>
                  <a:lnTo>
                    <a:pt x="17" y="12"/>
                  </a:lnTo>
                  <a:lnTo>
                    <a:pt x="27" y="19"/>
                  </a:lnTo>
                  <a:lnTo>
                    <a:pt x="41" y="18"/>
                  </a:lnTo>
                  <a:lnTo>
                    <a:pt x="71" y="8"/>
                  </a:lnTo>
                  <a:lnTo>
                    <a:pt x="59" y="0"/>
                  </a:lnTo>
                  <a:lnTo>
                    <a:pt x="29" y="0"/>
                  </a:lnTo>
                  <a:lnTo>
                    <a:pt x="0" y="11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12" name="Freeform 26"/>
            <p:cNvSpPr>
              <a:spLocks noChangeAspect="1"/>
            </p:cNvSpPr>
            <p:nvPr/>
          </p:nvSpPr>
          <p:spPr bwMode="gray">
            <a:xfrm>
              <a:off x="1453" y="2957"/>
              <a:ext cx="35" cy="16"/>
            </a:xfrm>
            <a:custGeom>
              <a:avLst/>
              <a:gdLst>
                <a:gd name="T0" fmla="*/ 0 w 54"/>
                <a:gd name="T1" fmla="*/ 1 h 25"/>
                <a:gd name="T2" fmla="*/ 1 w 54"/>
                <a:gd name="T3" fmla="*/ 1 h 25"/>
                <a:gd name="T4" fmla="*/ 1 w 54"/>
                <a:gd name="T5" fmla="*/ 1 h 25"/>
                <a:gd name="T6" fmla="*/ 1 w 54"/>
                <a:gd name="T7" fmla="*/ 1 h 25"/>
                <a:gd name="T8" fmla="*/ 1 w 54"/>
                <a:gd name="T9" fmla="*/ 0 h 25"/>
                <a:gd name="T10" fmla="*/ 1 w 54"/>
                <a:gd name="T11" fmla="*/ 1 h 25"/>
                <a:gd name="T12" fmla="*/ 1 w 54"/>
                <a:gd name="T13" fmla="*/ 1 h 25"/>
                <a:gd name="T14" fmla="*/ 1 w 54"/>
                <a:gd name="T15" fmla="*/ 1 h 25"/>
                <a:gd name="T16" fmla="*/ 0 w 54"/>
                <a:gd name="T17" fmla="*/ 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25"/>
                <a:gd name="T29" fmla="*/ 54 w 54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25">
                  <a:moveTo>
                    <a:pt x="0" y="17"/>
                  </a:moveTo>
                  <a:lnTo>
                    <a:pt x="28" y="25"/>
                  </a:lnTo>
                  <a:lnTo>
                    <a:pt x="51" y="25"/>
                  </a:lnTo>
                  <a:lnTo>
                    <a:pt x="46" y="13"/>
                  </a:lnTo>
                  <a:lnTo>
                    <a:pt x="54" y="0"/>
                  </a:lnTo>
                  <a:lnTo>
                    <a:pt x="24" y="17"/>
                  </a:lnTo>
                  <a:lnTo>
                    <a:pt x="9" y="17"/>
                  </a:lnTo>
                  <a:lnTo>
                    <a:pt x="2" y="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13" name="Freeform 27"/>
            <p:cNvSpPr>
              <a:spLocks noChangeAspect="1"/>
            </p:cNvSpPr>
            <p:nvPr/>
          </p:nvSpPr>
          <p:spPr bwMode="gray">
            <a:xfrm>
              <a:off x="1453" y="2957"/>
              <a:ext cx="35" cy="16"/>
            </a:xfrm>
            <a:custGeom>
              <a:avLst/>
              <a:gdLst>
                <a:gd name="T0" fmla="*/ 0 w 54"/>
                <a:gd name="T1" fmla="*/ 1 h 25"/>
                <a:gd name="T2" fmla="*/ 1 w 54"/>
                <a:gd name="T3" fmla="*/ 1 h 25"/>
                <a:gd name="T4" fmla="*/ 1 w 54"/>
                <a:gd name="T5" fmla="*/ 1 h 25"/>
                <a:gd name="T6" fmla="*/ 1 w 54"/>
                <a:gd name="T7" fmla="*/ 1 h 25"/>
                <a:gd name="T8" fmla="*/ 1 w 54"/>
                <a:gd name="T9" fmla="*/ 0 h 25"/>
                <a:gd name="T10" fmla="*/ 1 w 54"/>
                <a:gd name="T11" fmla="*/ 1 h 25"/>
                <a:gd name="T12" fmla="*/ 1 w 54"/>
                <a:gd name="T13" fmla="*/ 1 h 25"/>
                <a:gd name="T14" fmla="*/ 1 w 54"/>
                <a:gd name="T15" fmla="*/ 1 h 25"/>
                <a:gd name="T16" fmla="*/ 0 w 54"/>
                <a:gd name="T17" fmla="*/ 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25"/>
                <a:gd name="T29" fmla="*/ 54 w 54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25">
                  <a:moveTo>
                    <a:pt x="0" y="17"/>
                  </a:moveTo>
                  <a:lnTo>
                    <a:pt x="28" y="25"/>
                  </a:lnTo>
                  <a:lnTo>
                    <a:pt x="51" y="25"/>
                  </a:lnTo>
                  <a:lnTo>
                    <a:pt x="46" y="13"/>
                  </a:lnTo>
                  <a:lnTo>
                    <a:pt x="54" y="0"/>
                  </a:lnTo>
                  <a:lnTo>
                    <a:pt x="24" y="17"/>
                  </a:lnTo>
                  <a:lnTo>
                    <a:pt x="9" y="17"/>
                  </a:lnTo>
                  <a:lnTo>
                    <a:pt x="2" y="5"/>
                  </a:lnTo>
                  <a:lnTo>
                    <a:pt x="0" y="17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14" name="Freeform 28"/>
            <p:cNvSpPr>
              <a:spLocks noChangeAspect="1"/>
            </p:cNvSpPr>
            <p:nvPr/>
          </p:nvSpPr>
          <p:spPr bwMode="gray">
            <a:xfrm>
              <a:off x="1099" y="2680"/>
              <a:ext cx="15" cy="16"/>
            </a:xfrm>
            <a:custGeom>
              <a:avLst/>
              <a:gdLst>
                <a:gd name="T0" fmla="*/ 0 w 24"/>
                <a:gd name="T1" fmla="*/ 1 h 25"/>
                <a:gd name="T2" fmla="*/ 1 w 24"/>
                <a:gd name="T3" fmla="*/ 1 h 25"/>
                <a:gd name="T4" fmla="*/ 1 w 24"/>
                <a:gd name="T5" fmla="*/ 0 h 25"/>
                <a:gd name="T6" fmla="*/ 1 w 24"/>
                <a:gd name="T7" fmla="*/ 1 h 25"/>
                <a:gd name="T8" fmla="*/ 1 w 24"/>
                <a:gd name="T9" fmla="*/ 1 h 25"/>
                <a:gd name="T10" fmla="*/ 0 w 24"/>
                <a:gd name="T11" fmla="*/ 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5"/>
                <a:gd name="T20" fmla="*/ 24 w 24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5">
                  <a:moveTo>
                    <a:pt x="0" y="25"/>
                  </a:moveTo>
                  <a:lnTo>
                    <a:pt x="14" y="2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15" name="Freeform 29"/>
            <p:cNvSpPr>
              <a:spLocks noChangeAspect="1"/>
            </p:cNvSpPr>
            <p:nvPr/>
          </p:nvSpPr>
          <p:spPr bwMode="gray">
            <a:xfrm>
              <a:off x="1099" y="2680"/>
              <a:ext cx="15" cy="16"/>
            </a:xfrm>
            <a:custGeom>
              <a:avLst/>
              <a:gdLst>
                <a:gd name="T0" fmla="*/ 0 w 24"/>
                <a:gd name="T1" fmla="*/ 1 h 25"/>
                <a:gd name="T2" fmla="*/ 1 w 24"/>
                <a:gd name="T3" fmla="*/ 1 h 25"/>
                <a:gd name="T4" fmla="*/ 1 w 24"/>
                <a:gd name="T5" fmla="*/ 0 h 25"/>
                <a:gd name="T6" fmla="*/ 1 w 24"/>
                <a:gd name="T7" fmla="*/ 1 h 25"/>
                <a:gd name="T8" fmla="*/ 1 w 24"/>
                <a:gd name="T9" fmla="*/ 1 h 25"/>
                <a:gd name="T10" fmla="*/ 0 w 24"/>
                <a:gd name="T11" fmla="*/ 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5"/>
                <a:gd name="T20" fmla="*/ 24 w 24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5">
                  <a:moveTo>
                    <a:pt x="0" y="25"/>
                  </a:moveTo>
                  <a:lnTo>
                    <a:pt x="14" y="2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3" y="11"/>
                  </a:lnTo>
                  <a:lnTo>
                    <a:pt x="0" y="25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16" name="Freeform 30"/>
            <p:cNvSpPr>
              <a:spLocks noChangeAspect="1"/>
            </p:cNvSpPr>
            <p:nvPr/>
          </p:nvSpPr>
          <p:spPr bwMode="gray">
            <a:xfrm>
              <a:off x="1136" y="2684"/>
              <a:ext cx="10" cy="19"/>
            </a:xfrm>
            <a:custGeom>
              <a:avLst/>
              <a:gdLst>
                <a:gd name="T0" fmla="*/ 0 w 16"/>
                <a:gd name="T1" fmla="*/ 1 h 31"/>
                <a:gd name="T2" fmla="*/ 1 w 16"/>
                <a:gd name="T3" fmla="*/ 1 h 31"/>
                <a:gd name="T4" fmla="*/ 1 w 16"/>
                <a:gd name="T5" fmla="*/ 1 h 31"/>
                <a:gd name="T6" fmla="*/ 1 w 16"/>
                <a:gd name="T7" fmla="*/ 1 h 31"/>
                <a:gd name="T8" fmla="*/ 1 w 16"/>
                <a:gd name="T9" fmla="*/ 0 h 31"/>
                <a:gd name="T10" fmla="*/ 0 w 16"/>
                <a:gd name="T11" fmla="*/ 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1"/>
                <a:gd name="T20" fmla="*/ 16 w 16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1">
                  <a:moveTo>
                    <a:pt x="0" y="3"/>
                  </a:moveTo>
                  <a:lnTo>
                    <a:pt x="3" y="24"/>
                  </a:lnTo>
                  <a:lnTo>
                    <a:pt x="12" y="31"/>
                  </a:lnTo>
                  <a:lnTo>
                    <a:pt x="16" y="15"/>
                  </a:lnTo>
                  <a:lnTo>
                    <a:pt x="1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17" name="Freeform 31"/>
            <p:cNvSpPr>
              <a:spLocks noChangeAspect="1"/>
            </p:cNvSpPr>
            <p:nvPr/>
          </p:nvSpPr>
          <p:spPr bwMode="gray">
            <a:xfrm>
              <a:off x="1136" y="2684"/>
              <a:ext cx="10" cy="19"/>
            </a:xfrm>
            <a:custGeom>
              <a:avLst/>
              <a:gdLst>
                <a:gd name="T0" fmla="*/ 0 w 16"/>
                <a:gd name="T1" fmla="*/ 1 h 31"/>
                <a:gd name="T2" fmla="*/ 1 w 16"/>
                <a:gd name="T3" fmla="*/ 1 h 31"/>
                <a:gd name="T4" fmla="*/ 1 w 16"/>
                <a:gd name="T5" fmla="*/ 1 h 31"/>
                <a:gd name="T6" fmla="*/ 1 w 16"/>
                <a:gd name="T7" fmla="*/ 1 h 31"/>
                <a:gd name="T8" fmla="*/ 1 w 16"/>
                <a:gd name="T9" fmla="*/ 0 h 31"/>
                <a:gd name="T10" fmla="*/ 0 w 16"/>
                <a:gd name="T11" fmla="*/ 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1"/>
                <a:gd name="T20" fmla="*/ 16 w 16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1">
                  <a:moveTo>
                    <a:pt x="0" y="3"/>
                  </a:moveTo>
                  <a:lnTo>
                    <a:pt x="3" y="24"/>
                  </a:lnTo>
                  <a:lnTo>
                    <a:pt x="12" y="31"/>
                  </a:lnTo>
                  <a:lnTo>
                    <a:pt x="16" y="15"/>
                  </a:lnTo>
                  <a:lnTo>
                    <a:pt x="14" y="0"/>
                  </a:lnTo>
                  <a:lnTo>
                    <a:pt x="0" y="3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18" name="Freeform 32"/>
            <p:cNvSpPr>
              <a:spLocks noChangeAspect="1"/>
            </p:cNvSpPr>
            <p:nvPr/>
          </p:nvSpPr>
          <p:spPr bwMode="gray">
            <a:xfrm>
              <a:off x="1167" y="2814"/>
              <a:ext cx="14" cy="19"/>
            </a:xfrm>
            <a:custGeom>
              <a:avLst/>
              <a:gdLst>
                <a:gd name="T0" fmla="*/ 0 w 22"/>
                <a:gd name="T1" fmla="*/ 1 h 30"/>
                <a:gd name="T2" fmla="*/ 1 w 22"/>
                <a:gd name="T3" fmla="*/ 1 h 30"/>
                <a:gd name="T4" fmla="*/ 1 w 22"/>
                <a:gd name="T5" fmla="*/ 1 h 30"/>
                <a:gd name="T6" fmla="*/ 1 w 22"/>
                <a:gd name="T7" fmla="*/ 1 h 30"/>
                <a:gd name="T8" fmla="*/ 1 w 22"/>
                <a:gd name="T9" fmla="*/ 1 h 30"/>
                <a:gd name="T10" fmla="*/ 1 w 22"/>
                <a:gd name="T11" fmla="*/ 1 h 30"/>
                <a:gd name="T12" fmla="*/ 1 w 22"/>
                <a:gd name="T13" fmla="*/ 1 h 30"/>
                <a:gd name="T14" fmla="*/ 1 w 22"/>
                <a:gd name="T15" fmla="*/ 0 h 30"/>
                <a:gd name="T16" fmla="*/ 0 w 22"/>
                <a:gd name="T17" fmla="*/ 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30"/>
                <a:gd name="T29" fmla="*/ 22 w 2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30">
                  <a:moveTo>
                    <a:pt x="0" y="16"/>
                  </a:moveTo>
                  <a:lnTo>
                    <a:pt x="11" y="10"/>
                  </a:lnTo>
                  <a:lnTo>
                    <a:pt x="1" y="29"/>
                  </a:lnTo>
                  <a:lnTo>
                    <a:pt x="13" y="25"/>
                  </a:lnTo>
                  <a:lnTo>
                    <a:pt x="17" y="15"/>
                  </a:lnTo>
                  <a:lnTo>
                    <a:pt x="20" y="30"/>
                  </a:lnTo>
                  <a:lnTo>
                    <a:pt x="22" y="8"/>
                  </a:lnTo>
                  <a:lnTo>
                    <a:pt x="1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19" name="Freeform 33"/>
            <p:cNvSpPr>
              <a:spLocks noChangeAspect="1"/>
            </p:cNvSpPr>
            <p:nvPr/>
          </p:nvSpPr>
          <p:spPr bwMode="gray">
            <a:xfrm>
              <a:off x="1167" y="2814"/>
              <a:ext cx="14" cy="19"/>
            </a:xfrm>
            <a:custGeom>
              <a:avLst/>
              <a:gdLst>
                <a:gd name="T0" fmla="*/ 0 w 22"/>
                <a:gd name="T1" fmla="*/ 1 h 30"/>
                <a:gd name="T2" fmla="*/ 1 w 22"/>
                <a:gd name="T3" fmla="*/ 1 h 30"/>
                <a:gd name="T4" fmla="*/ 1 w 22"/>
                <a:gd name="T5" fmla="*/ 1 h 30"/>
                <a:gd name="T6" fmla="*/ 1 w 22"/>
                <a:gd name="T7" fmla="*/ 1 h 30"/>
                <a:gd name="T8" fmla="*/ 1 w 22"/>
                <a:gd name="T9" fmla="*/ 1 h 30"/>
                <a:gd name="T10" fmla="*/ 1 w 22"/>
                <a:gd name="T11" fmla="*/ 1 h 30"/>
                <a:gd name="T12" fmla="*/ 1 w 22"/>
                <a:gd name="T13" fmla="*/ 1 h 30"/>
                <a:gd name="T14" fmla="*/ 1 w 22"/>
                <a:gd name="T15" fmla="*/ 0 h 30"/>
                <a:gd name="T16" fmla="*/ 0 w 22"/>
                <a:gd name="T17" fmla="*/ 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30"/>
                <a:gd name="T29" fmla="*/ 22 w 2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30">
                  <a:moveTo>
                    <a:pt x="0" y="16"/>
                  </a:moveTo>
                  <a:lnTo>
                    <a:pt x="11" y="10"/>
                  </a:lnTo>
                  <a:lnTo>
                    <a:pt x="1" y="29"/>
                  </a:lnTo>
                  <a:lnTo>
                    <a:pt x="13" y="25"/>
                  </a:lnTo>
                  <a:lnTo>
                    <a:pt x="17" y="15"/>
                  </a:lnTo>
                  <a:lnTo>
                    <a:pt x="20" y="30"/>
                  </a:lnTo>
                  <a:lnTo>
                    <a:pt x="22" y="8"/>
                  </a:lnTo>
                  <a:lnTo>
                    <a:pt x="15" y="0"/>
                  </a:lnTo>
                  <a:lnTo>
                    <a:pt x="0" y="16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20" name="Freeform 34"/>
            <p:cNvSpPr>
              <a:spLocks noChangeAspect="1"/>
            </p:cNvSpPr>
            <p:nvPr/>
          </p:nvSpPr>
          <p:spPr bwMode="gray">
            <a:xfrm>
              <a:off x="1156" y="2897"/>
              <a:ext cx="18" cy="10"/>
            </a:xfrm>
            <a:custGeom>
              <a:avLst/>
              <a:gdLst>
                <a:gd name="T0" fmla="*/ 0 w 29"/>
                <a:gd name="T1" fmla="*/ 1 h 15"/>
                <a:gd name="T2" fmla="*/ 1 w 29"/>
                <a:gd name="T3" fmla="*/ 1 h 15"/>
                <a:gd name="T4" fmla="*/ 1 w 29"/>
                <a:gd name="T5" fmla="*/ 1 h 15"/>
                <a:gd name="T6" fmla="*/ 1 w 29"/>
                <a:gd name="T7" fmla="*/ 0 h 15"/>
                <a:gd name="T8" fmla="*/ 0 w 29"/>
                <a:gd name="T9" fmla="*/ 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5"/>
                <a:gd name="T17" fmla="*/ 29 w 2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5">
                  <a:moveTo>
                    <a:pt x="0" y="8"/>
                  </a:moveTo>
                  <a:lnTo>
                    <a:pt x="29" y="15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21" name="Freeform 35"/>
            <p:cNvSpPr>
              <a:spLocks noChangeAspect="1"/>
            </p:cNvSpPr>
            <p:nvPr/>
          </p:nvSpPr>
          <p:spPr bwMode="gray">
            <a:xfrm>
              <a:off x="1156" y="2897"/>
              <a:ext cx="18" cy="10"/>
            </a:xfrm>
            <a:custGeom>
              <a:avLst/>
              <a:gdLst>
                <a:gd name="T0" fmla="*/ 0 w 29"/>
                <a:gd name="T1" fmla="*/ 1 h 15"/>
                <a:gd name="T2" fmla="*/ 1 w 29"/>
                <a:gd name="T3" fmla="*/ 1 h 15"/>
                <a:gd name="T4" fmla="*/ 1 w 29"/>
                <a:gd name="T5" fmla="*/ 1 h 15"/>
                <a:gd name="T6" fmla="*/ 1 w 29"/>
                <a:gd name="T7" fmla="*/ 0 h 15"/>
                <a:gd name="T8" fmla="*/ 0 w 29"/>
                <a:gd name="T9" fmla="*/ 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5"/>
                <a:gd name="T17" fmla="*/ 29 w 2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5">
                  <a:moveTo>
                    <a:pt x="0" y="8"/>
                  </a:moveTo>
                  <a:lnTo>
                    <a:pt x="29" y="15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8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22" name="Freeform 36"/>
            <p:cNvSpPr>
              <a:spLocks noChangeAspect="1"/>
            </p:cNvSpPr>
            <p:nvPr/>
          </p:nvSpPr>
          <p:spPr bwMode="gray">
            <a:xfrm>
              <a:off x="1506" y="2798"/>
              <a:ext cx="105" cy="117"/>
            </a:xfrm>
            <a:custGeom>
              <a:avLst/>
              <a:gdLst>
                <a:gd name="T0" fmla="*/ 1 w 164"/>
                <a:gd name="T1" fmla="*/ 1 h 182"/>
                <a:gd name="T2" fmla="*/ 1 w 164"/>
                <a:gd name="T3" fmla="*/ 1 h 182"/>
                <a:gd name="T4" fmla="*/ 1 w 164"/>
                <a:gd name="T5" fmla="*/ 1 h 182"/>
                <a:gd name="T6" fmla="*/ 1 w 164"/>
                <a:gd name="T7" fmla="*/ 1 h 182"/>
                <a:gd name="T8" fmla="*/ 1 w 164"/>
                <a:gd name="T9" fmla="*/ 1 h 182"/>
                <a:gd name="T10" fmla="*/ 1 w 164"/>
                <a:gd name="T11" fmla="*/ 1 h 182"/>
                <a:gd name="T12" fmla="*/ 1 w 164"/>
                <a:gd name="T13" fmla="*/ 1 h 182"/>
                <a:gd name="T14" fmla="*/ 1 w 164"/>
                <a:gd name="T15" fmla="*/ 1 h 182"/>
                <a:gd name="T16" fmla="*/ 1 w 164"/>
                <a:gd name="T17" fmla="*/ 1 h 182"/>
                <a:gd name="T18" fmla="*/ 1 w 164"/>
                <a:gd name="T19" fmla="*/ 1 h 182"/>
                <a:gd name="T20" fmla="*/ 1 w 164"/>
                <a:gd name="T21" fmla="*/ 1 h 182"/>
                <a:gd name="T22" fmla="*/ 1 w 164"/>
                <a:gd name="T23" fmla="*/ 1 h 182"/>
                <a:gd name="T24" fmla="*/ 1 w 164"/>
                <a:gd name="T25" fmla="*/ 1 h 182"/>
                <a:gd name="T26" fmla="*/ 1 w 164"/>
                <a:gd name="T27" fmla="*/ 1 h 182"/>
                <a:gd name="T28" fmla="*/ 1 w 164"/>
                <a:gd name="T29" fmla="*/ 1 h 182"/>
                <a:gd name="T30" fmla="*/ 1 w 164"/>
                <a:gd name="T31" fmla="*/ 1 h 182"/>
                <a:gd name="T32" fmla="*/ 1 w 164"/>
                <a:gd name="T33" fmla="*/ 1 h 182"/>
                <a:gd name="T34" fmla="*/ 1 w 164"/>
                <a:gd name="T35" fmla="*/ 1 h 182"/>
                <a:gd name="T36" fmla="*/ 1 w 164"/>
                <a:gd name="T37" fmla="*/ 1 h 182"/>
                <a:gd name="T38" fmla="*/ 1 w 164"/>
                <a:gd name="T39" fmla="*/ 1 h 182"/>
                <a:gd name="T40" fmla="*/ 1 w 164"/>
                <a:gd name="T41" fmla="*/ 1 h 182"/>
                <a:gd name="T42" fmla="*/ 1 w 164"/>
                <a:gd name="T43" fmla="*/ 1 h 182"/>
                <a:gd name="T44" fmla="*/ 1 w 164"/>
                <a:gd name="T45" fmla="*/ 1 h 182"/>
                <a:gd name="T46" fmla="*/ 1 w 164"/>
                <a:gd name="T47" fmla="*/ 1 h 182"/>
                <a:gd name="T48" fmla="*/ 1 w 164"/>
                <a:gd name="T49" fmla="*/ 1 h 182"/>
                <a:gd name="T50" fmla="*/ 1 w 164"/>
                <a:gd name="T51" fmla="*/ 1 h 182"/>
                <a:gd name="T52" fmla="*/ 1 w 164"/>
                <a:gd name="T53" fmla="*/ 1 h 182"/>
                <a:gd name="T54" fmla="*/ 1 w 164"/>
                <a:gd name="T55" fmla="*/ 1 h 182"/>
                <a:gd name="T56" fmla="*/ 1 w 164"/>
                <a:gd name="T57" fmla="*/ 1 h 182"/>
                <a:gd name="T58" fmla="*/ 1 w 164"/>
                <a:gd name="T59" fmla="*/ 1 h 182"/>
                <a:gd name="T60" fmla="*/ 1 w 164"/>
                <a:gd name="T61" fmla="*/ 1 h 182"/>
                <a:gd name="T62" fmla="*/ 1 w 164"/>
                <a:gd name="T63" fmla="*/ 1 h 182"/>
                <a:gd name="T64" fmla="*/ 1 w 164"/>
                <a:gd name="T65" fmla="*/ 0 h 182"/>
                <a:gd name="T66" fmla="*/ 1 w 164"/>
                <a:gd name="T67" fmla="*/ 1 h 182"/>
                <a:gd name="T68" fmla="*/ 0 w 164"/>
                <a:gd name="T69" fmla="*/ 1 h 182"/>
                <a:gd name="T70" fmla="*/ 1 w 164"/>
                <a:gd name="T71" fmla="*/ 1 h 182"/>
                <a:gd name="T72" fmla="*/ 1 w 164"/>
                <a:gd name="T73" fmla="*/ 1 h 182"/>
                <a:gd name="T74" fmla="*/ 1 w 164"/>
                <a:gd name="T75" fmla="*/ 1 h 182"/>
                <a:gd name="T76" fmla="*/ 1 w 164"/>
                <a:gd name="T77" fmla="*/ 1 h 182"/>
                <a:gd name="T78" fmla="*/ 1 w 164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4"/>
                <a:gd name="T121" fmla="*/ 0 h 182"/>
                <a:gd name="T122" fmla="*/ 164 w 164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4" h="182">
                  <a:moveTo>
                    <a:pt x="7" y="169"/>
                  </a:moveTo>
                  <a:lnTo>
                    <a:pt x="18" y="182"/>
                  </a:lnTo>
                  <a:lnTo>
                    <a:pt x="32" y="167"/>
                  </a:lnTo>
                  <a:lnTo>
                    <a:pt x="99" y="135"/>
                  </a:lnTo>
                  <a:lnTo>
                    <a:pt x="105" y="146"/>
                  </a:lnTo>
                  <a:lnTo>
                    <a:pt x="99" y="162"/>
                  </a:lnTo>
                  <a:lnTo>
                    <a:pt x="114" y="157"/>
                  </a:lnTo>
                  <a:lnTo>
                    <a:pt x="114" y="132"/>
                  </a:lnTo>
                  <a:lnTo>
                    <a:pt x="121" y="124"/>
                  </a:lnTo>
                  <a:lnTo>
                    <a:pt x="133" y="120"/>
                  </a:lnTo>
                  <a:lnTo>
                    <a:pt x="138" y="140"/>
                  </a:lnTo>
                  <a:lnTo>
                    <a:pt x="144" y="126"/>
                  </a:lnTo>
                  <a:lnTo>
                    <a:pt x="152" y="139"/>
                  </a:lnTo>
                  <a:lnTo>
                    <a:pt x="164" y="131"/>
                  </a:lnTo>
                  <a:lnTo>
                    <a:pt x="152" y="93"/>
                  </a:lnTo>
                  <a:lnTo>
                    <a:pt x="144" y="103"/>
                  </a:lnTo>
                  <a:lnTo>
                    <a:pt x="138" y="82"/>
                  </a:lnTo>
                  <a:lnTo>
                    <a:pt x="133" y="89"/>
                  </a:lnTo>
                  <a:lnTo>
                    <a:pt x="134" y="109"/>
                  </a:lnTo>
                  <a:lnTo>
                    <a:pt x="126" y="107"/>
                  </a:lnTo>
                  <a:lnTo>
                    <a:pt x="122" y="93"/>
                  </a:lnTo>
                  <a:lnTo>
                    <a:pt x="128" y="66"/>
                  </a:lnTo>
                  <a:lnTo>
                    <a:pt x="114" y="80"/>
                  </a:lnTo>
                  <a:lnTo>
                    <a:pt x="103" y="72"/>
                  </a:lnTo>
                  <a:lnTo>
                    <a:pt x="105" y="50"/>
                  </a:lnTo>
                  <a:lnTo>
                    <a:pt x="91" y="53"/>
                  </a:lnTo>
                  <a:lnTo>
                    <a:pt x="65" y="73"/>
                  </a:lnTo>
                  <a:lnTo>
                    <a:pt x="48" y="69"/>
                  </a:lnTo>
                  <a:lnTo>
                    <a:pt x="52" y="55"/>
                  </a:lnTo>
                  <a:lnTo>
                    <a:pt x="37" y="57"/>
                  </a:lnTo>
                  <a:lnTo>
                    <a:pt x="27" y="77"/>
                  </a:lnTo>
                  <a:lnTo>
                    <a:pt x="23" y="19"/>
                  </a:lnTo>
                  <a:lnTo>
                    <a:pt x="19" y="0"/>
                  </a:lnTo>
                  <a:lnTo>
                    <a:pt x="9" y="5"/>
                  </a:lnTo>
                  <a:lnTo>
                    <a:pt x="0" y="22"/>
                  </a:lnTo>
                  <a:lnTo>
                    <a:pt x="4" y="76"/>
                  </a:lnTo>
                  <a:lnTo>
                    <a:pt x="10" y="99"/>
                  </a:lnTo>
                  <a:lnTo>
                    <a:pt x="9" y="139"/>
                  </a:lnTo>
                  <a:lnTo>
                    <a:pt x="17" y="139"/>
                  </a:lnTo>
                  <a:lnTo>
                    <a:pt x="7" y="169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23" name="Freeform 37"/>
            <p:cNvSpPr>
              <a:spLocks noChangeAspect="1"/>
            </p:cNvSpPr>
            <p:nvPr/>
          </p:nvSpPr>
          <p:spPr bwMode="gray">
            <a:xfrm>
              <a:off x="1506" y="2798"/>
              <a:ext cx="105" cy="117"/>
            </a:xfrm>
            <a:custGeom>
              <a:avLst/>
              <a:gdLst>
                <a:gd name="T0" fmla="*/ 1 w 164"/>
                <a:gd name="T1" fmla="*/ 1 h 182"/>
                <a:gd name="T2" fmla="*/ 1 w 164"/>
                <a:gd name="T3" fmla="*/ 1 h 182"/>
                <a:gd name="T4" fmla="*/ 1 w 164"/>
                <a:gd name="T5" fmla="*/ 1 h 182"/>
                <a:gd name="T6" fmla="*/ 1 w 164"/>
                <a:gd name="T7" fmla="*/ 1 h 182"/>
                <a:gd name="T8" fmla="*/ 1 w 164"/>
                <a:gd name="T9" fmla="*/ 1 h 182"/>
                <a:gd name="T10" fmla="*/ 1 w 164"/>
                <a:gd name="T11" fmla="*/ 1 h 182"/>
                <a:gd name="T12" fmla="*/ 1 w 164"/>
                <a:gd name="T13" fmla="*/ 1 h 182"/>
                <a:gd name="T14" fmla="*/ 1 w 164"/>
                <a:gd name="T15" fmla="*/ 1 h 182"/>
                <a:gd name="T16" fmla="*/ 1 w 164"/>
                <a:gd name="T17" fmla="*/ 1 h 182"/>
                <a:gd name="T18" fmla="*/ 1 w 164"/>
                <a:gd name="T19" fmla="*/ 1 h 182"/>
                <a:gd name="T20" fmla="*/ 1 w 164"/>
                <a:gd name="T21" fmla="*/ 1 h 182"/>
                <a:gd name="T22" fmla="*/ 1 w 164"/>
                <a:gd name="T23" fmla="*/ 1 h 182"/>
                <a:gd name="T24" fmla="*/ 1 w 164"/>
                <a:gd name="T25" fmla="*/ 1 h 182"/>
                <a:gd name="T26" fmla="*/ 1 w 164"/>
                <a:gd name="T27" fmla="*/ 1 h 182"/>
                <a:gd name="T28" fmla="*/ 1 w 164"/>
                <a:gd name="T29" fmla="*/ 1 h 182"/>
                <a:gd name="T30" fmla="*/ 1 w 164"/>
                <a:gd name="T31" fmla="*/ 1 h 182"/>
                <a:gd name="T32" fmla="*/ 1 w 164"/>
                <a:gd name="T33" fmla="*/ 1 h 182"/>
                <a:gd name="T34" fmla="*/ 1 w 164"/>
                <a:gd name="T35" fmla="*/ 1 h 182"/>
                <a:gd name="T36" fmla="*/ 1 w 164"/>
                <a:gd name="T37" fmla="*/ 1 h 182"/>
                <a:gd name="T38" fmla="*/ 1 w 164"/>
                <a:gd name="T39" fmla="*/ 1 h 182"/>
                <a:gd name="T40" fmla="*/ 1 w 164"/>
                <a:gd name="T41" fmla="*/ 1 h 182"/>
                <a:gd name="T42" fmla="*/ 1 w 164"/>
                <a:gd name="T43" fmla="*/ 1 h 182"/>
                <a:gd name="T44" fmla="*/ 1 w 164"/>
                <a:gd name="T45" fmla="*/ 1 h 182"/>
                <a:gd name="T46" fmla="*/ 1 w 164"/>
                <a:gd name="T47" fmla="*/ 1 h 182"/>
                <a:gd name="T48" fmla="*/ 1 w 164"/>
                <a:gd name="T49" fmla="*/ 1 h 182"/>
                <a:gd name="T50" fmla="*/ 1 w 164"/>
                <a:gd name="T51" fmla="*/ 1 h 182"/>
                <a:gd name="T52" fmla="*/ 1 w 164"/>
                <a:gd name="T53" fmla="*/ 1 h 182"/>
                <a:gd name="T54" fmla="*/ 1 w 164"/>
                <a:gd name="T55" fmla="*/ 1 h 182"/>
                <a:gd name="T56" fmla="*/ 1 w 164"/>
                <a:gd name="T57" fmla="*/ 1 h 182"/>
                <a:gd name="T58" fmla="*/ 1 w 164"/>
                <a:gd name="T59" fmla="*/ 1 h 182"/>
                <a:gd name="T60" fmla="*/ 1 w 164"/>
                <a:gd name="T61" fmla="*/ 1 h 182"/>
                <a:gd name="T62" fmla="*/ 1 w 164"/>
                <a:gd name="T63" fmla="*/ 1 h 182"/>
                <a:gd name="T64" fmla="*/ 1 w 164"/>
                <a:gd name="T65" fmla="*/ 0 h 182"/>
                <a:gd name="T66" fmla="*/ 1 w 164"/>
                <a:gd name="T67" fmla="*/ 1 h 182"/>
                <a:gd name="T68" fmla="*/ 0 w 164"/>
                <a:gd name="T69" fmla="*/ 1 h 182"/>
                <a:gd name="T70" fmla="*/ 1 w 164"/>
                <a:gd name="T71" fmla="*/ 1 h 182"/>
                <a:gd name="T72" fmla="*/ 1 w 164"/>
                <a:gd name="T73" fmla="*/ 1 h 182"/>
                <a:gd name="T74" fmla="*/ 1 w 164"/>
                <a:gd name="T75" fmla="*/ 1 h 182"/>
                <a:gd name="T76" fmla="*/ 1 w 164"/>
                <a:gd name="T77" fmla="*/ 1 h 182"/>
                <a:gd name="T78" fmla="*/ 1 w 164"/>
                <a:gd name="T79" fmla="*/ 1 h 1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4"/>
                <a:gd name="T121" fmla="*/ 0 h 182"/>
                <a:gd name="T122" fmla="*/ 164 w 164"/>
                <a:gd name="T123" fmla="*/ 182 h 1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4" h="182">
                  <a:moveTo>
                    <a:pt x="7" y="169"/>
                  </a:moveTo>
                  <a:lnTo>
                    <a:pt x="18" y="182"/>
                  </a:lnTo>
                  <a:lnTo>
                    <a:pt x="32" y="167"/>
                  </a:lnTo>
                  <a:lnTo>
                    <a:pt x="99" y="135"/>
                  </a:lnTo>
                  <a:lnTo>
                    <a:pt x="105" y="146"/>
                  </a:lnTo>
                  <a:lnTo>
                    <a:pt x="99" y="162"/>
                  </a:lnTo>
                  <a:lnTo>
                    <a:pt x="114" y="157"/>
                  </a:lnTo>
                  <a:lnTo>
                    <a:pt x="114" y="132"/>
                  </a:lnTo>
                  <a:lnTo>
                    <a:pt x="121" y="124"/>
                  </a:lnTo>
                  <a:lnTo>
                    <a:pt x="133" y="120"/>
                  </a:lnTo>
                  <a:lnTo>
                    <a:pt x="138" y="140"/>
                  </a:lnTo>
                  <a:lnTo>
                    <a:pt x="144" y="126"/>
                  </a:lnTo>
                  <a:lnTo>
                    <a:pt x="152" y="139"/>
                  </a:lnTo>
                  <a:lnTo>
                    <a:pt x="164" y="131"/>
                  </a:lnTo>
                  <a:lnTo>
                    <a:pt x="152" y="93"/>
                  </a:lnTo>
                  <a:lnTo>
                    <a:pt x="144" y="103"/>
                  </a:lnTo>
                  <a:lnTo>
                    <a:pt x="138" y="82"/>
                  </a:lnTo>
                  <a:lnTo>
                    <a:pt x="133" y="89"/>
                  </a:lnTo>
                  <a:lnTo>
                    <a:pt x="134" y="109"/>
                  </a:lnTo>
                  <a:lnTo>
                    <a:pt x="126" y="107"/>
                  </a:lnTo>
                  <a:lnTo>
                    <a:pt x="122" y="93"/>
                  </a:lnTo>
                  <a:lnTo>
                    <a:pt x="128" y="66"/>
                  </a:lnTo>
                  <a:lnTo>
                    <a:pt x="114" y="80"/>
                  </a:lnTo>
                  <a:lnTo>
                    <a:pt x="103" y="72"/>
                  </a:lnTo>
                  <a:lnTo>
                    <a:pt x="105" y="50"/>
                  </a:lnTo>
                  <a:lnTo>
                    <a:pt x="91" y="53"/>
                  </a:lnTo>
                  <a:lnTo>
                    <a:pt x="65" y="73"/>
                  </a:lnTo>
                  <a:lnTo>
                    <a:pt x="48" y="69"/>
                  </a:lnTo>
                  <a:lnTo>
                    <a:pt x="52" y="55"/>
                  </a:lnTo>
                  <a:lnTo>
                    <a:pt x="37" y="57"/>
                  </a:lnTo>
                  <a:lnTo>
                    <a:pt x="27" y="77"/>
                  </a:lnTo>
                  <a:lnTo>
                    <a:pt x="23" y="19"/>
                  </a:lnTo>
                  <a:lnTo>
                    <a:pt x="19" y="0"/>
                  </a:lnTo>
                  <a:lnTo>
                    <a:pt x="9" y="5"/>
                  </a:lnTo>
                  <a:lnTo>
                    <a:pt x="0" y="22"/>
                  </a:lnTo>
                  <a:lnTo>
                    <a:pt x="4" y="76"/>
                  </a:lnTo>
                  <a:lnTo>
                    <a:pt x="10" y="99"/>
                  </a:lnTo>
                  <a:lnTo>
                    <a:pt x="9" y="139"/>
                  </a:lnTo>
                  <a:lnTo>
                    <a:pt x="17" y="139"/>
                  </a:lnTo>
                  <a:lnTo>
                    <a:pt x="7" y="169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24" name="Freeform 38"/>
            <p:cNvSpPr>
              <a:spLocks noChangeAspect="1"/>
            </p:cNvSpPr>
            <p:nvPr/>
          </p:nvSpPr>
          <p:spPr bwMode="gray">
            <a:xfrm>
              <a:off x="1057" y="2609"/>
              <a:ext cx="70" cy="67"/>
            </a:xfrm>
            <a:custGeom>
              <a:avLst/>
              <a:gdLst>
                <a:gd name="T0" fmla="*/ 0 w 111"/>
                <a:gd name="T1" fmla="*/ 1 h 106"/>
                <a:gd name="T2" fmla="*/ 1 w 111"/>
                <a:gd name="T3" fmla="*/ 1 h 106"/>
                <a:gd name="T4" fmla="*/ 1 w 111"/>
                <a:gd name="T5" fmla="*/ 1 h 106"/>
                <a:gd name="T6" fmla="*/ 1 w 111"/>
                <a:gd name="T7" fmla="*/ 1 h 106"/>
                <a:gd name="T8" fmla="*/ 1 w 111"/>
                <a:gd name="T9" fmla="*/ 1 h 106"/>
                <a:gd name="T10" fmla="*/ 1 w 111"/>
                <a:gd name="T11" fmla="*/ 1 h 106"/>
                <a:gd name="T12" fmla="*/ 1 w 111"/>
                <a:gd name="T13" fmla="*/ 1 h 106"/>
                <a:gd name="T14" fmla="*/ 1 w 111"/>
                <a:gd name="T15" fmla="*/ 1 h 106"/>
                <a:gd name="T16" fmla="*/ 1 w 111"/>
                <a:gd name="T17" fmla="*/ 1 h 106"/>
                <a:gd name="T18" fmla="*/ 1 w 111"/>
                <a:gd name="T19" fmla="*/ 1 h 106"/>
                <a:gd name="T20" fmla="*/ 1 w 111"/>
                <a:gd name="T21" fmla="*/ 1 h 106"/>
                <a:gd name="T22" fmla="*/ 1 w 111"/>
                <a:gd name="T23" fmla="*/ 0 h 106"/>
                <a:gd name="T24" fmla="*/ 1 w 111"/>
                <a:gd name="T25" fmla="*/ 1 h 106"/>
                <a:gd name="T26" fmla="*/ 1 w 111"/>
                <a:gd name="T27" fmla="*/ 1 h 106"/>
                <a:gd name="T28" fmla="*/ 1 w 111"/>
                <a:gd name="T29" fmla="*/ 1 h 106"/>
                <a:gd name="T30" fmla="*/ 1 w 111"/>
                <a:gd name="T31" fmla="*/ 1 h 106"/>
                <a:gd name="T32" fmla="*/ 0 w 111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106"/>
                <a:gd name="T53" fmla="*/ 111 w 111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106">
                  <a:moveTo>
                    <a:pt x="0" y="92"/>
                  </a:moveTo>
                  <a:lnTo>
                    <a:pt x="23" y="89"/>
                  </a:lnTo>
                  <a:lnTo>
                    <a:pt x="25" y="106"/>
                  </a:lnTo>
                  <a:lnTo>
                    <a:pt x="40" y="102"/>
                  </a:lnTo>
                  <a:lnTo>
                    <a:pt x="57" y="71"/>
                  </a:lnTo>
                  <a:lnTo>
                    <a:pt x="69" y="70"/>
                  </a:lnTo>
                  <a:lnTo>
                    <a:pt x="99" y="85"/>
                  </a:lnTo>
                  <a:lnTo>
                    <a:pt x="111" y="67"/>
                  </a:lnTo>
                  <a:lnTo>
                    <a:pt x="93" y="62"/>
                  </a:lnTo>
                  <a:lnTo>
                    <a:pt x="81" y="48"/>
                  </a:lnTo>
                  <a:lnTo>
                    <a:pt x="31" y="17"/>
                  </a:lnTo>
                  <a:lnTo>
                    <a:pt x="23" y="0"/>
                  </a:lnTo>
                  <a:lnTo>
                    <a:pt x="11" y="17"/>
                  </a:lnTo>
                  <a:lnTo>
                    <a:pt x="8" y="32"/>
                  </a:lnTo>
                  <a:lnTo>
                    <a:pt x="8" y="54"/>
                  </a:lnTo>
                  <a:lnTo>
                    <a:pt x="15" y="74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25" name="Freeform 39"/>
            <p:cNvSpPr>
              <a:spLocks noChangeAspect="1"/>
            </p:cNvSpPr>
            <p:nvPr/>
          </p:nvSpPr>
          <p:spPr bwMode="gray">
            <a:xfrm>
              <a:off x="1057" y="2609"/>
              <a:ext cx="70" cy="67"/>
            </a:xfrm>
            <a:custGeom>
              <a:avLst/>
              <a:gdLst>
                <a:gd name="T0" fmla="*/ 0 w 111"/>
                <a:gd name="T1" fmla="*/ 1 h 106"/>
                <a:gd name="T2" fmla="*/ 1 w 111"/>
                <a:gd name="T3" fmla="*/ 1 h 106"/>
                <a:gd name="T4" fmla="*/ 1 w 111"/>
                <a:gd name="T5" fmla="*/ 1 h 106"/>
                <a:gd name="T6" fmla="*/ 1 w 111"/>
                <a:gd name="T7" fmla="*/ 1 h 106"/>
                <a:gd name="T8" fmla="*/ 1 w 111"/>
                <a:gd name="T9" fmla="*/ 1 h 106"/>
                <a:gd name="T10" fmla="*/ 1 w 111"/>
                <a:gd name="T11" fmla="*/ 1 h 106"/>
                <a:gd name="T12" fmla="*/ 1 w 111"/>
                <a:gd name="T13" fmla="*/ 1 h 106"/>
                <a:gd name="T14" fmla="*/ 1 w 111"/>
                <a:gd name="T15" fmla="*/ 1 h 106"/>
                <a:gd name="T16" fmla="*/ 1 w 111"/>
                <a:gd name="T17" fmla="*/ 1 h 106"/>
                <a:gd name="T18" fmla="*/ 1 w 111"/>
                <a:gd name="T19" fmla="*/ 1 h 106"/>
                <a:gd name="T20" fmla="*/ 1 w 111"/>
                <a:gd name="T21" fmla="*/ 1 h 106"/>
                <a:gd name="T22" fmla="*/ 1 w 111"/>
                <a:gd name="T23" fmla="*/ 0 h 106"/>
                <a:gd name="T24" fmla="*/ 1 w 111"/>
                <a:gd name="T25" fmla="*/ 1 h 106"/>
                <a:gd name="T26" fmla="*/ 1 w 111"/>
                <a:gd name="T27" fmla="*/ 1 h 106"/>
                <a:gd name="T28" fmla="*/ 1 w 111"/>
                <a:gd name="T29" fmla="*/ 1 h 106"/>
                <a:gd name="T30" fmla="*/ 1 w 111"/>
                <a:gd name="T31" fmla="*/ 1 h 106"/>
                <a:gd name="T32" fmla="*/ 0 w 111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106"/>
                <a:gd name="T53" fmla="*/ 111 w 111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106">
                  <a:moveTo>
                    <a:pt x="0" y="92"/>
                  </a:moveTo>
                  <a:lnTo>
                    <a:pt x="23" y="89"/>
                  </a:lnTo>
                  <a:lnTo>
                    <a:pt x="25" y="106"/>
                  </a:lnTo>
                  <a:lnTo>
                    <a:pt x="40" y="102"/>
                  </a:lnTo>
                  <a:lnTo>
                    <a:pt x="57" y="71"/>
                  </a:lnTo>
                  <a:lnTo>
                    <a:pt x="69" y="70"/>
                  </a:lnTo>
                  <a:lnTo>
                    <a:pt x="99" y="85"/>
                  </a:lnTo>
                  <a:lnTo>
                    <a:pt x="111" y="67"/>
                  </a:lnTo>
                  <a:lnTo>
                    <a:pt x="93" y="62"/>
                  </a:lnTo>
                  <a:lnTo>
                    <a:pt x="81" y="48"/>
                  </a:lnTo>
                  <a:lnTo>
                    <a:pt x="31" y="17"/>
                  </a:lnTo>
                  <a:lnTo>
                    <a:pt x="23" y="0"/>
                  </a:lnTo>
                  <a:lnTo>
                    <a:pt x="11" y="17"/>
                  </a:lnTo>
                  <a:lnTo>
                    <a:pt x="8" y="32"/>
                  </a:lnTo>
                  <a:lnTo>
                    <a:pt x="8" y="54"/>
                  </a:lnTo>
                  <a:lnTo>
                    <a:pt x="15" y="74"/>
                  </a:lnTo>
                  <a:lnTo>
                    <a:pt x="0" y="92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26" name="Freeform 40"/>
            <p:cNvSpPr>
              <a:spLocks noChangeAspect="1"/>
            </p:cNvSpPr>
            <p:nvPr/>
          </p:nvSpPr>
          <p:spPr bwMode="gray">
            <a:xfrm>
              <a:off x="1133" y="2541"/>
              <a:ext cx="20" cy="28"/>
            </a:xfrm>
            <a:custGeom>
              <a:avLst/>
              <a:gdLst>
                <a:gd name="T0" fmla="*/ 0 w 31"/>
                <a:gd name="T1" fmla="*/ 1 h 44"/>
                <a:gd name="T2" fmla="*/ 1 w 31"/>
                <a:gd name="T3" fmla="*/ 1 h 44"/>
                <a:gd name="T4" fmla="*/ 1 w 31"/>
                <a:gd name="T5" fmla="*/ 1 h 44"/>
                <a:gd name="T6" fmla="*/ 1 w 31"/>
                <a:gd name="T7" fmla="*/ 1 h 44"/>
                <a:gd name="T8" fmla="*/ 1 w 31"/>
                <a:gd name="T9" fmla="*/ 1 h 44"/>
                <a:gd name="T10" fmla="*/ 1 w 31"/>
                <a:gd name="T11" fmla="*/ 0 h 44"/>
                <a:gd name="T12" fmla="*/ 1 w 31"/>
                <a:gd name="T13" fmla="*/ 1 h 44"/>
                <a:gd name="T14" fmla="*/ 0 w 31"/>
                <a:gd name="T15" fmla="*/ 1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44"/>
                <a:gd name="T26" fmla="*/ 31 w 31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44">
                  <a:moveTo>
                    <a:pt x="0" y="28"/>
                  </a:moveTo>
                  <a:lnTo>
                    <a:pt x="11" y="44"/>
                  </a:lnTo>
                  <a:lnTo>
                    <a:pt x="26" y="36"/>
                  </a:lnTo>
                  <a:lnTo>
                    <a:pt x="31" y="24"/>
                  </a:lnTo>
                  <a:lnTo>
                    <a:pt x="30" y="9"/>
                  </a:lnTo>
                  <a:lnTo>
                    <a:pt x="19" y="0"/>
                  </a:lnTo>
                  <a:lnTo>
                    <a:pt x="4" y="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27" name="Freeform 41"/>
            <p:cNvSpPr>
              <a:spLocks noChangeAspect="1"/>
            </p:cNvSpPr>
            <p:nvPr/>
          </p:nvSpPr>
          <p:spPr bwMode="gray">
            <a:xfrm>
              <a:off x="1133" y="2541"/>
              <a:ext cx="20" cy="28"/>
            </a:xfrm>
            <a:custGeom>
              <a:avLst/>
              <a:gdLst>
                <a:gd name="T0" fmla="*/ 0 w 31"/>
                <a:gd name="T1" fmla="*/ 1 h 44"/>
                <a:gd name="T2" fmla="*/ 1 w 31"/>
                <a:gd name="T3" fmla="*/ 1 h 44"/>
                <a:gd name="T4" fmla="*/ 1 w 31"/>
                <a:gd name="T5" fmla="*/ 1 h 44"/>
                <a:gd name="T6" fmla="*/ 1 w 31"/>
                <a:gd name="T7" fmla="*/ 1 h 44"/>
                <a:gd name="T8" fmla="*/ 1 w 31"/>
                <a:gd name="T9" fmla="*/ 1 h 44"/>
                <a:gd name="T10" fmla="*/ 1 w 31"/>
                <a:gd name="T11" fmla="*/ 0 h 44"/>
                <a:gd name="T12" fmla="*/ 1 w 31"/>
                <a:gd name="T13" fmla="*/ 1 h 44"/>
                <a:gd name="T14" fmla="*/ 0 w 31"/>
                <a:gd name="T15" fmla="*/ 1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44"/>
                <a:gd name="T26" fmla="*/ 31 w 31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44">
                  <a:moveTo>
                    <a:pt x="0" y="28"/>
                  </a:moveTo>
                  <a:lnTo>
                    <a:pt x="11" y="44"/>
                  </a:lnTo>
                  <a:lnTo>
                    <a:pt x="26" y="36"/>
                  </a:lnTo>
                  <a:lnTo>
                    <a:pt x="31" y="24"/>
                  </a:lnTo>
                  <a:lnTo>
                    <a:pt x="30" y="9"/>
                  </a:lnTo>
                  <a:lnTo>
                    <a:pt x="19" y="0"/>
                  </a:lnTo>
                  <a:lnTo>
                    <a:pt x="4" y="4"/>
                  </a:lnTo>
                  <a:lnTo>
                    <a:pt x="0" y="28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28" name="Freeform 42"/>
            <p:cNvSpPr>
              <a:spLocks noChangeAspect="1"/>
            </p:cNvSpPr>
            <p:nvPr/>
          </p:nvSpPr>
          <p:spPr bwMode="gray">
            <a:xfrm>
              <a:off x="1015" y="2426"/>
              <a:ext cx="274" cy="223"/>
            </a:xfrm>
            <a:custGeom>
              <a:avLst/>
              <a:gdLst>
                <a:gd name="T0" fmla="*/ 1 w 429"/>
                <a:gd name="T1" fmla="*/ 1 h 349"/>
                <a:gd name="T2" fmla="*/ 1 w 429"/>
                <a:gd name="T3" fmla="*/ 1 h 349"/>
                <a:gd name="T4" fmla="*/ 1 w 429"/>
                <a:gd name="T5" fmla="*/ 1 h 349"/>
                <a:gd name="T6" fmla="*/ 1 w 429"/>
                <a:gd name="T7" fmla="*/ 1 h 349"/>
                <a:gd name="T8" fmla="*/ 1 w 429"/>
                <a:gd name="T9" fmla="*/ 1 h 349"/>
                <a:gd name="T10" fmla="*/ 1 w 429"/>
                <a:gd name="T11" fmla="*/ 1 h 349"/>
                <a:gd name="T12" fmla="*/ 1 w 429"/>
                <a:gd name="T13" fmla="*/ 1 h 349"/>
                <a:gd name="T14" fmla="*/ 1 w 429"/>
                <a:gd name="T15" fmla="*/ 1 h 349"/>
                <a:gd name="T16" fmla="*/ 1 w 429"/>
                <a:gd name="T17" fmla="*/ 1 h 349"/>
                <a:gd name="T18" fmla="*/ 1 w 429"/>
                <a:gd name="T19" fmla="*/ 1 h 349"/>
                <a:gd name="T20" fmla="*/ 1 w 429"/>
                <a:gd name="T21" fmla="*/ 1 h 349"/>
                <a:gd name="T22" fmla="*/ 1 w 429"/>
                <a:gd name="T23" fmla="*/ 1 h 349"/>
                <a:gd name="T24" fmla="*/ 1 w 429"/>
                <a:gd name="T25" fmla="*/ 1 h 349"/>
                <a:gd name="T26" fmla="*/ 1 w 429"/>
                <a:gd name="T27" fmla="*/ 1 h 349"/>
                <a:gd name="T28" fmla="*/ 1 w 429"/>
                <a:gd name="T29" fmla="*/ 1 h 349"/>
                <a:gd name="T30" fmla="*/ 1 w 429"/>
                <a:gd name="T31" fmla="*/ 1 h 349"/>
                <a:gd name="T32" fmla="*/ 1 w 429"/>
                <a:gd name="T33" fmla="*/ 1 h 349"/>
                <a:gd name="T34" fmla="*/ 1 w 429"/>
                <a:gd name="T35" fmla="*/ 1 h 349"/>
                <a:gd name="T36" fmla="*/ 1 w 429"/>
                <a:gd name="T37" fmla="*/ 1 h 349"/>
                <a:gd name="T38" fmla="*/ 1 w 429"/>
                <a:gd name="T39" fmla="*/ 1 h 349"/>
                <a:gd name="T40" fmla="*/ 1 w 429"/>
                <a:gd name="T41" fmla="*/ 1 h 349"/>
                <a:gd name="T42" fmla="*/ 1 w 429"/>
                <a:gd name="T43" fmla="*/ 1 h 349"/>
                <a:gd name="T44" fmla="*/ 1 w 429"/>
                <a:gd name="T45" fmla="*/ 1 h 349"/>
                <a:gd name="T46" fmla="*/ 1 w 429"/>
                <a:gd name="T47" fmla="*/ 1 h 349"/>
                <a:gd name="T48" fmla="*/ 1 w 429"/>
                <a:gd name="T49" fmla="*/ 1 h 349"/>
                <a:gd name="T50" fmla="*/ 1 w 429"/>
                <a:gd name="T51" fmla="*/ 1 h 349"/>
                <a:gd name="T52" fmla="*/ 1 w 429"/>
                <a:gd name="T53" fmla="*/ 1 h 349"/>
                <a:gd name="T54" fmla="*/ 1 w 429"/>
                <a:gd name="T55" fmla="*/ 1 h 349"/>
                <a:gd name="T56" fmla="*/ 1 w 429"/>
                <a:gd name="T57" fmla="*/ 1 h 349"/>
                <a:gd name="T58" fmla="*/ 1 w 429"/>
                <a:gd name="T59" fmla="*/ 1 h 349"/>
                <a:gd name="T60" fmla="*/ 1 w 429"/>
                <a:gd name="T61" fmla="*/ 1 h 349"/>
                <a:gd name="T62" fmla="*/ 1 w 429"/>
                <a:gd name="T63" fmla="*/ 1 h 349"/>
                <a:gd name="T64" fmla="*/ 1 w 429"/>
                <a:gd name="T65" fmla="*/ 1 h 349"/>
                <a:gd name="T66" fmla="*/ 1 w 429"/>
                <a:gd name="T67" fmla="*/ 1 h 349"/>
                <a:gd name="T68" fmla="*/ 1 w 429"/>
                <a:gd name="T69" fmla="*/ 1 h 349"/>
                <a:gd name="T70" fmla="*/ 1 w 429"/>
                <a:gd name="T71" fmla="*/ 1 h 349"/>
                <a:gd name="T72" fmla="*/ 1 w 429"/>
                <a:gd name="T73" fmla="*/ 0 h 349"/>
                <a:gd name="T74" fmla="*/ 1 w 429"/>
                <a:gd name="T75" fmla="*/ 1 h 349"/>
                <a:gd name="T76" fmla="*/ 1 w 429"/>
                <a:gd name="T77" fmla="*/ 1 h 349"/>
                <a:gd name="T78" fmla="*/ 1 w 429"/>
                <a:gd name="T79" fmla="*/ 1 h 349"/>
                <a:gd name="T80" fmla="*/ 1 w 429"/>
                <a:gd name="T81" fmla="*/ 1 h 349"/>
                <a:gd name="T82" fmla="*/ 1 w 429"/>
                <a:gd name="T83" fmla="*/ 1 h 349"/>
                <a:gd name="T84" fmla="*/ 1 w 429"/>
                <a:gd name="T85" fmla="*/ 1 h 349"/>
                <a:gd name="T86" fmla="*/ 1 w 429"/>
                <a:gd name="T87" fmla="*/ 1 h 3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9"/>
                <a:gd name="T133" fmla="*/ 0 h 349"/>
                <a:gd name="T134" fmla="*/ 429 w 429"/>
                <a:gd name="T135" fmla="*/ 349 h 3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9" h="349">
                  <a:moveTo>
                    <a:pt x="1" y="88"/>
                  </a:moveTo>
                  <a:lnTo>
                    <a:pt x="36" y="133"/>
                  </a:lnTo>
                  <a:lnTo>
                    <a:pt x="58" y="144"/>
                  </a:lnTo>
                  <a:lnTo>
                    <a:pt x="101" y="142"/>
                  </a:lnTo>
                  <a:lnTo>
                    <a:pt x="112" y="137"/>
                  </a:lnTo>
                  <a:lnTo>
                    <a:pt x="134" y="148"/>
                  </a:lnTo>
                  <a:lnTo>
                    <a:pt x="143" y="138"/>
                  </a:lnTo>
                  <a:lnTo>
                    <a:pt x="150" y="118"/>
                  </a:lnTo>
                  <a:lnTo>
                    <a:pt x="161" y="132"/>
                  </a:lnTo>
                  <a:lnTo>
                    <a:pt x="187" y="144"/>
                  </a:lnTo>
                  <a:lnTo>
                    <a:pt x="189" y="168"/>
                  </a:lnTo>
                  <a:lnTo>
                    <a:pt x="200" y="150"/>
                  </a:lnTo>
                  <a:lnTo>
                    <a:pt x="215" y="165"/>
                  </a:lnTo>
                  <a:lnTo>
                    <a:pt x="235" y="172"/>
                  </a:lnTo>
                  <a:lnTo>
                    <a:pt x="255" y="200"/>
                  </a:lnTo>
                  <a:lnTo>
                    <a:pt x="237" y="248"/>
                  </a:lnTo>
                  <a:lnTo>
                    <a:pt x="255" y="261"/>
                  </a:lnTo>
                  <a:lnTo>
                    <a:pt x="245" y="278"/>
                  </a:lnTo>
                  <a:lnTo>
                    <a:pt x="226" y="283"/>
                  </a:lnTo>
                  <a:lnTo>
                    <a:pt x="203" y="284"/>
                  </a:lnTo>
                  <a:lnTo>
                    <a:pt x="203" y="296"/>
                  </a:lnTo>
                  <a:lnTo>
                    <a:pt x="196" y="302"/>
                  </a:lnTo>
                  <a:lnTo>
                    <a:pt x="193" y="318"/>
                  </a:lnTo>
                  <a:lnTo>
                    <a:pt x="207" y="330"/>
                  </a:lnTo>
                  <a:lnTo>
                    <a:pt x="230" y="323"/>
                  </a:lnTo>
                  <a:lnTo>
                    <a:pt x="238" y="311"/>
                  </a:lnTo>
                  <a:lnTo>
                    <a:pt x="255" y="310"/>
                  </a:lnTo>
                  <a:lnTo>
                    <a:pt x="306" y="318"/>
                  </a:lnTo>
                  <a:lnTo>
                    <a:pt x="311" y="333"/>
                  </a:lnTo>
                  <a:lnTo>
                    <a:pt x="327" y="340"/>
                  </a:lnTo>
                  <a:lnTo>
                    <a:pt x="360" y="340"/>
                  </a:lnTo>
                  <a:lnTo>
                    <a:pt x="368" y="346"/>
                  </a:lnTo>
                  <a:lnTo>
                    <a:pt x="385" y="349"/>
                  </a:lnTo>
                  <a:lnTo>
                    <a:pt x="419" y="344"/>
                  </a:lnTo>
                  <a:lnTo>
                    <a:pt x="414" y="330"/>
                  </a:lnTo>
                  <a:lnTo>
                    <a:pt x="361" y="310"/>
                  </a:lnTo>
                  <a:lnTo>
                    <a:pt x="349" y="298"/>
                  </a:lnTo>
                  <a:lnTo>
                    <a:pt x="410" y="307"/>
                  </a:lnTo>
                  <a:lnTo>
                    <a:pt x="429" y="298"/>
                  </a:lnTo>
                  <a:lnTo>
                    <a:pt x="422" y="275"/>
                  </a:lnTo>
                  <a:lnTo>
                    <a:pt x="404" y="265"/>
                  </a:lnTo>
                  <a:lnTo>
                    <a:pt x="395" y="250"/>
                  </a:lnTo>
                  <a:lnTo>
                    <a:pt x="358" y="237"/>
                  </a:lnTo>
                  <a:lnTo>
                    <a:pt x="342" y="223"/>
                  </a:lnTo>
                  <a:lnTo>
                    <a:pt x="335" y="199"/>
                  </a:lnTo>
                  <a:lnTo>
                    <a:pt x="365" y="206"/>
                  </a:lnTo>
                  <a:lnTo>
                    <a:pt x="381" y="222"/>
                  </a:lnTo>
                  <a:lnTo>
                    <a:pt x="403" y="225"/>
                  </a:lnTo>
                  <a:lnTo>
                    <a:pt x="399" y="206"/>
                  </a:lnTo>
                  <a:lnTo>
                    <a:pt x="412" y="192"/>
                  </a:lnTo>
                  <a:lnTo>
                    <a:pt x="406" y="153"/>
                  </a:lnTo>
                  <a:lnTo>
                    <a:pt x="353" y="141"/>
                  </a:lnTo>
                  <a:lnTo>
                    <a:pt x="335" y="133"/>
                  </a:lnTo>
                  <a:lnTo>
                    <a:pt x="315" y="142"/>
                  </a:lnTo>
                  <a:lnTo>
                    <a:pt x="292" y="136"/>
                  </a:lnTo>
                  <a:lnTo>
                    <a:pt x="285" y="119"/>
                  </a:lnTo>
                  <a:lnTo>
                    <a:pt x="299" y="106"/>
                  </a:lnTo>
                  <a:lnTo>
                    <a:pt x="278" y="98"/>
                  </a:lnTo>
                  <a:lnTo>
                    <a:pt x="276" y="83"/>
                  </a:lnTo>
                  <a:lnTo>
                    <a:pt x="260" y="71"/>
                  </a:lnTo>
                  <a:lnTo>
                    <a:pt x="239" y="65"/>
                  </a:lnTo>
                  <a:lnTo>
                    <a:pt x="215" y="53"/>
                  </a:lnTo>
                  <a:lnTo>
                    <a:pt x="199" y="49"/>
                  </a:lnTo>
                  <a:lnTo>
                    <a:pt x="180" y="52"/>
                  </a:lnTo>
                  <a:lnTo>
                    <a:pt x="166" y="25"/>
                  </a:lnTo>
                  <a:lnTo>
                    <a:pt x="153" y="33"/>
                  </a:lnTo>
                  <a:lnTo>
                    <a:pt x="128" y="29"/>
                  </a:lnTo>
                  <a:lnTo>
                    <a:pt x="119" y="42"/>
                  </a:lnTo>
                  <a:lnTo>
                    <a:pt x="107" y="46"/>
                  </a:lnTo>
                  <a:lnTo>
                    <a:pt x="97" y="59"/>
                  </a:lnTo>
                  <a:lnTo>
                    <a:pt x="97" y="41"/>
                  </a:lnTo>
                  <a:lnTo>
                    <a:pt x="88" y="26"/>
                  </a:lnTo>
                  <a:lnTo>
                    <a:pt x="88" y="9"/>
                  </a:lnTo>
                  <a:lnTo>
                    <a:pt x="80" y="0"/>
                  </a:lnTo>
                  <a:lnTo>
                    <a:pt x="68" y="6"/>
                  </a:lnTo>
                  <a:lnTo>
                    <a:pt x="46" y="38"/>
                  </a:lnTo>
                  <a:lnTo>
                    <a:pt x="49" y="71"/>
                  </a:lnTo>
                  <a:lnTo>
                    <a:pt x="55" y="86"/>
                  </a:lnTo>
                  <a:lnTo>
                    <a:pt x="42" y="75"/>
                  </a:lnTo>
                  <a:lnTo>
                    <a:pt x="35" y="45"/>
                  </a:lnTo>
                  <a:lnTo>
                    <a:pt x="43" y="18"/>
                  </a:lnTo>
                  <a:lnTo>
                    <a:pt x="57" y="6"/>
                  </a:lnTo>
                  <a:lnTo>
                    <a:pt x="27" y="10"/>
                  </a:lnTo>
                  <a:lnTo>
                    <a:pt x="17" y="19"/>
                  </a:lnTo>
                  <a:lnTo>
                    <a:pt x="7" y="36"/>
                  </a:lnTo>
                  <a:lnTo>
                    <a:pt x="3" y="50"/>
                  </a:lnTo>
                  <a:lnTo>
                    <a:pt x="0" y="67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29" name="Freeform 43"/>
            <p:cNvSpPr>
              <a:spLocks noChangeAspect="1"/>
            </p:cNvSpPr>
            <p:nvPr/>
          </p:nvSpPr>
          <p:spPr bwMode="gray">
            <a:xfrm>
              <a:off x="1015" y="2426"/>
              <a:ext cx="274" cy="223"/>
            </a:xfrm>
            <a:custGeom>
              <a:avLst/>
              <a:gdLst>
                <a:gd name="T0" fmla="*/ 1 w 429"/>
                <a:gd name="T1" fmla="*/ 1 h 349"/>
                <a:gd name="T2" fmla="*/ 1 w 429"/>
                <a:gd name="T3" fmla="*/ 1 h 349"/>
                <a:gd name="T4" fmla="*/ 1 w 429"/>
                <a:gd name="T5" fmla="*/ 1 h 349"/>
                <a:gd name="T6" fmla="*/ 1 w 429"/>
                <a:gd name="T7" fmla="*/ 1 h 349"/>
                <a:gd name="T8" fmla="*/ 1 w 429"/>
                <a:gd name="T9" fmla="*/ 1 h 349"/>
                <a:gd name="T10" fmla="*/ 1 w 429"/>
                <a:gd name="T11" fmla="*/ 1 h 349"/>
                <a:gd name="T12" fmla="*/ 1 w 429"/>
                <a:gd name="T13" fmla="*/ 1 h 349"/>
                <a:gd name="T14" fmla="*/ 1 w 429"/>
                <a:gd name="T15" fmla="*/ 1 h 349"/>
                <a:gd name="T16" fmla="*/ 1 w 429"/>
                <a:gd name="T17" fmla="*/ 1 h 349"/>
                <a:gd name="T18" fmla="*/ 1 w 429"/>
                <a:gd name="T19" fmla="*/ 1 h 349"/>
                <a:gd name="T20" fmla="*/ 1 w 429"/>
                <a:gd name="T21" fmla="*/ 1 h 349"/>
                <a:gd name="T22" fmla="*/ 1 w 429"/>
                <a:gd name="T23" fmla="*/ 1 h 349"/>
                <a:gd name="T24" fmla="*/ 1 w 429"/>
                <a:gd name="T25" fmla="*/ 1 h 349"/>
                <a:gd name="T26" fmla="*/ 1 w 429"/>
                <a:gd name="T27" fmla="*/ 1 h 349"/>
                <a:gd name="T28" fmla="*/ 1 w 429"/>
                <a:gd name="T29" fmla="*/ 1 h 349"/>
                <a:gd name="T30" fmla="*/ 1 w 429"/>
                <a:gd name="T31" fmla="*/ 1 h 349"/>
                <a:gd name="T32" fmla="*/ 1 w 429"/>
                <a:gd name="T33" fmla="*/ 1 h 349"/>
                <a:gd name="T34" fmla="*/ 1 w 429"/>
                <a:gd name="T35" fmla="*/ 1 h 349"/>
                <a:gd name="T36" fmla="*/ 1 w 429"/>
                <a:gd name="T37" fmla="*/ 1 h 349"/>
                <a:gd name="T38" fmla="*/ 1 w 429"/>
                <a:gd name="T39" fmla="*/ 1 h 349"/>
                <a:gd name="T40" fmla="*/ 1 w 429"/>
                <a:gd name="T41" fmla="*/ 1 h 349"/>
                <a:gd name="T42" fmla="*/ 1 w 429"/>
                <a:gd name="T43" fmla="*/ 1 h 349"/>
                <a:gd name="T44" fmla="*/ 1 w 429"/>
                <a:gd name="T45" fmla="*/ 1 h 349"/>
                <a:gd name="T46" fmla="*/ 1 w 429"/>
                <a:gd name="T47" fmla="*/ 1 h 349"/>
                <a:gd name="T48" fmla="*/ 1 w 429"/>
                <a:gd name="T49" fmla="*/ 1 h 349"/>
                <a:gd name="T50" fmla="*/ 1 w 429"/>
                <a:gd name="T51" fmla="*/ 1 h 349"/>
                <a:gd name="T52" fmla="*/ 1 w 429"/>
                <a:gd name="T53" fmla="*/ 1 h 349"/>
                <a:gd name="T54" fmla="*/ 1 w 429"/>
                <a:gd name="T55" fmla="*/ 1 h 349"/>
                <a:gd name="T56" fmla="*/ 1 w 429"/>
                <a:gd name="T57" fmla="*/ 1 h 349"/>
                <a:gd name="T58" fmla="*/ 1 w 429"/>
                <a:gd name="T59" fmla="*/ 1 h 349"/>
                <a:gd name="T60" fmla="*/ 1 w 429"/>
                <a:gd name="T61" fmla="*/ 1 h 349"/>
                <a:gd name="T62" fmla="*/ 1 w 429"/>
                <a:gd name="T63" fmla="*/ 1 h 349"/>
                <a:gd name="T64" fmla="*/ 1 w 429"/>
                <a:gd name="T65" fmla="*/ 1 h 349"/>
                <a:gd name="T66" fmla="*/ 1 w 429"/>
                <a:gd name="T67" fmla="*/ 1 h 349"/>
                <a:gd name="T68" fmla="*/ 1 w 429"/>
                <a:gd name="T69" fmla="*/ 1 h 349"/>
                <a:gd name="T70" fmla="*/ 1 w 429"/>
                <a:gd name="T71" fmla="*/ 1 h 349"/>
                <a:gd name="T72" fmla="*/ 1 w 429"/>
                <a:gd name="T73" fmla="*/ 0 h 349"/>
                <a:gd name="T74" fmla="*/ 1 w 429"/>
                <a:gd name="T75" fmla="*/ 1 h 349"/>
                <a:gd name="T76" fmla="*/ 1 w 429"/>
                <a:gd name="T77" fmla="*/ 1 h 349"/>
                <a:gd name="T78" fmla="*/ 1 w 429"/>
                <a:gd name="T79" fmla="*/ 1 h 349"/>
                <a:gd name="T80" fmla="*/ 1 w 429"/>
                <a:gd name="T81" fmla="*/ 1 h 349"/>
                <a:gd name="T82" fmla="*/ 1 w 429"/>
                <a:gd name="T83" fmla="*/ 1 h 349"/>
                <a:gd name="T84" fmla="*/ 1 w 429"/>
                <a:gd name="T85" fmla="*/ 1 h 349"/>
                <a:gd name="T86" fmla="*/ 1 w 429"/>
                <a:gd name="T87" fmla="*/ 1 h 3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9"/>
                <a:gd name="T133" fmla="*/ 0 h 349"/>
                <a:gd name="T134" fmla="*/ 429 w 429"/>
                <a:gd name="T135" fmla="*/ 349 h 3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9" h="349">
                  <a:moveTo>
                    <a:pt x="1" y="88"/>
                  </a:moveTo>
                  <a:lnTo>
                    <a:pt x="36" y="133"/>
                  </a:lnTo>
                  <a:lnTo>
                    <a:pt x="58" y="144"/>
                  </a:lnTo>
                  <a:lnTo>
                    <a:pt x="101" y="142"/>
                  </a:lnTo>
                  <a:lnTo>
                    <a:pt x="112" y="137"/>
                  </a:lnTo>
                  <a:lnTo>
                    <a:pt x="134" y="148"/>
                  </a:lnTo>
                  <a:lnTo>
                    <a:pt x="143" y="138"/>
                  </a:lnTo>
                  <a:lnTo>
                    <a:pt x="150" y="118"/>
                  </a:lnTo>
                  <a:lnTo>
                    <a:pt x="161" y="132"/>
                  </a:lnTo>
                  <a:lnTo>
                    <a:pt x="187" y="144"/>
                  </a:lnTo>
                  <a:lnTo>
                    <a:pt x="189" y="168"/>
                  </a:lnTo>
                  <a:lnTo>
                    <a:pt x="200" y="150"/>
                  </a:lnTo>
                  <a:lnTo>
                    <a:pt x="215" y="165"/>
                  </a:lnTo>
                  <a:lnTo>
                    <a:pt x="235" y="172"/>
                  </a:lnTo>
                  <a:lnTo>
                    <a:pt x="255" y="200"/>
                  </a:lnTo>
                  <a:lnTo>
                    <a:pt x="237" y="248"/>
                  </a:lnTo>
                  <a:lnTo>
                    <a:pt x="255" y="261"/>
                  </a:lnTo>
                  <a:lnTo>
                    <a:pt x="245" y="278"/>
                  </a:lnTo>
                  <a:lnTo>
                    <a:pt x="226" y="283"/>
                  </a:lnTo>
                  <a:lnTo>
                    <a:pt x="203" y="284"/>
                  </a:lnTo>
                  <a:lnTo>
                    <a:pt x="203" y="296"/>
                  </a:lnTo>
                  <a:lnTo>
                    <a:pt x="196" y="302"/>
                  </a:lnTo>
                  <a:lnTo>
                    <a:pt x="193" y="318"/>
                  </a:lnTo>
                  <a:lnTo>
                    <a:pt x="207" y="330"/>
                  </a:lnTo>
                  <a:lnTo>
                    <a:pt x="230" y="323"/>
                  </a:lnTo>
                  <a:lnTo>
                    <a:pt x="238" y="311"/>
                  </a:lnTo>
                  <a:lnTo>
                    <a:pt x="255" y="310"/>
                  </a:lnTo>
                  <a:lnTo>
                    <a:pt x="306" y="318"/>
                  </a:lnTo>
                  <a:lnTo>
                    <a:pt x="311" y="333"/>
                  </a:lnTo>
                  <a:lnTo>
                    <a:pt x="327" y="340"/>
                  </a:lnTo>
                  <a:lnTo>
                    <a:pt x="360" y="340"/>
                  </a:lnTo>
                  <a:lnTo>
                    <a:pt x="368" y="346"/>
                  </a:lnTo>
                  <a:lnTo>
                    <a:pt x="385" y="349"/>
                  </a:lnTo>
                  <a:lnTo>
                    <a:pt x="419" y="344"/>
                  </a:lnTo>
                  <a:lnTo>
                    <a:pt x="414" y="330"/>
                  </a:lnTo>
                  <a:lnTo>
                    <a:pt x="361" y="310"/>
                  </a:lnTo>
                  <a:lnTo>
                    <a:pt x="349" y="298"/>
                  </a:lnTo>
                  <a:lnTo>
                    <a:pt x="410" y="307"/>
                  </a:lnTo>
                  <a:lnTo>
                    <a:pt x="429" y="298"/>
                  </a:lnTo>
                  <a:lnTo>
                    <a:pt x="422" y="275"/>
                  </a:lnTo>
                  <a:lnTo>
                    <a:pt x="404" y="265"/>
                  </a:lnTo>
                  <a:lnTo>
                    <a:pt x="395" y="250"/>
                  </a:lnTo>
                  <a:lnTo>
                    <a:pt x="358" y="237"/>
                  </a:lnTo>
                  <a:lnTo>
                    <a:pt x="342" y="223"/>
                  </a:lnTo>
                  <a:lnTo>
                    <a:pt x="335" y="199"/>
                  </a:lnTo>
                  <a:lnTo>
                    <a:pt x="365" y="206"/>
                  </a:lnTo>
                  <a:lnTo>
                    <a:pt x="381" y="222"/>
                  </a:lnTo>
                  <a:lnTo>
                    <a:pt x="403" y="225"/>
                  </a:lnTo>
                  <a:lnTo>
                    <a:pt x="399" y="206"/>
                  </a:lnTo>
                  <a:lnTo>
                    <a:pt x="412" y="192"/>
                  </a:lnTo>
                  <a:lnTo>
                    <a:pt x="406" y="153"/>
                  </a:lnTo>
                  <a:lnTo>
                    <a:pt x="353" y="141"/>
                  </a:lnTo>
                  <a:lnTo>
                    <a:pt x="335" y="133"/>
                  </a:lnTo>
                  <a:lnTo>
                    <a:pt x="315" y="142"/>
                  </a:lnTo>
                  <a:lnTo>
                    <a:pt x="292" y="136"/>
                  </a:lnTo>
                  <a:lnTo>
                    <a:pt x="285" y="119"/>
                  </a:lnTo>
                  <a:lnTo>
                    <a:pt x="299" y="106"/>
                  </a:lnTo>
                  <a:lnTo>
                    <a:pt x="278" y="98"/>
                  </a:lnTo>
                  <a:lnTo>
                    <a:pt x="276" y="83"/>
                  </a:lnTo>
                  <a:lnTo>
                    <a:pt x="260" y="71"/>
                  </a:lnTo>
                  <a:lnTo>
                    <a:pt x="239" y="65"/>
                  </a:lnTo>
                  <a:lnTo>
                    <a:pt x="215" y="53"/>
                  </a:lnTo>
                  <a:lnTo>
                    <a:pt x="199" y="49"/>
                  </a:lnTo>
                  <a:lnTo>
                    <a:pt x="180" y="52"/>
                  </a:lnTo>
                  <a:lnTo>
                    <a:pt x="166" y="25"/>
                  </a:lnTo>
                  <a:lnTo>
                    <a:pt x="153" y="33"/>
                  </a:lnTo>
                  <a:lnTo>
                    <a:pt x="128" y="29"/>
                  </a:lnTo>
                  <a:lnTo>
                    <a:pt x="119" y="42"/>
                  </a:lnTo>
                  <a:lnTo>
                    <a:pt x="107" y="46"/>
                  </a:lnTo>
                  <a:lnTo>
                    <a:pt x="97" y="59"/>
                  </a:lnTo>
                  <a:lnTo>
                    <a:pt x="97" y="41"/>
                  </a:lnTo>
                  <a:lnTo>
                    <a:pt x="88" y="26"/>
                  </a:lnTo>
                  <a:lnTo>
                    <a:pt x="88" y="9"/>
                  </a:lnTo>
                  <a:lnTo>
                    <a:pt x="80" y="0"/>
                  </a:lnTo>
                  <a:lnTo>
                    <a:pt x="68" y="6"/>
                  </a:lnTo>
                  <a:lnTo>
                    <a:pt x="46" y="38"/>
                  </a:lnTo>
                  <a:lnTo>
                    <a:pt x="49" y="71"/>
                  </a:lnTo>
                  <a:lnTo>
                    <a:pt x="55" y="86"/>
                  </a:lnTo>
                  <a:lnTo>
                    <a:pt x="42" y="75"/>
                  </a:lnTo>
                  <a:lnTo>
                    <a:pt x="35" y="45"/>
                  </a:lnTo>
                  <a:lnTo>
                    <a:pt x="43" y="18"/>
                  </a:lnTo>
                  <a:lnTo>
                    <a:pt x="57" y="6"/>
                  </a:lnTo>
                  <a:lnTo>
                    <a:pt x="27" y="10"/>
                  </a:lnTo>
                  <a:lnTo>
                    <a:pt x="17" y="19"/>
                  </a:lnTo>
                  <a:lnTo>
                    <a:pt x="7" y="36"/>
                  </a:lnTo>
                  <a:lnTo>
                    <a:pt x="3" y="50"/>
                  </a:lnTo>
                  <a:lnTo>
                    <a:pt x="0" y="67"/>
                  </a:lnTo>
                  <a:lnTo>
                    <a:pt x="1" y="88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30" name="Freeform 44"/>
            <p:cNvSpPr>
              <a:spLocks noChangeAspect="1"/>
            </p:cNvSpPr>
            <p:nvPr/>
          </p:nvSpPr>
          <p:spPr bwMode="gray">
            <a:xfrm>
              <a:off x="1074" y="2422"/>
              <a:ext cx="31" cy="24"/>
            </a:xfrm>
            <a:custGeom>
              <a:avLst/>
              <a:gdLst>
                <a:gd name="T0" fmla="*/ 1 w 49"/>
                <a:gd name="T1" fmla="*/ 1 h 36"/>
                <a:gd name="T2" fmla="*/ 0 w 49"/>
                <a:gd name="T3" fmla="*/ 1 h 36"/>
                <a:gd name="T4" fmla="*/ 1 w 49"/>
                <a:gd name="T5" fmla="*/ 1 h 36"/>
                <a:gd name="T6" fmla="*/ 1 w 49"/>
                <a:gd name="T7" fmla="*/ 1 h 36"/>
                <a:gd name="T8" fmla="*/ 1 w 49"/>
                <a:gd name="T9" fmla="*/ 1 h 36"/>
                <a:gd name="T10" fmla="*/ 1 w 49"/>
                <a:gd name="T11" fmla="*/ 1 h 36"/>
                <a:gd name="T12" fmla="*/ 1 w 49"/>
                <a:gd name="T13" fmla="*/ 1 h 36"/>
                <a:gd name="T14" fmla="*/ 1 w 49"/>
                <a:gd name="T15" fmla="*/ 1 h 36"/>
                <a:gd name="T16" fmla="*/ 1 w 49"/>
                <a:gd name="T17" fmla="*/ 0 h 36"/>
                <a:gd name="T18" fmla="*/ 1 w 49"/>
                <a:gd name="T19" fmla="*/ 1 h 36"/>
                <a:gd name="T20" fmla="*/ 1 w 49"/>
                <a:gd name="T21" fmla="*/ 1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36"/>
                <a:gd name="T35" fmla="*/ 49 w 49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36">
                  <a:moveTo>
                    <a:pt x="1" y="8"/>
                  </a:moveTo>
                  <a:lnTo>
                    <a:pt x="0" y="20"/>
                  </a:lnTo>
                  <a:lnTo>
                    <a:pt x="7" y="35"/>
                  </a:lnTo>
                  <a:lnTo>
                    <a:pt x="21" y="36"/>
                  </a:lnTo>
                  <a:lnTo>
                    <a:pt x="31" y="28"/>
                  </a:lnTo>
                  <a:lnTo>
                    <a:pt x="49" y="28"/>
                  </a:lnTo>
                  <a:lnTo>
                    <a:pt x="47" y="17"/>
                  </a:lnTo>
                  <a:lnTo>
                    <a:pt x="39" y="4"/>
                  </a:lnTo>
                  <a:lnTo>
                    <a:pt x="27" y="0"/>
                  </a:lnTo>
                  <a:lnTo>
                    <a:pt x="12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31" name="Freeform 45"/>
            <p:cNvSpPr>
              <a:spLocks noChangeAspect="1"/>
            </p:cNvSpPr>
            <p:nvPr/>
          </p:nvSpPr>
          <p:spPr bwMode="gray">
            <a:xfrm>
              <a:off x="1074" y="2422"/>
              <a:ext cx="31" cy="24"/>
            </a:xfrm>
            <a:custGeom>
              <a:avLst/>
              <a:gdLst>
                <a:gd name="T0" fmla="*/ 1 w 49"/>
                <a:gd name="T1" fmla="*/ 1 h 36"/>
                <a:gd name="T2" fmla="*/ 0 w 49"/>
                <a:gd name="T3" fmla="*/ 1 h 36"/>
                <a:gd name="T4" fmla="*/ 1 w 49"/>
                <a:gd name="T5" fmla="*/ 1 h 36"/>
                <a:gd name="T6" fmla="*/ 1 w 49"/>
                <a:gd name="T7" fmla="*/ 1 h 36"/>
                <a:gd name="T8" fmla="*/ 1 w 49"/>
                <a:gd name="T9" fmla="*/ 1 h 36"/>
                <a:gd name="T10" fmla="*/ 1 w 49"/>
                <a:gd name="T11" fmla="*/ 1 h 36"/>
                <a:gd name="T12" fmla="*/ 1 w 49"/>
                <a:gd name="T13" fmla="*/ 1 h 36"/>
                <a:gd name="T14" fmla="*/ 1 w 49"/>
                <a:gd name="T15" fmla="*/ 1 h 36"/>
                <a:gd name="T16" fmla="*/ 1 w 49"/>
                <a:gd name="T17" fmla="*/ 0 h 36"/>
                <a:gd name="T18" fmla="*/ 1 w 49"/>
                <a:gd name="T19" fmla="*/ 1 h 36"/>
                <a:gd name="T20" fmla="*/ 1 w 49"/>
                <a:gd name="T21" fmla="*/ 1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36"/>
                <a:gd name="T35" fmla="*/ 49 w 49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36">
                  <a:moveTo>
                    <a:pt x="1" y="8"/>
                  </a:moveTo>
                  <a:lnTo>
                    <a:pt x="0" y="20"/>
                  </a:lnTo>
                  <a:lnTo>
                    <a:pt x="7" y="35"/>
                  </a:lnTo>
                  <a:lnTo>
                    <a:pt x="21" y="36"/>
                  </a:lnTo>
                  <a:lnTo>
                    <a:pt x="31" y="28"/>
                  </a:lnTo>
                  <a:lnTo>
                    <a:pt x="49" y="28"/>
                  </a:lnTo>
                  <a:lnTo>
                    <a:pt x="47" y="17"/>
                  </a:lnTo>
                  <a:lnTo>
                    <a:pt x="39" y="4"/>
                  </a:lnTo>
                  <a:lnTo>
                    <a:pt x="27" y="0"/>
                  </a:lnTo>
                  <a:lnTo>
                    <a:pt x="12" y="1"/>
                  </a:lnTo>
                  <a:lnTo>
                    <a:pt x="1" y="8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32" name="Freeform 46"/>
            <p:cNvSpPr>
              <a:spLocks noChangeAspect="1"/>
            </p:cNvSpPr>
            <p:nvPr/>
          </p:nvSpPr>
          <p:spPr bwMode="gray">
            <a:xfrm>
              <a:off x="971" y="2395"/>
              <a:ext cx="17" cy="21"/>
            </a:xfrm>
            <a:custGeom>
              <a:avLst/>
              <a:gdLst>
                <a:gd name="T0" fmla="*/ 0 w 27"/>
                <a:gd name="T1" fmla="*/ 1 h 33"/>
                <a:gd name="T2" fmla="*/ 1 w 27"/>
                <a:gd name="T3" fmla="*/ 1 h 33"/>
                <a:gd name="T4" fmla="*/ 1 w 27"/>
                <a:gd name="T5" fmla="*/ 1 h 33"/>
                <a:gd name="T6" fmla="*/ 1 w 27"/>
                <a:gd name="T7" fmla="*/ 0 h 33"/>
                <a:gd name="T8" fmla="*/ 1 w 27"/>
                <a:gd name="T9" fmla="*/ 0 h 33"/>
                <a:gd name="T10" fmla="*/ 0 w 27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33"/>
                <a:gd name="T20" fmla="*/ 27 w 27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33">
                  <a:moveTo>
                    <a:pt x="0" y="21"/>
                  </a:moveTo>
                  <a:lnTo>
                    <a:pt x="27" y="33"/>
                  </a:lnTo>
                  <a:lnTo>
                    <a:pt x="27" y="14"/>
                  </a:lnTo>
                  <a:lnTo>
                    <a:pt x="20" y="0"/>
                  </a:lnTo>
                  <a:lnTo>
                    <a:pt x="9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33" name="Freeform 47"/>
            <p:cNvSpPr>
              <a:spLocks noChangeAspect="1"/>
            </p:cNvSpPr>
            <p:nvPr/>
          </p:nvSpPr>
          <p:spPr bwMode="gray">
            <a:xfrm>
              <a:off x="971" y="2395"/>
              <a:ext cx="17" cy="21"/>
            </a:xfrm>
            <a:custGeom>
              <a:avLst/>
              <a:gdLst>
                <a:gd name="T0" fmla="*/ 0 w 27"/>
                <a:gd name="T1" fmla="*/ 1 h 33"/>
                <a:gd name="T2" fmla="*/ 1 w 27"/>
                <a:gd name="T3" fmla="*/ 1 h 33"/>
                <a:gd name="T4" fmla="*/ 1 w 27"/>
                <a:gd name="T5" fmla="*/ 1 h 33"/>
                <a:gd name="T6" fmla="*/ 1 w 27"/>
                <a:gd name="T7" fmla="*/ 0 h 33"/>
                <a:gd name="T8" fmla="*/ 1 w 27"/>
                <a:gd name="T9" fmla="*/ 0 h 33"/>
                <a:gd name="T10" fmla="*/ 0 w 27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33"/>
                <a:gd name="T20" fmla="*/ 27 w 27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33">
                  <a:moveTo>
                    <a:pt x="0" y="21"/>
                  </a:moveTo>
                  <a:lnTo>
                    <a:pt x="27" y="33"/>
                  </a:lnTo>
                  <a:lnTo>
                    <a:pt x="27" y="14"/>
                  </a:lnTo>
                  <a:lnTo>
                    <a:pt x="20" y="0"/>
                  </a:lnTo>
                  <a:lnTo>
                    <a:pt x="9" y="0"/>
                  </a:lnTo>
                  <a:lnTo>
                    <a:pt x="0" y="21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34" name="Freeform 48"/>
            <p:cNvSpPr>
              <a:spLocks noChangeAspect="1"/>
            </p:cNvSpPr>
            <p:nvPr/>
          </p:nvSpPr>
          <p:spPr bwMode="gray">
            <a:xfrm>
              <a:off x="974" y="2360"/>
              <a:ext cx="97" cy="59"/>
            </a:xfrm>
            <a:custGeom>
              <a:avLst/>
              <a:gdLst>
                <a:gd name="T0" fmla="*/ 1 w 152"/>
                <a:gd name="T1" fmla="*/ 0 h 92"/>
                <a:gd name="T2" fmla="*/ 0 w 152"/>
                <a:gd name="T3" fmla="*/ 1 h 92"/>
                <a:gd name="T4" fmla="*/ 1 w 152"/>
                <a:gd name="T5" fmla="*/ 1 h 92"/>
                <a:gd name="T6" fmla="*/ 1 w 152"/>
                <a:gd name="T7" fmla="*/ 1 h 92"/>
                <a:gd name="T8" fmla="*/ 1 w 152"/>
                <a:gd name="T9" fmla="*/ 1 h 92"/>
                <a:gd name="T10" fmla="*/ 1 w 152"/>
                <a:gd name="T11" fmla="*/ 1 h 92"/>
                <a:gd name="T12" fmla="*/ 1 w 152"/>
                <a:gd name="T13" fmla="*/ 1 h 92"/>
                <a:gd name="T14" fmla="*/ 1 w 152"/>
                <a:gd name="T15" fmla="*/ 1 h 92"/>
                <a:gd name="T16" fmla="*/ 1 w 152"/>
                <a:gd name="T17" fmla="*/ 1 h 92"/>
                <a:gd name="T18" fmla="*/ 1 w 152"/>
                <a:gd name="T19" fmla="*/ 1 h 92"/>
                <a:gd name="T20" fmla="*/ 1 w 152"/>
                <a:gd name="T21" fmla="*/ 1 h 92"/>
                <a:gd name="T22" fmla="*/ 1 w 152"/>
                <a:gd name="T23" fmla="*/ 1 h 92"/>
                <a:gd name="T24" fmla="*/ 1 w 152"/>
                <a:gd name="T25" fmla="*/ 1 h 92"/>
                <a:gd name="T26" fmla="*/ 1 w 152"/>
                <a:gd name="T27" fmla="*/ 1 h 92"/>
                <a:gd name="T28" fmla="*/ 1 w 152"/>
                <a:gd name="T29" fmla="*/ 1 h 92"/>
                <a:gd name="T30" fmla="*/ 1 w 152"/>
                <a:gd name="T31" fmla="*/ 1 h 92"/>
                <a:gd name="T32" fmla="*/ 1 w 152"/>
                <a:gd name="T33" fmla="*/ 1 h 92"/>
                <a:gd name="T34" fmla="*/ 1 w 152"/>
                <a:gd name="T35" fmla="*/ 1 h 92"/>
                <a:gd name="T36" fmla="*/ 1 w 152"/>
                <a:gd name="T37" fmla="*/ 1 h 92"/>
                <a:gd name="T38" fmla="*/ 1 w 152"/>
                <a:gd name="T39" fmla="*/ 1 h 92"/>
                <a:gd name="T40" fmla="*/ 1 w 152"/>
                <a:gd name="T41" fmla="*/ 1 h 92"/>
                <a:gd name="T42" fmla="*/ 1 w 152"/>
                <a:gd name="T43" fmla="*/ 1 h 92"/>
                <a:gd name="T44" fmla="*/ 1 w 152"/>
                <a:gd name="T45" fmla="*/ 1 h 92"/>
                <a:gd name="T46" fmla="*/ 1 w 152"/>
                <a:gd name="T47" fmla="*/ 1 h 92"/>
                <a:gd name="T48" fmla="*/ 1 w 152"/>
                <a:gd name="T49" fmla="*/ 1 h 92"/>
                <a:gd name="T50" fmla="*/ 1 w 152"/>
                <a:gd name="T51" fmla="*/ 1 h 92"/>
                <a:gd name="T52" fmla="*/ 1 w 152"/>
                <a:gd name="T53" fmla="*/ 0 h 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2"/>
                <a:gd name="T82" fmla="*/ 0 h 92"/>
                <a:gd name="T83" fmla="*/ 152 w 152"/>
                <a:gd name="T84" fmla="*/ 92 h 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2" h="92">
                  <a:moveTo>
                    <a:pt x="2" y="0"/>
                  </a:moveTo>
                  <a:lnTo>
                    <a:pt x="0" y="14"/>
                  </a:lnTo>
                  <a:lnTo>
                    <a:pt x="10" y="30"/>
                  </a:lnTo>
                  <a:lnTo>
                    <a:pt x="26" y="26"/>
                  </a:lnTo>
                  <a:lnTo>
                    <a:pt x="35" y="36"/>
                  </a:lnTo>
                  <a:lnTo>
                    <a:pt x="40" y="50"/>
                  </a:lnTo>
                  <a:lnTo>
                    <a:pt x="37" y="65"/>
                  </a:lnTo>
                  <a:lnTo>
                    <a:pt x="38" y="84"/>
                  </a:lnTo>
                  <a:lnTo>
                    <a:pt x="58" y="91"/>
                  </a:lnTo>
                  <a:lnTo>
                    <a:pt x="92" y="92"/>
                  </a:lnTo>
                  <a:lnTo>
                    <a:pt x="110" y="90"/>
                  </a:lnTo>
                  <a:lnTo>
                    <a:pt x="118" y="76"/>
                  </a:lnTo>
                  <a:lnTo>
                    <a:pt x="134" y="82"/>
                  </a:lnTo>
                  <a:lnTo>
                    <a:pt x="149" y="72"/>
                  </a:lnTo>
                  <a:lnTo>
                    <a:pt x="152" y="56"/>
                  </a:lnTo>
                  <a:lnTo>
                    <a:pt x="149" y="42"/>
                  </a:lnTo>
                  <a:lnTo>
                    <a:pt x="132" y="37"/>
                  </a:lnTo>
                  <a:lnTo>
                    <a:pt x="102" y="40"/>
                  </a:lnTo>
                  <a:lnTo>
                    <a:pt x="86" y="49"/>
                  </a:lnTo>
                  <a:lnTo>
                    <a:pt x="67" y="48"/>
                  </a:lnTo>
                  <a:lnTo>
                    <a:pt x="53" y="38"/>
                  </a:lnTo>
                  <a:lnTo>
                    <a:pt x="57" y="32"/>
                  </a:lnTo>
                  <a:lnTo>
                    <a:pt x="48" y="25"/>
                  </a:lnTo>
                  <a:lnTo>
                    <a:pt x="42" y="15"/>
                  </a:lnTo>
                  <a:lnTo>
                    <a:pt x="29" y="15"/>
                  </a:lnTo>
                  <a:lnTo>
                    <a:pt x="17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35" name="Freeform 49"/>
            <p:cNvSpPr>
              <a:spLocks noChangeAspect="1"/>
            </p:cNvSpPr>
            <p:nvPr/>
          </p:nvSpPr>
          <p:spPr bwMode="gray">
            <a:xfrm>
              <a:off x="974" y="2360"/>
              <a:ext cx="97" cy="59"/>
            </a:xfrm>
            <a:custGeom>
              <a:avLst/>
              <a:gdLst>
                <a:gd name="T0" fmla="*/ 1 w 152"/>
                <a:gd name="T1" fmla="*/ 0 h 92"/>
                <a:gd name="T2" fmla="*/ 0 w 152"/>
                <a:gd name="T3" fmla="*/ 1 h 92"/>
                <a:gd name="T4" fmla="*/ 1 w 152"/>
                <a:gd name="T5" fmla="*/ 1 h 92"/>
                <a:gd name="T6" fmla="*/ 1 w 152"/>
                <a:gd name="T7" fmla="*/ 1 h 92"/>
                <a:gd name="T8" fmla="*/ 1 w 152"/>
                <a:gd name="T9" fmla="*/ 1 h 92"/>
                <a:gd name="T10" fmla="*/ 1 w 152"/>
                <a:gd name="T11" fmla="*/ 1 h 92"/>
                <a:gd name="T12" fmla="*/ 1 w 152"/>
                <a:gd name="T13" fmla="*/ 1 h 92"/>
                <a:gd name="T14" fmla="*/ 1 w 152"/>
                <a:gd name="T15" fmla="*/ 1 h 92"/>
                <a:gd name="T16" fmla="*/ 1 w 152"/>
                <a:gd name="T17" fmla="*/ 1 h 92"/>
                <a:gd name="T18" fmla="*/ 1 w 152"/>
                <a:gd name="T19" fmla="*/ 1 h 92"/>
                <a:gd name="T20" fmla="*/ 1 w 152"/>
                <a:gd name="T21" fmla="*/ 1 h 92"/>
                <a:gd name="T22" fmla="*/ 1 w 152"/>
                <a:gd name="T23" fmla="*/ 1 h 92"/>
                <a:gd name="T24" fmla="*/ 1 w 152"/>
                <a:gd name="T25" fmla="*/ 1 h 92"/>
                <a:gd name="T26" fmla="*/ 1 w 152"/>
                <a:gd name="T27" fmla="*/ 1 h 92"/>
                <a:gd name="T28" fmla="*/ 1 w 152"/>
                <a:gd name="T29" fmla="*/ 1 h 92"/>
                <a:gd name="T30" fmla="*/ 1 w 152"/>
                <a:gd name="T31" fmla="*/ 1 h 92"/>
                <a:gd name="T32" fmla="*/ 1 w 152"/>
                <a:gd name="T33" fmla="*/ 1 h 92"/>
                <a:gd name="T34" fmla="*/ 1 w 152"/>
                <a:gd name="T35" fmla="*/ 1 h 92"/>
                <a:gd name="T36" fmla="*/ 1 w 152"/>
                <a:gd name="T37" fmla="*/ 1 h 92"/>
                <a:gd name="T38" fmla="*/ 1 w 152"/>
                <a:gd name="T39" fmla="*/ 1 h 92"/>
                <a:gd name="T40" fmla="*/ 1 w 152"/>
                <a:gd name="T41" fmla="*/ 1 h 92"/>
                <a:gd name="T42" fmla="*/ 1 w 152"/>
                <a:gd name="T43" fmla="*/ 1 h 92"/>
                <a:gd name="T44" fmla="*/ 1 w 152"/>
                <a:gd name="T45" fmla="*/ 1 h 92"/>
                <a:gd name="T46" fmla="*/ 1 w 152"/>
                <a:gd name="T47" fmla="*/ 1 h 92"/>
                <a:gd name="T48" fmla="*/ 1 w 152"/>
                <a:gd name="T49" fmla="*/ 1 h 92"/>
                <a:gd name="T50" fmla="*/ 1 w 152"/>
                <a:gd name="T51" fmla="*/ 1 h 92"/>
                <a:gd name="T52" fmla="*/ 1 w 152"/>
                <a:gd name="T53" fmla="*/ 0 h 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2"/>
                <a:gd name="T82" fmla="*/ 0 h 92"/>
                <a:gd name="T83" fmla="*/ 152 w 152"/>
                <a:gd name="T84" fmla="*/ 92 h 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2" h="92">
                  <a:moveTo>
                    <a:pt x="2" y="0"/>
                  </a:moveTo>
                  <a:lnTo>
                    <a:pt x="0" y="14"/>
                  </a:lnTo>
                  <a:lnTo>
                    <a:pt x="10" y="30"/>
                  </a:lnTo>
                  <a:lnTo>
                    <a:pt x="26" y="26"/>
                  </a:lnTo>
                  <a:lnTo>
                    <a:pt x="35" y="36"/>
                  </a:lnTo>
                  <a:lnTo>
                    <a:pt x="40" y="50"/>
                  </a:lnTo>
                  <a:lnTo>
                    <a:pt x="37" y="65"/>
                  </a:lnTo>
                  <a:lnTo>
                    <a:pt x="38" y="84"/>
                  </a:lnTo>
                  <a:lnTo>
                    <a:pt x="58" y="91"/>
                  </a:lnTo>
                  <a:lnTo>
                    <a:pt x="92" y="92"/>
                  </a:lnTo>
                  <a:lnTo>
                    <a:pt x="110" y="90"/>
                  </a:lnTo>
                  <a:lnTo>
                    <a:pt x="118" y="76"/>
                  </a:lnTo>
                  <a:lnTo>
                    <a:pt x="134" y="82"/>
                  </a:lnTo>
                  <a:lnTo>
                    <a:pt x="149" y="72"/>
                  </a:lnTo>
                  <a:lnTo>
                    <a:pt x="152" y="56"/>
                  </a:lnTo>
                  <a:lnTo>
                    <a:pt x="149" y="42"/>
                  </a:lnTo>
                  <a:lnTo>
                    <a:pt x="132" y="37"/>
                  </a:lnTo>
                  <a:lnTo>
                    <a:pt x="102" y="40"/>
                  </a:lnTo>
                  <a:lnTo>
                    <a:pt x="86" y="49"/>
                  </a:lnTo>
                  <a:lnTo>
                    <a:pt x="67" y="48"/>
                  </a:lnTo>
                  <a:lnTo>
                    <a:pt x="53" y="38"/>
                  </a:lnTo>
                  <a:lnTo>
                    <a:pt x="57" y="32"/>
                  </a:lnTo>
                  <a:lnTo>
                    <a:pt x="48" y="25"/>
                  </a:lnTo>
                  <a:lnTo>
                    <a:pt x="42" y="15"/>
                  </a:lnTo>
                  <a:lnTo>
                    <a:pt x="29" y="15"/>
                  </a:lnTo>
                  <a:lnTo>
                    <a:pt x="17" y="6"/>
                  </a:lnTo>
                  <a:lnTo>
                    <a:pt x="2" y="0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36" name="Freeform 50"/>
            <p:cNvSpPr>
              <a:spLocks noChangeAspect="1"/>
            </p:cNvSpPr>
            <p:nvPr/>
          </p:nvSpPr>
          <p:spPr bwMode="gray">
            <a:xfrm>
              <a:off x="983" y="2263"/>
              <a:ext cx="39" cy="71"/>
            </a:xfrm>
            <a:custGeom>
              <a:avLst/>
              <a:gdLst>
                <a:gd name="T0" fmla="*/ 0 w 61"/>
                <a:gd name="T1" fmla="*/ 1 h 112"/>
                <a:gd name="T2" fmla="*/ 1 w 61"/>
                <a:gd name="T3" fmla="*/ 1 h 112"/>
                <a:gd name="T4" fmla="*/ 1 w 61"/>
                <a:gd name="T5" fmla="*/ 1 h 112"/>
                <a:gd name="T6" fmla="*/ 1 w 61"/>
                <a:gd name="T7" fmla="*/ 1 h 112"/>
                <a:gd name="T8" fmla="*/ 1 w 61"/>
                <a:gd name="T9" fmla="*/ 1 h 112"/>
                <a:gd name="T10" fmla="*/ 1 w 61"/>
                <a:gd name="T11" fmla="*/ 1 h 112"/>
                <a:gd name="T12" fmla="*/ 1 w 61"/>
                <a:gd name="T13" fmla="*/ 1 h 112"/>
                <a:gd name="T14" fmla="*/ 1 w 61"/>
                <a:gd name="T15" fmla="*/ 1 h 112"/>
                <a:gd name="T16" fmla="*/ 1 w 61"/>
                <a:gd name="T17" fmla="*/ 1 h 112"/>
                <a:gd name="T18" fmla="*/ 1 w 61"/>
                <a:gd name="T19" fmla="*/ 1 h 112"/>
                <a:gd name="T20" fmla="*/ 1 w 61"/>
                <a:gd name="T21" fmla="*/ 1 h 112"/>
                <a:gd name="T22" fmla="*/ 1 w 61"/>
                <a:gd name="T23" fmla="*/ 1 h 112"/>
                <a:gd name="T24" fmla="*/ 1 w 61"/>
                <a:gd name="T25" fmla="*/ 1 h 112"/>
                <a:gd name="T26" fmla="*/ 1 w 61"/>
                <a:gd name="T27" fmla="*/ 1 h 112"/>
                <a:gd name="T28" fmla="*/ 1 w 61"/>
                <a:gd name="T29" fmla="*/ 0 h 112"/>
                <a:gd name="T30" fmla="*/ 1 w 61"/>
                <a:gd name="T31" fmla="*/ 0 h 112"/>
                <a:gd name="T32" fmla="*/ 1 w 61"/>
                <a:gd name="T33" fmla="*/ 1 h 112"/>
                <a:gd name="T34" fmla="*/ 0 w 61"/>
                <a:gd name="T35" fmla="*/ 1 h 112"/>
                <a:gd name="T36" fmla="*/ 0 w 61"/>
                <a:gd name="T37" fmla="*/ 1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2"/>
                <a:gd name="T59" fmla="*/ 61 w 61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2">
                  <a:moveTo>
                    <a:pt x="0" y="44"/>
                  </a:moveTo>
                  <a:lnTo>
                    <a:pt x="12" y="69"/>
                  </a:lnTo>
                  <a:lnTo>
                    <a:pt x="8" y="82"/>
                  </a:lnTo>
                  <a:lnTo>
                    <a:pt x="11" y="98"/>
                  </a:lnTo>
                  <a:lnTo>
                    <a:pt x="20" y="112"/>
                  </a:lnTo>
                  <a:lnTo>
                    <a:pt x="42" y="111"/>
                  </a:lnTo>
                  <a:lnTo>
                    <a:pt x="53" y="79"/>
                  </a:lnTo>
                  <a:lnTo>
                    <a:pt x="61" y="69"/>
                  </a:lnTo>
                  <a:lnTo>
                    <a:pt x="59" y="55"/>
                  </a:lnTo>
                  <a:lnTo>
                    <a:pt x="47" y="51"/>
                  </a:lnTo>
                  <a:lnTo>
                    <a:pt x="49" y="36"/>
                  </a:lnTo>
                  <a:lnTo>
                    <a:pt x="43" y="28"/>
                  </a:lnTo>
                  <a:lnTo>
                    <a:pt x="28" y="27"/>
                  </a:lnTo>
                  <a:lnTo>
                    <a:pt x="21" y="15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2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37" name="Freeform 51"/>
            <p:cNvSpPr>
              <a:spLocks noChangeAspect="1"/>
            </p:cNvSpPr>
            <p:nvPr/>
          </p:nvSpPr>
          <p:spPr bwMode="gray">
            <a:xfrm>
              <a:off x="983" y="2263"/>
              <a:ext cx="39" cy="71"/>
            </a:xfrm>
            <a:custGeom>
              <a:avLst/>
              <a:gdLst>
                <a:gd name="T0" fmla="*/ 0 w 61"/>
                <a:gd name="T1" fmla="*/ 1 h 112"/>
                <a:gd name="T2" fmla="*/ 1 w 61"/>
                <a:gd name="T3" fmla="*/ 1 h 112"/>
                <a:gd name="T4" fmla="*/ 1 w 61"/>
                <a:gd name="T5" fmla="*/ 1 h 112"/>
                <a:gd name="T6" fmla="*/ 1 w 61"/>
                <a:gd name="T7" fmla="*/ 1 h 112"/>
                <a:gd name="T8" fmla="*/ 1 w 61"/>
                <a:gd name="T9" fmla="*/ 1 h 112"/>
                <a:gd name="T10" fmla="*/ 1 w 61"/>
                <a:gd name="T11" fmla="*/ 1 h 112"/>
                <a:gd name="T12" fmla="*/ 1 w 61"/>
                <a:gd name="T13" fmla="*/ 1 h 112"/>
                <a:gd name="T14" fmla="*/ 1 w 61"/>
                <a:gd name="T15" fmla="*/ 1 h 112"/>
                <a:gd name="T16" fmla="*/ 1 w 61"/>
                <a:gd name="T17" fmla="*/ 1 h 112"/>
                <a:gd name="T18" fmla="*/ 1 w 61"/>
                <a:gd name="T19" fmla="*/ 1 h 112"/>
                <a:gd name="T20" fmla="*/ 1 w 61"/>
                <a:gd name="T21" fmla="*/ 1 h 112"/>
                <a:gd name="T22" fmla="*/ 1 w 61"/>
                <a:gd name="T23" fmla="*/ 1 h 112"/>
                <a:gd name="T24" fmla="*/ 1 w 61"/>
                <a:gd name="T25" fmla="*/ 1 h 112"/>
                <a:gd name="T26" fmla="*/ 1 w 61"/>
                <a:gd name="T27" fmla="*/ 1 h 112"/>
                <a:gd name="T28" fmla="*/ 1 w 61"/>
                <a:gd name="T29" fmla="*/ 0 h 112"/>
                <a:gd name="T30" fmla="*/ 1 w 61"/>
                <a:gd name="T31" fmla="*/ 0 h 112"/>
                <a:gd name="T32" fmla="*/ 1 w 61"/>
                <a:gd name="T33" fmla="*/ 1 h 112"/>
                <a:gd name="T34" fmla="*/ 0 w 61"/>
                <a:gd name="T35" fmla="*/ 1 h 112"/>
                <a:gd name="T36" fmla="*/ 0 w 61"/>
                <a:gd name="T37" fmla="*/ 1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2"/>
                <a:gd name="T59" fmla="*/ 61 w 61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2">
                  <a:moveTo>
                    <a:pt x="0" y="44"/>
                  </a:moveTo>
                  <a:lnTo>
                    <a:pt x="12" y="69"/>
                  </a:lnTo>
                  <a:lnTo>
                    <a:pt x="8" y="82"/>
                  </a:lnTo>
                  <a:lnTo>
                    <a:pt x="11" y="98"/>
                  </a:lnTo>
                  <a:lnTo>
                    <a:pt x="20" y="112"/>
                  </a:lnTo>
                  <a:lnTo>
                    <a:pt x="42" y="111"/>
                  </a:lnTo>
                  <a:lnTo>
                    <a:pt x="53" y="79"/>
                  </a:lnTo>
                  <a:lnTo>
                    <a:pt x="61" y="69"/>
                  </a:lnTo>
                  <a:lnTo>
                    <a:pt x="59" y="55"/>
                  </a:lnTo>
                  <a:lnTo>
                    <a:pt x="47" y="51"/>
                  </a:lnTo>
                  <a:lnTo>
                    <a:pt x="49" y="36"/>
                  </a:lnTo>
                  <a:lnTo>
                    <a:pt x="43" y="28"/>
                  </a:lnTo>
                  <a:lnTo>
                    <a:pt x="28" y="27"/>
                  </a:lnTo>
                  <a:lnTo>
                    <a:pt x="21" y="15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28"/>
                  </a:lnTo>
                  <a:lnTo>
                    <a:pt x="0" y="44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38" name="Freeform 52"/>
            <p:cNvSpPr>
              <a:spLocks noChangeAspect="1"/>
            </p:cNvSpPr>
            <p:nvPr/>
          </p:nvSpPr>
          <p:spPr bwMode="gray">
            <a:xfrm>
              <a:off x="1000" y="2205"/>
              <a:ext cx="87" cy="169"/>
            </a:xfrm>
            <a:custGeom>
              <a:avLst/>
              <a:gdLst>
                <a:gd name="T0" fmla="*/ 0 w 136"/>
                <a:gd name="T1" fmla="*/ 1 h 266"/>
                <a:gd name="T2" fmla="*/ 1 w 136"/>
                <a:gd name="T3" fmla="*/ 1 h 266"/>
                <a:gd name="T4" fmla="*/ 1 w 136"/>
                <a:gd name="T5" fmla="*/ 1 h 266"/>
                <a:gd name="T6" fmla="*/ 1 w 136"/>
                <a:gd name="T7" fmla="*/ 1 h 266"/>
                <a:gd name="T8" fmla="*/ 1 w 136"/>
                <a:gd name="T9" fmla="*/ 1 h 266"/>
                <a:gd name="T10" fmla="*/ 1 w 136"/>
                <a:gd name="T11" fmla="*/ 1 h 266"/>
                <a:gd name="T12" fmla="*/ 1 w 136"/>
                <a:gd name="T13" fmla="*/ 1 h 266"/>
                <a:gd name="T14" fmla="*/ 1 w 136"/>
                <a:gd name="T15" fmla="*/ 1 h 266"/>
                <a:gd name="T16" fmla="*/ 1 w 136"/>
                <a:gd name="T17" fmla="*/ 1 h 266"/>
                <a:gd name="T18" fmla="*/ 1 w 136"/>
                <a:gd name="T19" fmla="*/ 1 h 266"/>
                <a:gd name="T20" fmla="*/ 1 w 136"/>
                <a:gd name="T21" fmla="*/ 1 h 266"/>
                <a:gd name="T22" fmla="*/ 1 w 136"/>
                <a:gd name="T23" fmla="*/ 1 h 266"/>
                <a:gd name="T24" fmla="*/ 1 w 136"/>
                <a:gd name="T25" fmla="*/ 1 h 266"/>
                <a:gd name="T26" fmla="*/ 1 w 136"/>
                <a:gd name="T27" fmla="*/ 1 h 266"/>
                <a:gd name="T28" fmla="*/ 1 w 136"/>
                <a:gd name="T29" fmla="*/ 1 h 266"/>
                <a:gd name="T30" fmla="*/ 1 w 136"/>
                <a:gd name="T31" fmla="*/ 1 h 266"/>
                <a:gd name="T32" fmla="*/ 1 w 136"/>
                <a:gd name="T33" fmla="*/ 1 h 266"/>
                <a:gd name="T34" fmla="*/ 1 w 136"/>
                <a:gd name="T35" fmla="*/ 1 h 266"/>
                <a:gd name="T36" fmla="*/ 1 w 136"/>
                <a:gd name="T37" fmla="*/ 1 h 266"/>
                <a:gd name="T38" fmla="*/ 1 w 136"/>
                <a:gd name="T39" fmla="*/ 1 h 266"/>
                <a:gd name="T40" fmla="*/ 1 w 136"/>
                <a:gd name="T41" fmla="*/ 1 h 266"/>
                <a:gd name="T42" fmla="*/ 1 w 136"/>
                <a:gd name="T43" fmla="*/ 1 h 266"/>
                <a:gd name="T44" fmla="*/ 1 w 136"/>
                <a:gd name="T45" fmla="*/ 1 h 266"/>
                <a:gd name="T46" fmla="*/ 1 w 136"/>
                <a:gd name="T47" fmla="*/ 1 h 266"/>
                <a:gd name="T48" fmla="*/ 1 w 136"/>
                <a:gd name="T49" fmla="*/ 1 h 266"/>
                <a:gd name="T50" fmla="*/ 1 w 136"/>
                <a:gd name="T51" fmla="*/ 1 h 266"/>
                <a:gd name="T52" fmla="*/ 1 w 136"/>
                <a:gd name="T53" fmla="*/ 1 h 266"/>
                <a:gd name="T54" fmla="*/ 1 w 136"/>
                <a:gd name="T55" fmla="*/ 1 h 266"/>
                <a:gd name="T56" fmla="*/ 1 w 136"/>
                <a:gd name="T57" fmla="*/ 1 h 266"/>
                <a:gd name="T58" fmla="*/ 1 w 136"/>
                <a:gd name="T59" fmla="*/ 1 h 266"/>
                <a:gd name="T60" fmla="*/ 1 w 136"/>
                <a:gd name="T61" fmla="*/ 1 h 266"/>
                <a:gd name="T62" fmla="*/ 1 w 136"/>
                <a:gd name="T63" fmla="*/ 1 h 266"/>
                <a:gd name="T64" fmla="*/ 1 w 136"/>
                <a:gd name="T65" fmla="*/ 1 h 266"/>
                <a:gd name="T66" fmla="*/ 1 w 136"/>
                <a:gd name="T67" fmla="*/ 1 h 266"/>
                <a:gd name="T68" fmla="*/ 1 w 136"/>
                <a:gd name="T69" fmla="*/ 1 h 266"/>
                <a:gd name="T70" fmla="*/ 1 w 136"/>
                <a:gd name="T71" fmla="*/ 1 h 266"/>
                <a:gd name="T72" fmla="*/ 1 w 136"/>
                <a:gd name="T73" fmla="*/ 1 h 266"/>
                <a:gd name="T74" fmla="*/ 1 w 136"/>
                <a:gd name="T75" fmla="*/ 1 h 266"/>
                <a:gd name="T76" fmla="*/ 1 w 136"/>
                <a:gd name="T77" fmla="*/ 0 h 266"/>
                <a:gd name="T78" fmla="*/ 1 w 136"/>
                <a:gd name="T79" fmla="*/ 1 h 266"/>
                <a:gd name="T80" fmla="*/ 1 w 136"/>
                <a:gd name="T81" fmla="*/ 1 h 266"/>
                <a:gd name="T82" fmla="*/ 1 w 136"/>
                <a:gd name="T83" fmla="*/ 1 h 266"/>
                <a:gd name="T84" fmla="*/ 1 w 136"/>
                <a:gd name="T85" fmla="*/ 1 h 266"/>
                <a:gd name="T86" fmla="*/ 1 w 136"/>
                <a:gd name="T87" fmla="*/ 1 h 266"/>
                <a:gd name="T88" fmla="*/ 1 w 136"/>
                <a:gd name="T89" fmla="*/ 1 h 266"/>
                <a:gd name="T90" fmla="*/ 1 w 136"/>
                <a:gd name="T91" fmla="*/ 1 h 266"/>
                <a:gd name="T92" fmla="*/ 1 w 136"/>
                <a:gd name="T93" fmla="*/ 1 h 266"/>
                <a:gd name="T94" fmla="*/ 0 w 136"/>
                <a:gd name="T95" fmla="*/ 1 h 2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6"/>
                <a:gd name="T145" fmla="*/ 0 h 266"/>
                <a:gd name="T146" fmla="*/ 136 w 136"/>
                <a:gd name="T147" fmla="*/ 266 h 2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6" h="266">
                  <a:moveTo>
                    <a:pt x="0" y="81"/>
                  </a:moveTo>
                  <a:lnTo>
                    <a:pt x="4" y="99"/>
                  </a:lnTo>
                  <a:lnTo>
                    <a:pt x="14" y="110"/>
                  </a:lnTo>
                  <a:lnTo>
                    <a:pt x="31" y="108"/>
                  </a:lnTo>
                  <a:lnTo>
                    <a:pt x="74" y="89"/>
                  </a:lnTo>
                  <a:lnTo>
                    <a:pt x="64" y="103"/>
                  </a:lnTo>
                  <a:lnTo>
                    <a:pt x="50" y="112"/>
                  </a:lnTo>
                  <a:lnTo>
                    <a:pt x="44" y="122"/>
                  </a:lnTo>
                  <a:lnTo>
                    <a:pt x="29" y="118"/>
                  </a:lnTo>
                  <a:lnTo>
                    <a:pt x="27" y="138"/>
                  </a:lnTo>
                  <a:lnTo>
                    <a:pt x="37" y="142"/>
                  </a:lnTo>
                  <a:lnTo>
                    <a:pt x="47" y="172"/>
                  </a:lnTo>
                  <a:lnTo>
                    <a:pt x="37" y="177"/>
                  </a:lnTo>
                  <a:lnTo>
                    <a:pt x="28" y="200"/>
                  </a:lnTo>
                  <a:lnTo>
                    <a:pt x="44" y="207"/>
                  </a:lnTo>
                  <a:lnTo>
                    <a:pt x="27" y="212"/>
                  </a:lnTo>
                  <a:lnTo>
                    <a:pt x="28" y="227"/>
                  </a:lnTo>
                  <a:lnTo>
                    <a:pt x="36" y="233"/>
                  </a:lnTo>
                  <a:lnTo>
                    <a:pt x="17" y="250"/>
                  </a:lnTo>
                  <a:lnTo>
                    <a:pt x="17" y="265"/>
                  </a:lnTo>
                  <a:lnTo>
                    <a:pt x="56" y="266"/>
                  </a:lnTo>
                  <a:lnTo>
                    <a:pt x="64" y="260"/>
                  </a:lnTo>
                  <a:lnTo>
                    <a:pt x="77" y="261"/>
                  </a:lnTo>
                  <a:lnTo>
                    <a:pt x="85" y="253"/>
                  </a:lnTo>
                  <a:lnTo>
                    <a:pt x="92" y="264"/>
                  </a:lnTo>
                  <a:lnTo>
                    <a:pt x="106" y="250"/>
                  </a:lnTo>
                  <a:lnTo>
                    <a:pt x="113" y="233"/>
                  </a:lnTo>
                  <a:lnTo>
                    <a:pt x="97" y="222"/>
                  </a:lnTo>
                  <a:lnTo>
                    <a:pt x="106" y="207"/>
                  </a:lnTo>
                  <a:lnTo>
                    <a:pt x="101" y="196"/>
                  </a:lnTo>
                  <a:lnTo>
                    <a:pt x="116" y="188"/>
                  </a:lnTo>
                  <a:lnTo>
                    <a:pt x="112" y="133"/>
                  </a:lnTo>
                  <a:lnTo>
                    <a:pt x="124" y="119"/>
                  </a:lnTo>
                  <a:lnTo>
                    <a:pt x="127" y="83"/>
                  </a:lnTo>
                  <a:lnTo>
                    <a:pt x="136" y="45"/>
                  </a:lnTo>
                  <a:lnTo>
                    <a:pt x="132" y="35"/>
                  </a:lnTo>
                  <a:lnTo>
                    <a:pt x="135" y="11"/>
                  </a:lnTo>
                  <a:lnTo>
                    <a:pt x="131" y="4"/>
                  </a:lnTo>
                  <a:lnTo>
                    <a:pt x="110" y="0"/>
                  </a:lnTo>
                  <a:lnTo>
                    <a:pt x="83" y="2"/>
                  </a:lnTo>
                  <a:lnTo>
                    <a:pt x="66" y="14"/>
                  </a:lnTo>
                  <a:lnTo>
                    <a:pt x="55" y="14"/>
                  </a:lnTo>
                  <a:lnTo>
                    <a:pt x="40" y="23"/>
                  </a:lnTo>
                  <a:lnTo>
                    <a:pt x="35" y="37"/>
                  </a:lnTo>
                  <a:lnTo>
                    <a:pt x="17" y="56"/>
                  </a:lnTo>
                  <a:lnTo>
                    <a:pt x="17" y="64"/>
                  </a:lnTo>
                  <a:lnTo>
                    <a:pt x="6" y="65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39" name="Freeform 53"/>
            <p:cNvSpPr>
              <a:spLocks noChangeAspect="1"/>
            </p:cNvSpPr>
            <p:nvPr/>
          </p:nvSpPr>
          <p:spPr bwMode="gray">
            <a:xfrm>
              <a:off x="1000" y="2205"/>
              <a:ext cx="87" cy="169"/>
            </a:xfrm>
            <a:custGeom>
              <a:avLst/>
              <a:gdLst>
                <a:gd name="T0" fmla="*/ 0 w 136"/>
                <a:gd name="T1" fmla="*/ 1 h 266"/>
                <a:gd name="T2" fmla="*/ 1 w 136"/>
                <a:gd name="T3" fmla="*/ 1 h 266"/>
                <a:gd name="T4" fmla="*/ 1 w 136"/>
                <a:gd name="T5" fmla="*/ 1 h 266"/>
                <a:gd name="T6" fmla="*/ 1 w 136"/>
                <a:gd name="T7" fmla="*/ 1 h 266"/>
                <a:gd name="T8" fmla="*/ 1 w 136"/>
                <a:gd name="T9" fmla="*/ 1 h 266"/>
                <a:gd name="T10" fmla="*/ 1 w 136"/>
                <a:gd name="T11" fmla="*/ 1 h 266"/>
                <a:gd name="T12" fmla="*/ 1 w 136"/>
                <a:gd name="T13" fmla="*/ 1 h 266"/>
                <a:gd name="T14" fmla="*/ 1 w 136"/>
                <a:gd name="T15" fmla="*/ 1 h 266"/>
                <a:gd name="T16" fmla="*/ 1 w 136"/>
                <a:gd name="T17" fmla="*/ 1 h 266"/>
                <a:gd name="T18" fmla="*/ 1 w 136"/>
                <a:gd name="T19" fmla="*/ 1 h 266"/>
                <a:gd name="T20" fmla="*/ 1 w 136"/>
                <a:gd name="T21" fmla="*/ 1 h 266"/>
                <a:gd name="T22" fmla="*/ 1 w 136"/>
                <a:gd name="T23" fmla="*/ 1 h 266"/>
                <a:gd name="T24" fmla="*/ 1 w 136"/>
                <a:gd name="T25" fmla="*/ 1 h 266"/>
                <a:gd name="T26" fmla="*/ 1 w 136"/>
                <a:gd name="T27" fmla="*/ 1 h 266"/>
                <a:gd name="T28" fmla="*/ 1 w 136"/>
                <a:gd name="T29" fmla="*/ 1 h 266"/>
                <a:gd name="T30" fmla="*/ 1 w 136"/>
                <a:gd name="T31" fmla="*/ 1 h 266"/>
                <a:gd name="T32" fmla="*/ 1 w 136"/>
                <a:gd name="T33" fmla="*/ 1 h 266"/>
                <a:gd name="T34" fmla="*/ 1 w 136"/>
                <a:gd name="T35" fmla="*/ 1 h 266"/>
                <a:gd name="T36" fmla="*/ 1 w 136"/>
                <a:gd name="T37" fmla="*/ 1 h 266"/>
                <a:gd name="T38" fmla="*/ 1 w 136"/>
                <a:gd name="T39" fmla="*/ 1 h 266"/>
                <a:gd name="T40" fmla="*/ 1 w 136"/>
                <a:gd name="T41" fmla="*/ 1 h 266"/>
                <a:gd name="T42" fmla="*/ 1 w 136"/>
                <a:gd name="T43" fmla="*/ 1 h 266"/>
                <a:gd name="T44" fmla="*/ 1 w 136"/>
                <a:gd name="T45" fmla="*/ 1 h 266"/>
                <a:gd name="T46" fmla="*/ 1 w 136"/>
                <a:gd name="T47" fmla="*/ 1 h 266"/>
                <a:gd name="T48" fmla="*/ 1 w 136"/>
                <a:gd name="T49" fmla="*/ 1 h 266"/>
                <a:gd name="T50" fmla="*/ 1 w 136"/>
                <a:gd name="T51" fmla="*/ 1 h 266"/>
                <a:gd name="T52" fmla="*/ 1 w 136"/>
                <a:gd name="T53" fmla="*/ 1 h 266"/>
                <a:gd name="T54" fmla="*/ 1 w 136"/>
                <a:gd name="T55" fmla="*/ 1 h 266"/>
                <a:gd name="T56" fmla="*/ 1 w 136"/>
                <a:gd name="T57" fmla="*/ 1 h 266"/>
                <a:gd name="T58" fmla="*/ 1 w 136"/>
                <a:gd name="T59" fmla="*/ 1 h 266"/>
                <a:gd name="T60" fmla="*/ 1 w 136"/>
                <a:gd name="T61" fmla="*/ 1 h 266"/>
                <a:gd name="T62" fmla="*/ 1 w 136"/>
                <a:gd name="T63" fmla="*/ 1 h 266"/>
                <a:gd name="T64" fmla="*/ 1 w 136"/>
                <a:gd name="T65" fmla="*/ 1 h 266"/>
                <a:gd name="T66" fmla="*/ 1 w 136"/>
                <a:gd name="T67" fmla="*/ 1 h 266"/>
                <a:gd name="T68" fmla="*/ 1 w 136"/>
                <a:gd name="T69" fmla="*/ 1 h 266"/>
                <a:gd name="T70" fmla="*/ 1 w 136"/>
                <a:gd name="T71" fmla="*/ 1 h 266"/>
                <a:gd name="T72" fmla="*/ 1 w 136"/>
                <a:gd name="T73" fmla="*/ 1 h 266"/>
                <a:gd name="T74" fmla="*/ 1 w 136"/>
                <a:gd name="T75" fmla="*/ 1 h 266"/>
                <a:gd name="T76" fmla="*/ 1 w 136"/>
                <a:gd name="T77" fmla="*/ 0 h 266"/>
                <a:gd name="T78" fmla="*/ 1 w 136"/>
                <a:gd name="T79" fmla="*/ 1 h 266"/>
                <a:gd name="T80" fmla="*/ 1 w 136"/>
                <a:gd name="T81" fmla="*/ 1 h 266"/>
                <a:gd name="T82" fmla="*/ 1 w 136"/>
                <a:gd name="T83" fmla="*/ 1 h 266"/>
                <a:gd name="T84" fmla="*/ 1 w 136"/>
                <a:gd name="T85" fmla="*/ 1 h 266"/>
                <a:gd name="T86" fmla="*/ 1 w 136"/>
                <a:gd name="T87" fmla="*/ 1 h 266"/>
                <a:gd name="T88" fmla="*/ 1 w 136"/>
                <a:gd name="T89" fmla="*/ 1 h 266"/>
                <a:gd name="T90" fmla="*/ 1 w 136"/>
                <a:gd name="T91" fmla="*/ 1 h 266"/>
                <a:gd name="T92" fmla="*/ 1 w 136"/>
                <a:gd name="T93" fmla="*/ 1 h 266"/>
                <a:gd name="T94" fmla="*/ 0 w 136"/>
                <a:gd name="T95" fmla="*/ 1 h 2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6"/>
                <a:gd name="T145" fmla="*/ 0 h 266"/>
                <a:gd name="T146" fmla="*/ 136 w 136"/>
                <a:gd name="T147" fmla="*/ 266 h 2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6" h="266">
                  <a:moveTo>
                    <a:pt x="0" y="81"/>
                  </a:moveTo>
                  <a:lnTo>
                    <a:pt x="4" y="99"/>
                  </a:lnTo>
                  <a:lnTo>
                    <a:pt x="14" y="110"/>
                  </a:lnTo>
                  <a:lnTo>
                    <a:pt x="31" y="108"/>
                  </a:lnTo>
                  <a:lnTo>
                    <a:pt x="74" y="89"/>
                  </a:lnTo>
                  <a:lnTo>
                    <a:pt x="64" y="103"/>
                  </a:lnTo>
                  <a:lnTo>
                    <a:pt x="50" y="112"/>
                  </a:lnTo>
                  <a:lnTo>
                    <a:pt x="44" y="122"/>
                  </a:lnTo>
                  <a:lnTo>
                    <a:pt x="29" y="118"/>
                  </a:lnTo>
                  <a:lnTo>
                    <a:pt x="27" y="138"/>
                  </a:lnTo>
                  <a:lnTo>
                    <a:pt x="37" y="142"/>
                  </a:lnTo>
                  <a:lnTo>
                    <a:pt x="47" y="172"/>
                  </a:lnTo>
                  <a:lnTo>
                    <a:pt x="37" y="177"/>
                  </a:lnTo>
                  <a:lnTo>
                    <a:pt x="28" y="200"/>
                  </a:lnTo>
                  <a:lnTo>
                    <a:pt x="44" y="207"/>
                  </a:lnTo>
                  <a:lnTo>
                    <a:pt x="27" y="212"/>
                  </a:lnTo>
                  <a:lnTo>
                    <a:pt x="28" y="227"/>
                  </a:lnTo>
                  <a:lnTo>
                    <a:pt x="36" y="233"/>
                  </a:lnTo>
                  <a:lnTo>
                    <a:pt x="17" y="250"/>
                  </a:lnTo>
                  <a:lnTo>
                    <a:pt x="17" y="265"/>
                  </a:lnTo>
                  <a:lnTo>
                    <a:pt x="56" y="266"/>
                  </a:lnTo>
                  <a:lnTo>
                    <a:pt x="64" y="260"/>
                  </a:lnTo>
                  <a:lnTo>
                    <a:pt x="77" y="261"/>
                  </a:lnTo>
                  <a:lnTo>
                    <a:pt x="85" y="253"/>
                  </a:lnTo>
                  <a:lnTo>
                    <a:pt x="92" y="264"/>
                  </a:lnTo>
                  <a:lnTo>
                    <a:pt x="106" y="250"/>
                  </a:lnTo>
                  <a:lnTo>
                    <a:pt x="113" y="233"/>
                  </a:lnTo>
                  <a:lnTo>
                    <a:pt x="97" y="222"/>
                  </a:lnTo>
                  <a:lnTo>
                    <a:pt x="106" y="207"/>
                  </a:lnTo>
                  <a:lnTo>
                    <a:pt x="101" y="196"/>
                  </a:lnTo>
                  <a:lnTo>
                    <a:pt x="116" y="188"/>
                  </a:lnTo>
                  <a:lnTo>
                    <a:pt x="112" y="133"/>
                  </a:lnTo>
                  <a:lnTo>
                    <a:pt x="124" y="119"/>
                  </a:lnTo>
                  <a:lnTo>
                    <a:pt x="127" y="83"/>
                  </a:lnTo>
                  <a:lnTo>
                    <a:pt x="136" y="45"/>
                  </a:lnTo>
                  <a:lnTo>
                    <a:pt x="132" y="35"/>
                  </a:lnTo>
                  <a:lnTo>
                    <a:pt x="135" y="11"/>
                  </a:lnTo>
                  <a:lnTo>
                    <a:pt x="131" y="4"/>
                  </a:lnTo>
                  <a:lnTo>
                    <a:pt x="110" y="0"/>
                  </a:lnTo>
                  <a:lnTo>
                    <a:pt x="83" y="2"/>
                  </a:lnTo>
                  <a:lnTo>
                    <a:pt x="66" y="14"/>
                  </a:lnTo>
                  <a:lnTo>
                    <a:pt x="55" y="14"/>
                  </a:lnTo>
                  <a:lnTo>
                    <a:pt x="40" y="23"/>
                  </a:lnTo>
                  <a:lnTo>
                    <a:pt x="35" y="37"/>
                  </a:lnTo>
                  <a:lnTo>
                    <a:pt x="17" y="56"/>
                  </a:lnTo>
                  <a:lnTo>
                    <a:pt x="17" y="64"/>
                  </a:lnTo>
                  <a:lnTo>
                    <a:pt x="6" y="65"/>
                  </a:lnTo>
                  <a:lnTo>
                    <a:pt x="0" y="81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40" name="Freeform 54"/>
            <p:cNvSpPr>
              <a:spLocks noChangeAspect="1"/>
            </p:cNvSpPr>
            <p:nvPr/>
          </p:nvSpPr>
          <p:spPr bwMode="gray">
            <a:xfrm>
              <a:off x="964" y="2287"/>
              <a:ext cx="7" cy="10"/>
            </a:xfrm>
            <a:custGeom>
              <a:avLst/>
              <a:gdLst>
                <a:gd name="T0" fmla="*/ 0 w 12"/>
                <a:gd name="T1" fmla="*/ 1 h 16"/>
                <a:gd name="T2" fmla="*/ 1 w 12"/>
                <a:gd name="T3" fmla="*/ 1 h 16"/>
                <a:gd name="T4" fmla="*/ 1 w 12"/>
                <a:gd name="T5" fmla="*/ 0 h 16"/>
                <a:gd name="T6" fmla="*/ 0 w 12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6"/>
                <a:gd name="T14" fmla="*/ 12 w 1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6">
                  <a:moveTo>
                    <a:pt x="0" y="9"/>
                  </a:moveTo>
                  <a:lnTo>
                    <a:pt x="12" y="16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41" name="Freeform 55"/>
            <p:cNvSpPr>
              <a:spLocks noChangeAspect="1"/>
            </p:cNvSpPr>
            <p:nvPr/>
          </p:nvSpPr>
          <p:spPr bwMode="gray">
            <a:xfrm>
              <a:off x="964" y="2287"/>
              <a:ext cx="7" cy="10"/>
            </a:xfrm>
            <a:custGeom>
              <a:avLst/>
              <a:gdLst>
                <a:gd name="T0" fmla="*/ 0 w 12"/>
                <a:gd name="T1" fmla="*/ 1 h 16"/>
                <a:gd name="T2" fmla="*/ 1 w 12"/>
                <a:gd name="T3" fmla="*/ 1 h 16"/>
                <a:gd name="T4" fmla="*/ 1 w 12"/>
                <a:gd name="T5" fmla="*/ 0 h 16"/>
                <a:gd name="T6" fmla="*/ 0 w 12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6"/>
                <a:gd name="T14" fmla="*/ 12 w 1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6">
                  <a:moveTo>
                    <a:pt x="0" y="9"/>
                  </a:moveTo>
                  <a:lnTo>
                    <a:pt x="12" y="16"/>
                  </a:lnTo>
                  <a:lnTo>
                    <a:pt x="6" y="0"/>
                  </a:lnTo>
                  <a:lnTo>
                    <a:pt x="0" y="9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42" name="Freeform 56"/>
            <p:cNvSpPr>
              <a:spLocks noChangeAspect="1"/>
            </p:cNvSpPr>
            <p:nvPr/>
          </p:nvSpPr>
          <p:spPr bwMode="gray">
            <a:xfrm>
              <a:off x="933" y="2300"/>
              <a:ext cx="46" cy="42"/>
            </a:xfrm>
            <a:custGeom>
              <a:avLst/>
              <a:gdLst>
                <a:gd name="T0" fmla="*/ 0 w 73"/>
                <a:gd name="T1" fmla="*/ 1 h 65"/>
                <a:gd name="T2" fmla="*/ 1 w 73"/>
                <a:gd name="T3" fmla="*/ 1 h 65"/>
                <a:gd name="T4" fmla="*/ 1 w 73"/>
                <a:gd name="T5" fmla="*/ 1 h 65"/>
                <a:gd name="T6" fmla="*/ 1 w 73"/>
                <a:gd name="T7" fmla="*/ 1 h 65"/>
                <a:gd name="T8" fmla="*/ 1 w 73"/>
                <a:gd name="T9" fmla="*/ 1 h 65"/>
                <a:gd name="T10" fmla="*/ 1 w 73"/>
                <a:gd name="T11" fmla="*/ 1 h 65"/>
                <a:gd name="T12" fmla="*/ 1 w 73"/>
                <a:gd name="T13" fmla="*/ 1 h 65"/>
                <a:gd name="T14" fmla="*/ 1 w 73"/>
                <a:gd name="T15" fmla="*/ 1 h 65"/>
                <a:gd name="T16" fmla="*/ 1 w 73"/>
                <a:gd name="T17" fmla="*/ 1 h 65"/>
                <a:gd name="T18" fmla="*/ 1 w 73"/>
                <a:gd name="T19" fmla="*/ 1 h 65"/>
                <a:gd name="T20" fmla="*/ 1 w 73"/>
                <a:gd name="T21" fmla="*/ 1 h 65"/>
                <a:gd name="T22" fmla="*/ 1 w 73"/>
                <a:gd name="T23" fmla="*/ 1 h 65"/>
                <a:gd name="T24" fmla="*/ 1 w 73"/>
                <a:gd name="T25" fmla="*/ 1 h 65"/>
                <a:gd name="T26" fmla="*/ 1 w 73"/>
                <a:gd name="T27" fmla="*/ 1 h 65"/>
                <a:gd name="T28" fmla="*/ 1 w 73"/>
                <a:gd name="T29" fmla="*/ 1 h 65"/>
                <a:gd name="T30" fmla="*/ 1 w 73"/>
                <a:gd name="T31" fmla="*/ 1 h 65"/>
                <a:gd name="T32" fmla="*/ 1 w 73"/>
                <a:gd name="T33" fmla="*/ 1 h 65"/>
                <a:gd name="T34" fmla="*/ 1 w 73"/>
                <a:gd name="T35" fmla="*/ 1 h 65"/>
                <a:gd name="T36" fmla="*/ 1 w 73"/>
                <a:gd name="T37" fmla="*/ 0 h 65"/>
                <a:gd name="T38" fmla="*/ 0 w 73"/>
                <a:gd name="T39" fmla="*/ 1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3"/>
                <a:gd name="T61" fmla="*/ 0 h 65"/>
                <a:gd name="T62" fmla="*/ 73 w 73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3" h="65">
                  <a:moveTo>
                    <a:pt x="0" y="6"/>
                  </a:moveTo>
                  <a:lnTo>
                    <a:pt x="2" y="14"/>
                  </a:lnTo>
                  <a:lnTo>
                    <a:pt x="13" y="22"/>
                  </a:lnTo>
                  <a:lnTo>
                    <a:pt x="6" y="31"/>
                  </a:lnTo>
                  <a:lnTo>
                    <a:pt x="10" y="41"/>
                  </a:lnTo>
                  <a:lnTo>
                    <a:pt x="34" y="50"/>
                  </a:lnTo>
                  <a:lnTo>
                    <a:pt x="38" y="65"/>
                  </a:lnTo>
                  <a:lnTo>
                    <a:pt x="48" y="60"/>
                  </a:lnTo>
                  <a:lnTo>
                    <a:pt x="71" y="58"/>
                  </a:lnTo>
                  <a:lnTo>
                    <a:pt x="73" y="47"/>
                  </a:lnTo>
                  <a:lnTo>
                    <a:pt x="72" y="38"/>
                  </a:lnTo>
                  <a:lnTo>
                    <a:pt x="57" y="26"/>
                  </a:lnTo>
                  <a:lnTo>
                    <a:pt x="50" y="54"/>
                  </a:lnTo>
                  <a:lnTo>
                    <a:pt x="42" y="52"/>
                  </a:lnTo>
                  <a:lnTo>
                    <a:pt x="42" y="25"/>
                  </a:lnTo>
                  <a:lnTo>
                    <a:pt x="34" y="12"/>
                  </a:lnTo>
                  <a:lnTo>
                    <a:pt x="23" y="10"/>
                  </a:lnTo>
                  <a:lnTo>
                    <a:pt x="17" y="2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43" name="Freeform 57"/>
            <p:cNvSpPr>
              <a:spLocks noChangeAspect="1"/>
            </p:cNvSpPr>
            <p:nvPr/>
          </p:nvSpPr>
          <p:spPr bwMode="gray">
            <a:xfrm>
              <a:off x="933" y="2300"/>
              <a:ext cx="46" cy="42"/>
            </a:xfrm>
            <a:custGeom>
              <a:avLst/>
              <a:gdLst>
                <a:gd name="T0" fmla="*/ 0 w 73"/>
                <a:gd name="T1" fmla="*/ 1 h 65"/>
                <a:gd name="T2" fmla="*/ 1 w 73"/>
                <a:gd name="T3" fmla="*/ 1 h 65"/>
                <a:gd name="T4" fmla="*/ 1 w 73"/>
                <a:gd name="T5" fmla="*/ 1 h 65"/>
                <a:gd name="T6" fmla="*/ 1 w 73"/>
                <a:gd name="T7" fmla="*/ 1 h 65"/>
                <a:gd name="T8" fmla="*/ 1 w 73"/>
                <a:gd name="T9" fmla="*/ 1 h 65"/>
                <a:gd name="T10" fmla="*/ 1 w 73"/>
                <a:gd name="T11" fmla="*/ 1 h 65"/>
                <a:gd name="T12" fmla="*/ 1 w 73"/>
                <a:gd name="T13" fmla="*/ 1 h 65"/>
                <a:gd name="T14" fmla="*/ 1 w 73"/>
                <a:gd name="T15" fmla="*/ 1 h 65"/>
                <a:gd name="T16" fmla="*/ 1 w 73"/>
                <a:gd name="T17" fmla="*/ 1 h 65"/>
                <a:gd name="T18" fmla="*/ 1 w 73"/>
                <a:gd name="T19" fmla="*/ 1 h 65"/>
                <a:gd name="T20" fmla="*/ 1 w 73"/>
                <a:gd name="T21" fmla="*/ 1 h 65"/>
                <a:gd name="T22" fmla="*/ 1 w 73"/>
                <a:gd name="T23" fmla="*/ 1 h 65"/>
                <a:gd name="T24" fmla="*/ 1 w 73"/>
                <a:gd name="T25" fmla="*/ 1 h 65"/>
                <a:gd name="T26" fmla="*/ 1 w 73"/>
                <a:gd name="T27" fmla="*/ 1 h 65"/>
                <a:gd name="T28" fmla="*/ 1 w 73"/>
                <a:gd name="T29" fmla="*/ 1 h 65"/>
                <a:gd name="T30" fmla="*/ 1 w 73"/>
                <a:gd name="T31" fmla="*/ 1 h 65"/>
                <a:gd name="T32" fmla="*/ 1 w 73"/>
                <a:gd name="T33" fmla="*/ 1 h 65"/>
                <a:gd name="T34" fmla="*/ 1 w 73"/>
                <a:gd name="T35" fmla="*/ 1 h 65"/>
                <a:gd name="T36" fmla="*/ 1 w 73"/>
                <a:gd name="T37" fmla="*/ 0 h 65"/>
                <a:gd name="T38" fmla="*/ 0 w 73"/>
                <a:gd name="T39" fmla="*/ 1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3"/>
                <a:gd name="T61" fmla="*/ 0 h 65"/>
                <a:gd name="T62" fmla="*/ 73 w 73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3" h="65">
                  <a:moveTo>
                    <a:pt x="0" y="6"/>
                  </a:moveTo>
                  <a:lnTo>
                    <a:pt x="2" y="14"/>
                  </a:lnTo>
                  <a:lnTo>
                    <a:pt x="13" y="22"/>
                  </a:lnTo>
                  <a:lnTo>
                    <a:pt x="6" y="31"/>
                  </a:lnTo>
                  <a:lnTo>
                    <a:pt x="10" y="41"/>
                  </a:lnTo>
                  <a:lnTo>
                    <a:pt x="34" y="50"/>
                  </a:lnTo>
                  <a:lnTo>
                    <a:pt x="38" y="65"/>
                  </a:lnTo>
                  <a:lnTo>
                    <a:pt x="48" y="60"/>
                  </a:lnTo>
                  <a:lnTo>
                    <a:pt x="71" y="58"/>
                  </a:lnTo>
                  <a:lnTo>
                    <a:pt x="73" y="47"/>
                  </a:lnTo>
                  <a:lnTo>
                    <a:pt x="72" y="38"/>
                  </a:lnTo>
                  <a:lnTo>
                    <a:pt x="57" y="26"/>
                  </a:lnTo>
                  <a:lnTo>
                    <a:pt x="50" y="54"/>
                  </a:lnTo>
                  <a:lnTo>
                    <a:pt x="42" y="52"/>
                  </a:lnTo>
                  <a:lnTo>
                    <a:pt x="42" y="25"/>
                  </a:lnTo>
                  <a:lnTo>
                    <a:pt x="34" y="12"/>
                  </a:lnTo>
                  <a:lnTo>
                    <a:pt x="23" y="10"/>
                  </a:lnTo>
                  <a:lnTo>
                    <a:pt x="17" y="2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44" name="Freeform 58"/>
            <p:cNvSpPr>
              <a:spLocks noChangeAspect="1"/>
            </p:cNvSpPr>
            <p:nvPr/>
          </p:nvSpPr>
          <p:spPr bwMode="gray">
            <a:xfrm>
              <a:off x="971" y="2342"/>
              <a:ext cx="24" cy="11"/>
            </a:xfrm>
            <a:custGeom>
              <a:avLst/>
              <a:gdLst>
                <a:gd name="T0" fmla="*/ 0 w 37"/>
                <a:gd name="T1" fmla="*/ 1 h 18"/>
                <a:gd name="T2" fmla="*/ 1 w 37"/>
                <a:gd name="T3" fmla="*/ 1 h 18"/>
                <a:gd name="T4" fmla="*/ 1 w 37"/>
                <a:gd name="T5" fmla="*/ 1 h 18"/>
                <a:gd name="T6" fmla="*/ 1 w 37"/>
                <a:gd name="T7" fmla="*/ 1 h 18"/>
                <a:gd name="T8" fmla="*/ 1 w 37"/>
                <a:gd name="T9" fmla="*/ 0 h 18"/>
                <a:gd name="T10" fmla="*/ 0 w 37"/>
                <a:gd name="T11" fmla="*/ 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8"/>
                <a:gd name="T20" fmla="*/ 37 w 3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8">
                  <a:moveTo>
                    <a:pt x="0" y="5"/>
                  </a:moveTo>
                  <a:lnTo>
                    <a:pt x="30" y="18"/>
                  </a:lnTo>
                  <a:lnTo>
                    <a:pt x="37" y="10"/>
                  </a:lnTo>
                  <a:lnTo>
                    <a:pt x="35" y="1"/>
                  </a:lnTo>
                  <a:lnTo>
                    <a:pt x="1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45" name="Freeform 59"/>
            <p:cNvSpPr>
              <a:spLocks noChangeAspect="1"/>
            </p:cNvSpPr>
            <p:nvPr/>
          </p:nvSpPr>
          <p:spPr bwMode="gray">
            <a:xfrm>
              <a:off x="971" y="2342"/>
              <a:ext cx="24" cy="11"/>
            </a:xfrm>
            <a:custGeom>
              <a:avLst/>
              <a:gdLst>
                <a:gd name="T0" fmla="*/ 0 w 37"/>
                <a:gd name="T1" fmla="*/ 1 h 18"/>
                <a:gd name="T2" fmla="*/ 1 w 37"/>
                <a:gd name="T3" fmla="*/ 1 h 18"/>
                <a:gd name="T4" fmla="*/ 1 w 37"/>
                <a:gd name="T5" fmla="*/ 1 h 18"/>
                <a:gd name="T6" fmla="*/ 1 w 37"/>
                <a:gd name="T7" fmla="*/ 1 h 18"/>
                <a:gd name="T8" fmla="*/ 1 w 37"/>
                <a:gd name="T9" fmla="*/ 0 h 18"/>
                <a:gd name="T10" fmla="*/ 0 w 37"/>
                <a:gd name="T11" fmla="*/ 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8"/>
                <a:gd name="T20" fmla="*/ 37 w 3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8">
                  <a:moveTo>
                    <a:pt x="0" y="5"/>
                  </a:moveTo>
                  <a:lnTo>
                    <a:pt x="30" y="18"/>
                  </a:lnTo>
                  <a:lnTo>
                    <a:pt x="37" y="10"/>
                  </a:lnTo>
                  <a:lnTo>
                    <a:pt x="35" y="1"/>
                  </a:lnTo>
                  <a:lnTo>
                    <a:pt x="16" y="0"/>
                  </a:lnTo>
                  <a:lnTo>
                    <a:pt x="0" y="5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46" name="Freeform 60"/>
            <p:cNvSpPr>
              <a:spLocks noChangeAspect="1"/>
            </p:cNvSpPr>
            <p:nvPr/>
          </p:nvSpPr>
          <p:spPr bwMode="gray">
            <a:xfrm>
              <a:off x="929" y="2339"/>
              <a:ext cx="6" cy="16"/>
            </a:xfrm>
            <a:custGeom>
              <a:avLst/>
              <a:gdLst>
                <a:gd name="T0" fmla="*/ 0 w 9"/>
                <a:gd name="T1" fmla="*/ 1 h 25"/>
                <a:gd name="T2" fmla="*/ 0 w 9"/>
                <a:gd name="T3" fmla="*/ 1 h 25"/>
                <a:gd name="T4" fmla="*/ 1 w 9"/>
                <a:gd name="T5" fmla="*/ 1 h 25"/>
                <a:gd name="T6" fmla="*/ 1 w 9"/>
                <a:gd name="T7" fmla="*/ 0 h 25"/>
                <a:gd name="T8" fmla="*/ 0 w 9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5"/>
                <a:gd name="T17" fmla="*/ 9 w 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5">
                  <a:moveTo>
                    <a:pt x="0" y="2"/>
                  </a:moveTo>
                  <a:lnTo>
                    <a:pt x="0" y="19"/>
                  </a:lnTo>
                  <a:lnTo>
                    <a:pt x="9" y="25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47" name="Freeform 61"/>
            <p:cNvSpPr>
              <a:spLocks noChangeAspect="1"/>
            </p:cNvSpPr>
            <p:nvPr/>
          </p:nvSpPr>
          <p:spPr bwMode="gray">
            <a:xfrm>
              <a:off x="929" y="2339"/>
              <a:ext cx="6" cy="16"/>
            </a:xfrm>
            <a:custGeom>
              <a:avLst/>
              <a:gdLst>
                <a:gd name="T0" fmla="*/ 0 w 9"/>
                <a:gd name="T1" fmla="*/ 1 h 25"/>
                <a:gd name="T2" fmla="*/ 0 w 9"/>
                <a:gd name="T3" fmla="*/ 1 h 25"/>
                <a:gd name="T4" fmla="*/ 1 w 9"/>
                <a:gd name="T5" fmla="*/ 1 h 25"/>
                <a:gd name="T6" fmla="*/ 1 w 9"/>
                <a:gd name="T7" fmla="*/ 0 h 25"/>
                <a:gd name="T8" fmla="*/ 0 w 9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5"/>
                <a:gd name="T17" fmla="*/ 9 w 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5">
                  <a:moveTo>
                    <a:pt x="0" y="2"/>
                  </a:moveTo>
                  <a:lnTo>
                    <a:pt x="0" y="19"/>
                  </a:lnTo>
                  <a:lnTo>
                    <a:pt x="9" y="25"/>
                  </a:lnTo>
                  <a:lnTo>
                    <a:pt x="8" y="0"/>
                  </a:lnTo>
                  <a:lnTo>
                    <a:pt x="0" y="2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48" name="Freeform 62"/>
            <p:cNvSpPr>
              <a:spLocks noChangeAspect="1"/>
            </p:cNvSpPr>
            <p:nvPr/>
          </p:nvSpPr>
          <p:spPr bwMode="gray">
            <a:xfrm>
              <a:off x="928" y="2364"/>
              <a:ext cx="36" cy="41"/>
            </a:xfrm>
            <a:custGeom>
              <a:avLst/>
              <a:gdLst>
                <a:gd name="T0" fmla="*/ 0 w 57"/>
                <a:gd name="T1" fmla="*/ 1 h 64"/>
                <a:gd name="T2" fmla="*/ 1 w 57"/>
                <a:gd name="T3" fmla="*/ 1 h 64"/>
                <a:gd name="T4" fmla="*/ 1 w 57"/>
                <a:gd name="T5" fmla="*/ 1 h 64"/>
                <a:gd name="T6" fmla="*/ 1 w 57"/>
                <a:gd name="T7" fmla="*/ 1 h 64"/>
                <a:gd name="T8" fmla="*/ 1 w 57"/>
                <a:gd name="T9" fmla="*/ 1 h 64"/>
                <a:gd name="T10" fmla="*/ 1 w 57"/>
                <a:gd name="T11" fmla="*/ 1 h 64"/>
                <a:gd name="T12" fmla="*/ 1 w 57"/>
                <a:gd name="T13" fmla="*/ 1 h 64"/>
                <a:gd name="T14" fmla="*/ 1 w 57"/>
                <a:gd name="T15" fmla="*/ 1 h 64"/>
                <a:gd name="T16" fmla="*/ 1 w 57"/>
                <a:gd name="T17" fmla="*/ 1 h 64"/>
                <a:gd name="T18" fmla="*/ 1 w 57"/>
                <a:gd name="T19" fmla="*/ 1 h 64"/>
                <a:gd name="T20" fmla="*/ 1 w 57"/>
                <a:gd name="T21" fmla="*/ 1 h 64"/>
                <a:gd name="T22" fmla="*/ 1 w 57"/>
                <a:gd name="T23" fmla="*/ 1 h 64"/>
                <a:gd name="T24" fmla="*/ 1 w 57"/>
                <a:gd name="T25" fmla="*/ 0 h 64"/>
                <a:gd name="T26" fmla="*/ 0 w 57"/>
                <a:gd name="T27" fmla="*/ 1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64"/>
                <a:gd name="T44" fmla="*/ 57 w 57"/>
                <a:gd name="T45" fmla="*/ 64 h 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64">
                  <a:moveTo>
                    <a:pt x="0" y="2"/>
                  </a:moveTo>
                  <a:lnTo>
                    <a:pt x="3" y="30"/>
                  </a:lnTo>
                  <a:lnTo>
                    <a:pt x="10" y="46"/>
                  </a:lnTo>
                  <a:lnTo>
                    <a:pt x="25" y="41"/>
                  </a:lnTo>
                  <a:lnTo>
                    <a:pt x="30" y="62"/>
                  </a:lnTo>
                  <a:lnTo>
                    <a:pt x="52" y="64"/>
                  </a:lnTo>
                  <a:lnTo>
                    <a:pt x="57" y="45"/>
                  </a:lnTo>
                  <a:lnTo>
                    <a:pt x="57" y="16"/>
                  </a:lnTo>
                  <a:lnTo>
                    <a:pt x="46" y="6"/>
                  </a:lnTo>
                  <a:lnTo>
                    <a:pt x="31" y="3"/>
                  </a:lnTo>
                  <a:lnTo>
                    <a:pt x="25" y="12"/>
                  </a:lnTo>
                  <a:lnTo>
                    <a:pt x="22" y="27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49" name="Freeform 63"/>
            <p:cNvSpPr>
              <a:spLocks noChangeAspect="1"/>
            </p:cNvSpPr>
            <p:nvPr/>
          </p:nvSpPr>
          <p:spPr bwMode="gray">
            <a:xfrm>
              <a:off x="928" y="2364"/>
              <a:ext cx="36" cy="41"/>
            </a:xfrm>
            <a:custGeom>
              <a:avLst/>
              <a:gdLst>
                <a:gd name="T0" fmla="*/ 0 w 57"/>
                <a:gd name="T1" fmla="*/ 1 h 64"/>
                <a:gd name="T2" fmla="*/ 1 w 57"/>
                <a:gd name="T3" fmla="*/ 1 h 64"/>
                <a:gd name="T4" fmla="*/ 1 w 57"/>
                <a:gd name="T5" fmla="*/ 1 h 64"/>
                <a:gd name="T6" fmla="*/ 1 w 57"/>
                <a:gd name="T7" fmla="*/ 1 h 64"/>
                <a:gd name="T8" fmla="*/ 1 w 57"/>
                <a:gd name="T9" fmla="*/ 1 h 64"/>
                <a:gd name="T10" fmla="*/ 1 w 57"/>
                <a:gd name="T11" fmla="*/ 1 h 64"/>
                <a:gd name="T12" fmla="*/ 1 w 57"/>
                <a:gd name="T13" fmla="*/ 1 h 64"/>
                <a:gd name="T14" fmla="*/ 1 w 57"/>
                <a:gd name="T15" fmla="*/ 1 h 64"/>
                <a:gd name="T16" fmla="*/ 1 w 57"/>
                <a:gd name="T17" fmla="*/ 1 h 64"/>
                <a:gd name="T18" fmla="*/ 1 w 57"/>
                <a:gd name="T19" fmla="*/ 1 h 64"/>
                <a:gd name="T20" fmla="*/ 1 w 57"/>
                <a:gd name="T21" fmla="*/ 1 h 64"/>
                <a:gd name="T22" fmla="*/ 1 w 57"/>
                <a:gd name="T23" fmla="*/ 1 h 64"/>
                <a:gd name="T24" fmla="*/ 1 w 57"/>
                <a:gd name="T25" fmla="*/ 0 h 64"/>
                <a:gd name="T26" fmla="*/ 0 w 57"/>
                <a:gd name="T27" fmla="*/ 1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64"/>
                <a:gd name="T44" fmla="*/ 57 w 57"/>
                <a:gd name="T45" fmla="*/ 64 h 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64">
                  <a:moveTo>
                    <a:pt x="0" y="2"/>
                  </a:moveTo>
                  <a:lnTo>
                    <a:pt x="3" y="30"/>
                  </a:lnTo>
                  <a:lnTo>
                    <a:pt x="10" y="46"/>
                  </a:lnTo>
                  <a:lnTo>
                    <a:pt x="25" y="41"/>
                  </a:lnTo>
                  <a:lnTo>
                    <a:pt x="30" y="62"/>
                  </a:lnTo>
                  <a:lnTo>
                    <a:pt x="52" y="64"/>
                  </a:lnTo>
                  <a:lnTo>
                    <a:pt x="57" y="45"/>
                  </a:lnTo>
                  <a:lnTo>
                    <a:pt x="57" y="16"/>
                  </a:lnTo>
                  <a:lnTo>
                    <a:pt x="46" y="6"/>
                  </a:lnTo>
                  <a:lnTo>
                    <a:pt x="31" y="3"/>
                  </a:lnTo>
                  <a:lnTo>
                    <a:pt x="25" y="12"/>
                  </a:lnTo>
                  <a:lnTo>
                    <a:pt x="22" y="27"/>
                  </a:lnTo>
                  <a:lnTo>
                    <a:pt x="8" y="0"/>
                  </a:lnTo>
                  <a:lnTo>
                    <a:pt x="0" y="2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50" name="Freeform 64"/>
            <p:cNvSpPr>
              <a:spLocks noChangeAspect="1"/>
            </p:cNvSpPr>
            <p:nvPr/>
          </p:nvSpPr>
          <p:spPr bwMode="gray">
            <a:xfrm>
              <a:off x="922" y="2391"/>
              <a:ext cx="8" cy="9"/>
            </a:xfrm>
            <a:custGeom>
              <a:avLst/>
              <a:gdLst>
                <a:gd name="T0" fmla="*/ 0 w 11"/>
                <a:gd name="T1" fmla="*/ 1 h 14"/>
                <a:gd name="T2" fmla="*/ 1 w 11"/>
                <a:gd name="T3" fmla="*/ 1 h 14"/>
                <a:gd name="T4" fmla="*/ 1 w 11"/>
                <a:gd name="T5" fmla="*/ 0 h 14"/>
                <a:gd name="T6" fmla="*/ 0 w 11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4"/>
                <a:gd name="T14" fmla="*/ 11 w 11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4">
                  <a:moveTo>
                    <a:pt x="0" y="12"/>
                  </a:moveTo>
                  <a:lnTo>
                    <a:pt x="11" y="14"/>
                  </a:lnTo>
                  <a:lnTo>
                    <a:pt x="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51" name="Freeform 65"/>
            <p:cNvSpPr>
              <a:spLocks noChangeAspect="1"/>
            </p:cNvSpPr>
            <p:nvPr/>
          </p:nvSpPr>
          <p:spPr bwMode="gray">
            <a:xfrm>
              <a:off x="922" y="2391"/>
              <a:ext cx="8" cy="9"/>
            </a:xfrm>
            <a:custGeom>
              <a:avLst/>
              <a:gdLst>
                <a:gd name="T0" fmla="*/ 0 w 11"/>
                <a:gd name="T1" fmla="*/ 1 h 14"/>
                <a:gd name="T2" fmla="*/ 1 w 11"/>
                <a:gd name="T3" fmla="*/ 1 h 14"/>
                <a:gd name="T4" fmla="*/ 1 w 11"/>
                <a:gd name="T5" fmla="*/ 0 h 14"/>
                <a:gd name="T6" fmla="*/ 0 w 11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4"/>
                <a:gd name="T14" fmla="*/ 11 w 11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4">
                  <a:moveTo>
                    <a:pt x="0" y="12"/>
                  </a:moveTo>
                  <a:lnTo>
                    <a:pt x="11" y="14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52" name="Freeform 66"/>
            <p:cNvSpPr>
              <a:spLocks noChangeAspect="1"/>
            </p:cNvSpPr>
            <p:nvPr/>
          </p:nvSpPr>
          <p:spPr bwMode="gray">
            <a:xfrm>
              <a:off x="926" y="2427"/>
              <a:ext cx="45" cy="65"/>
            </a:xfrm>
            <a:custGeom>
              <a:avLst/>
              <a:gdLst>
                <a:gd name="T0" fmla="*/ 0 w 70"/>
                <a:gd name="T1" fmla="*/ 1 h 100"/>
                <a:gd name="T2" fmla="*/ 1 w 70"/>
                <a:gd name="T3" fmla="*/ 1 h 100"/>
                <a:gd name="T4" fmla="*/ 1 w 70"/>
                <a:gd name="T5" fmla="*/ 1 h 100"/>
                <a:gd name="T6" fmla="*/ 1 w 70"/>
                <a:gd name="T7" fmla="*/ 1 h 100"/>
                <a:gd name="T8" fmla="*/ 1 w 70"/>
                <a:gd name="T9" fmla="*/ 1 h 100"/>
                <a:gd name="T10" fmla="*/ 1 w 70"/>
                <a:gd name="T11" fmla="*/ 1 h 100"/>
                <a:gd name="T12" fmla="*/ 1 w 70"/>
                <a:gd name="T13" fmla="*/ 1 h 100"/>
                <a:gd name="T14" fmla="*/ 1 w 70"/>
                <a:gd name="T15" fmla="*/ 1 h 100"/>
                <a:gd name="T16" fmla="*/ 1 w 70"/>
                <a:gd name="T17" fmla="*/ 1 h 100"/>
                <a:gd name="T18" fmla="*/ 1 w 70"/>
                <a:gd name="T19" fmla="*/ 1 h 100"/>
                <a:gd name="T20" fmla="*/ 1 w 70"/>
                <a:gd name="T21" fmla="*/ 0 h 100"/>
                <a:gd name="T22" fmla="*/ 1 w 70"/>
                <a:gd name="T23" fmla="*/ 1 h 100"/>
                <a:gd name="T24" fmla="*/ 1 w 70"/>
                <a:gd name="T25" fmla="*/ 1 h 100"/>
                <a:gd name="T26" fmla="*/ 1 w 70"/>
                <a:gd name="T27" fmla="*/ 1 h 100"/>
                <a:gd name="T28" fmla="*/ 1 w 70"/>
                <a:gd name="T29" fmla="*/ 1 h 100"/>
                <a:gd name="T30" fmla="*/ 1 w 70"/>
                <a:gd name="T31" fmla="*/ 1 h 100"/>
                <a:gd name="T32" fmla="*/ 1 w 70"/>
                <a:gd name="T33" fmla="*/ 1 h 100"/>
                <a:gd name="T34" fmla="*/ 0 w 70"/>
                <a:gd name="T35" fmla="*/ 1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100"/>
                <a:gd name="T56" fmla="*/ 70 w 70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100">
                  <a:moveTo>
                    <a:pt x="0" y="38"/>
                  </a:moveTo>
                  <a:lnTo>
                    <a:pt x="5" y="63"/>
                  </a:lnTo>
                  <a:lnTo>
                    <a:pt x="17" y="65"/>
                  </a:lnTo>
                  <a:lnTo>
                    <a:pt x="35" y="100"/>
                  </a:lnTo>
                  <a:lnTo>
                    <a:pt x="50" y="89"/>
                  </a:lnTo>
                  <a:lnTo>
                    <a:pt x="67" y="84"/>
                  </a:lnTo>
                  <a:lnTo>
                    <a:pt x="70" y="62"/>
                  </a:lnTo>
                  <a:lnTo>
                    <a:pt x="66" y="42"/>
                  </a:lnTo>
                  <a:lnTo>
                    <a:pt x="51" y="34"/>
                  </a:lnTo>
                  <a:lnTo>
                    <a:pt x="63" y="17"/>
                  </a:lnTo>
                  <a:lnTo>
                    <a:pt x="58" y="0"/>
                  </a:lnTo>
                  <a:lnTo>
                    <a:pt x="46" y="7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7" y="19"/>
                  </a:lnTo>
                  <a:lnTo>
                    <a:pt x="25" y="36"/>
                  </a:lnTo>
                  <a:lnTo>
                    <a:pt x="9" y="3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53" name="Freeform 67"/>
            <p:cNvSpPr>
              <a:spLocks noChangeAspect="1"/>
            </p:cNvSpPr>
            <p:nvPr/>
          </p:nvSpPr>
          <p:spPr bwMode="gray">
            <a:xfrm>
              <a:off x="926" y="2427"/>
              <a:ext cx="45" cy="65"/>
            </a:xfrm>
            <a:custGeom>
              <a:avLst/>
              <a:gdLst>
                <a:gd name="T0" fmla="*/ 0 w 70"/>
                <a:gd name="T1" fmla="*/ 1 h 100"/>
                <a:gd name="T2" fmla="*/ 1 w 70"/>
                <a:gd name="T3" fmla="*/ 1 h 100"/>
                <a:gd name="T4" fmla="*/ 1 w 70"/>
                <a:gd name="T5" fmla="*/ 1 h 100"/>
                <a:gd name="T6" fmla="*/ 1 w 70"/>
                <a:gd name="T7" fmla="*/ 1 h 100"/>
                <a:gd name="T8" fmla="*/ 1 w 70"/>
                <a:gd name="T9" fmla="*/ 1 h 100"/>
                <a:gd name="T10" fmla="*/ 1 w 70"/>
                <a:gd name="T11" fmla="*/ 1 h 100"/>
                <a:gd name="T12" fmla="*/ 1 w 70"/>
                <a:gd name="T13" fmla="*/ 1 h 100"/>
                <a:gd name="T14" fmla="*/ 1 w 70"/>
                <a:gd name="T15" fmla="*/ 1 h 100"/>
                <a:gd name="T16" fmla="*/ 1 w 70"/>
                <a:gd name="T17" fmla="*/ 1 h 100"/>
                <a:gd name="T18" fmla="*/ 1 w 70"/>
                <a:gd name="T19" fmla="*/ 1 h 100"/>
                <a:gd name="T20" fmla="*/ 1 w 70"/>
                <a:gd name="T21" fmla="*/ 0 h 100"/>
                <a:gd name="T22" fmla="*/ 1 w 70"/>
                <a:gd name="T23" fmla="*/ 1 h 100"/>
                <a:gd name="T24" fmla="*/ 1 w 70"/>
                <a:gd name="T25" fmla="*/ 1 h 100"/>
                <a:gd name="T26" fmla="*/ 1 w 70"/>
                <a:gd name="T27" fmla="*/ 1 h 100"/>
                <a:gd name="T28" fmla="*/ 1 w 70"/>
                <a:gd name="T29" fmla="*/ 1 h 100"/>
                <a:gd name="T30" fmla="*/ 1 w 70"/>
                <a:gd name="T31" fmla="*/ 1 h 100"/>
                <a:gd name="T32" fmla="*/ 1 w 70"/>
                <a:gd name="T33" fmla="*/ 1 h 100"/>
                <a:gd name="T34" fmla="*/ 0 w 70"/>
                <a:gd name="T35" fmla="*/ 1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100"/>
                <a:gd name="T56" fmla="*/ 70 w 70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100">
                  <a:moveTo>
                    <a:pt x="0" y="38"/>
                  </a:moveTo>
                  <a:lnTo>
                    <a:pt x="5" y="63"/>
                  </a:lnTo>
                  <a:lnTo>
                    <a:pt x="17" y="65"/>
                  </a:lnTo>
                  <a:lnTo>
                    <a:pt x="35" y="100"/>
                  </a:lnTo>
                  <a:lnTo>
                    <a:pt x="50" y="89"/>
                  </a:lnTo>
                  <a:lnTo>
                    <a:pt x="67" y="84"/>
                  </a:lnTo>
                  <a:lnTo>
                    <a:pt x="70" y="62"/>
                  </a:lnTo>
                  <a:lnTo>
                    <a:pt x="66" y="42"/>
                  </a:lnTo>
                  <a:lnTo>
                    <a:pt x="51" y="34"/>
                  </a:lnTo>
                  <a:lnTo>
                    <a:pt x="63" y="17"/>
                  </a:lnTo>
                  <a:lnTo>
                    <a:pt x="58" y="0"/>
                  </a:lnTo>
                  <a:lnTo>
                    <a:pt x="46" y="7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7" y="19"/>
                  </a:lnTo>
                  <a:lnTo>
                    <a:pt x="25" y="36"/>
                  </a:lnTo>
                  <a:lnTo>
                    <a:pt x="9" y="34"/>
                  </a:lnTo>
                  <a:lnTo>
                    <a:pt x="0" y="38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54" name="Freeform 68"/>
            <p:cNvSpPr>
              <a:spLocks noChangeAspect="1"/>
            </p:cNvSpPr>
            <p:nvPr/>
          </p:nvSpPr>
          <p:spPr bwMode="gray">
            <a:xfrm>
              <a:off x="895" y="2312"/>
              <a:ext cx="22" cy="10"/>
            </a:xfrm>
            <a:custGeom>
              <a:avLst/>
              <a:gdLst>
                <a:gd name="T0" fmla="*/ 0 w 35"/>
                <a:gd name="T1" fmla="*/ 1 h 17"/>
                <a:gd name="T2" fmla="*/ 1 w 35"/>
                <a:gd name="T3" fmla="*/ 1 h 17"/>
                <a:gd name="T4" fmla="*/ 1 w 35"/>
                <a:gd name="T5" fmla="*/ 1 h 17"/>
                <a:gd name="T6" fmla="*/ 1 w 35"/>
                <a:gd name="T7" fmla="*/ 1 h 17"/>
                <a:gd name="T8" fmla="*/ 1 w 35"/>
                <a:gd name="T9" fmla="*/ 1 h 17"/>
                <a:gd name="T10" fmla="*/ 1 w 35"/>
                <a:gd name="T11" fmla="*/ 1 h 17"/>
                <a:gd name="T12" fmla="*/ 1 w 35"/>
                <a:gd name="T13" fmla="*/ 0 h 17"/>
                <a:gd name="T14" fmla="*/ 0 w 35"/>
                <a:gd name="T15" fmla="*/ 1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7"/>
                <a:gd name="T26" fmla="*/ 35 w 35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7">
                  <a:moveTo>
                    <a:pt x="0" y="7"/>
                  </a:moveTo>
                  <a:lnTo>
                    <a:pt x="13" y="9"/>
                  </a:lnTo>
                  <a:lnTo>
                    <a:pt x="17" y="16"/>
                  </a:lnTo>
                  <a:lnTo>
                    <a:pt x="28" y="17"/>
                  </a:lnTo>
                  <a:lnTo>
                    <a:pt x="35" y="12"/>
                  </a:lnTo>
                  <a:lnTo>
                    <a:pt x="24" y="2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55" name="Freeform 69"/>
            <p:cNvSpPr>
              <a:spLocks noChangeAspect="1"/>
            </p:cNvSpPr>
            <p:nvPr/>
          </p:nvSpPr>
          <p:spPr bwMode="gray">
            <a:xfrm>
              <a:off x="895" y="2312"/>
              <a:ext cx="22" cy="10"/>
            </a:xfrm>
            <a:custGeom>
              <a:avLst/>
              <a:gdLst>
                <a:gd name="T0" fmla="*/ 0 w 35"/>
                <a:gd name="T1" fmla="*/ 1 h 17"/>
                <a:gd name="T2" fmla="*/ 1 w 35"/>
                <a:gd name="T3" fmla="*/ 1 h 17"/>
                <a:gd name="T4" fmla="*/ 1 w 35"/>
                <a:gd name="T5" fmla="*/ 1 h 17"/>
                <a:gd name="T6" fmla="*/ 1 w 35"/>
                <a:gd name="T7" fmla="*/ 1 h 17"/>
                <a:gd name="T8" fmla="*/ 1 w 35"/>
                <a:gd name="T9" fmla="*/ 1 h 17"/>
                <a:gd name="T10" fmla="*/ 1 w 35"/>
                <a:gd name="T11" fmla="*/ 1 h 17"/>
                <a:gd name="T12" fmla="*/ 1 w 35"/>
                <a:gd name="T13" fmla="*/ 0 h 17"/>
                <a:gd name="T14" fmla="*/ 0 w 35"/>
                <a:gd name="T15" fmla="*/ 1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7"/>
                <a:gd name="T26" fmla="*/ 35 w 35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7">
                  <a:moveTo>
                    <a:pt x="0" y="7"/>
                  </a:moveTo>
                  <a:lnTo>
                    <a:pt x="13" y="9"/>
                  </a:lnTo>
                  <a:lnTo>
                    <a:pt x="17" y="16"/>
                  </a:lnTo>
                  <a:lnTo>
                    <a:pt x="28" y="17"/>
                  </a:lnTo>
                  <a:lnTo>
                    <a:pt x="35" y="12"/>
                  </a:lnTo>
                  <a:lnTo>
                    <a:pt x="24" y="2"/>
                  </a:lnTo>
                  <a:lnTo>
                    <a:pt x="8" y="0"/>
                  </a:lnTo>
                  <a:lnTo>
                    <a:pt x="0" y="7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56" name="Freeform 70"/>
            <p:cNvSpPr>
              <a:spLocks noChangeAspect="1"/>
            </p:cNvSpPr>
            <p:nvPr/>
          </p:nvSpPr>
          <p:spPr bwMode="gray">
            <a:xfrm>
              <a:off x="885" y="2320"/>
              <a:ext cx="6" cy="6"/>
            </a:xfrm>
            <a:custGeom>
              <a:avLst/>
              <a:gdLst>
                <a:gd name="T0" fmla="*/ 0 w 10"/>
                <a:gd name="T1" fmla="*/ 1 h 11"/>
                <a:gd name="T2" fmla="*/ 1 w 10"/>
                <a:gd name="T3" fmla="*/ 1 h 11"/>
                <a:gd name="T4" fmla="*/ 1 w 10"/>
                <a:gd name="T5" fmla="*/ 1 h 11"/>
                <a:gd name="T6" fmla="*/ 1 w 10"/>
                <a:gd name="T7" fmla="*/ 0 h 11"/>
                <a:gd name="T8" fmla="*/ 0 w 10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0" y="1"/>
                  </a:moveTo>
                  <a:lnTo>
                    <a:pt x="1" y="11"/>
                  </a:lnTo>
                  <a:lnTo>
                    <a:pt x="8" y="11"/>
                  </a:lnTo>
                  <a:lnTo>
                    <a:pt x="1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57" name="Freeform 71"/>
            <p:cNvSpPr>
              <a:spLocks noChangeAspect="1"/>
            </p:cNvSpPr>
            <p:nvPr/>
          </p:nvSpPr>
          <p:spPr bwMode="gray">
            <a:xfrm>
              <a:off x="885" y="2320"/>
              <a:ext cx="6" cy="6"/>
            </a:xfrm>
            <a:custGeom>
              <a:avLst/>
              <a:gdLst>
                <a:gd name="T0" fmla="*/ 0 w 10"/>
                <a:gd name="T1" fmla="*/ 1 h 11"/>
                <a:gd name="T2" fmla="*/ 1 w 10"/>
                <a:gd name="T3" fmla="*/ 1 h 11"/>
                <a:gd name="T4" fmla="*/ 1 w 10"/>
                <a:gd name="T5" fmla="*/ 1 h 11"/>
                <a:gd name="T6" fmla="*/ 1 w 10"/>
                <a:gd name="T7" fmla="*/ 0 h 11"/>
                <a:gd name="T8" fmla="*/ 0 w 10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0" y="1"/>
                  </a:moveTo>
                  <a:lnTo>
                    <a:pt x="1" y="11"/>
                  </a:lnTo>
                  <a:lnTo>
                    <a:pt x="8" y="11"/>
                  </a:lnTo>
                  <a:lnTo>
                    <a:pt x="10" y="0"/>
                  </a:lnTo>
                  <a:lnTo>
                    <a:pt x="0" y="1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58" name="Freeform 72"/>
            <p:cNvSpPr>
              <a:spLocks noChangeAspect="1"/>
            </p:cNvSpPr>
            <p:nvPr/>
          </p:nvSpPr>
          <p:spPr bwMode="gray">
            <a:xfrm>
              <a:off x="891" y="2326"/>
              <a:ext cx="19" cy="14"/>
            </a:xfrm>
            <a:custGeom>
              <a:avLst/>
              <a:gdLst>
                <a:gd name="T0" fmla="*/ 1 w 31"/>
                <a:gd name="T1" fmla="*/ 1 h 20"/>
                <a:gd name="T2" fmla="*/ 0 w 31"/>
                <a:gd name="T3" fmla="*/ 1 h 20"/>
                <a:gd name="T4" fmla="*/ 1 w 31"/>
                <a:gd name="T5" fmla="*/ 1 h 20"/>
                <a:gd name="T6" fmla="*/ 1 w 31"/>
                <a:gd name="T7" fmla="*/ 1 h 20"/>
                <a:gd name="T8" fmla="*/ 1 w 31"/>
                <a:gd name="T9" fmla="*/ 0 h 20"/>
                <a:gd name="T10" fmla="*/ 1 w 31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0"/>
                <a:gd name="T20" fmla="*/ 31 w 31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0">
                  <a:moveTo>
                    <a:pt x="1" y="1"/>
                  </a:moveTo>
                  <a:lnTo>
                    <a:pt x="0" y="13"/>
                  </a:lnTo>
                  <a:lnTo>
                    <a:pt x="11" y="20"/>
                  </a:lnTo>
                  <a:lnTo>
                    <a:pt x="24" y="15"/>
                  </a:lnTo>
                  <a:lnTo>
                    <a:pt x="3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59" name="Freeform 73"/>
            <p:cNvSpPr>
              <a:spLocks noChangeAspect="1"/>
            </p:cNvSpPr>
            <p:nvPr/>
          </p:nvSpPr>
          <p:spPr bwMode="gray">
            <a:xfrm>
              <a:off x="891" y="2326"/>
              <a:ext cx="19" cy="14"/>
            </a:xfrm>
            <a:custGeom>
              <a:avLst/>
              <a:gdLst>
                <a:gd name="T0" fmla="*/ 1 w 31"/>
                <a:gd name="T1" fmla="*/ 1 h 20"/>
                <a:gd name="T2" fmla="*/ 0 w 31"/>
                <a:gd name="T3" fmla="*/ 1 h 20"/>
                <a:gd name="T4" fmla="*/ 1 w 31"/>
                <a:gd name="T5" fmla="*/ 1 h 20"/>
                <a:gd name="T6" fmla="*/ 1 w 31"/>
                <a:gd name="T7" fmla="*/ 1 h 20"/>
                <a:gd name="T8" fmla="*/ 1 w 31"/>
                <a:gd name="T9" fmla="*/ 0 h 20"/>
                <a:gd name="T10" fmla="*/ 1 w 31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0"/>
                <a:gd name="T20" fmla="*/ 31 w 31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0">
                  <a:moveTo>
                    <a:pt x="1" y="1"/>
                  </a:moveTo>
                  <a:lnTo>
                    <a:pt x="0" y="13"/>
                  </a:lnTo>
                  <a:lnTo>
                    <a:pt x="11" y="20"/>
                  </a:lnTo>
                  <a:lnTo>
                    <a:pt x="24" y="15"/>
                  </a:lnTo>
                  <a:lnTo>
                    <a:pt x="31" y="0"/>
                  </a:lnTo>
                  <a:lnTo>
                    <a:pt x="1" y="1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0" name="Freeform 74"/>
            <p:cNvSpPr>
              <a:spLocks noChangeAspect="1"/>
            </p:cNvSpPr>
            <p:nvPr/>
          </p:nvSpPr>
          <p:spPr bwMode="gray">
            <a:xfrm>
              <a:off x="843" y="2355"/>
              <a:ext cx="15" cy="12"/>
            </a:xfrm>
            <a:custGeom>
              <a:avLst/>
              <a:gdLst>
                <a:gd name="T0" fmla="*/ 0 w 23"/>
                <a:gd name="T1" fmla="*/ 1 h 19"/>
                <a:gd name="T2" fmla="*/ 1 w 23"/>
                <a:gd name="T3" fmla="*/ 1 h 19"/>
                <a:gd name="T4" fmla="*/ 1 w 23"/>
                <a:gd name="T5" fmla="*/ 0 h 19"/>
                <a:gd name="T6" fmla="*/ 1 w 23"/>
                <a:gd name="T7" fmla="*/ 1 h 19"/>
                <a:gd name="T8" fmla="*/ 0 w 23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9"/>
                <a:gd name="T17" fmla="*/ 23 w 2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9">
                  <a:moveTo>
                    <a:pt x="0" y="11"/>
                  </a:moveTo>
                  <a:lnTo>
                    <a:pt x="7" y="19"/>
                  </a:lnTo>
                  <a:lnTo>
                    <a:pt x="23" y="0"/>
                  </a:lnTo>
                  <a:lnTo>
                    <a:pt x="9" y="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1" name="Freeform 75"/>
            <p:cNvSpPr>
              <a:spLocks noChangeAspect="1"/>
            </p:cNvSpPr>
            <p:nvPr/>
          </p:nvSpPr>
          <p:spPr bwMode="gray">
            <a:xfrm>
              <a:off x="843" y="2355"/>
              <a:ext cx="15" cy="12"/>
            </a:xfrm>
            <a:custGeom>
              <a:avLst/>
              <a:gdLst>
                <a:gd name="T0" fmla="*/ 0 w 23"/>
                <a:gd name="T1" fmla="*/ 1 h 19"/>
                <a:gd name="T2" fmla="*/ 1 w 23"/>
                <a:gd name="T3" fmla="*/ 1 h 19"/>
                <a:gd name="T4" fmla="*/ 1 w 23"/>
                <a:gd name="T5" fmla="*/ 0 h 19"/>
                <a:gd name="T6" fmla="*/ 1 w 23"/>
                <a:gd name="T7" fmla="*/ 1 h 19"/>
                <a:gd name="T8" fmla="*/ 0 w 23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9"/>
                <a:gd name="T17" fmla="*/ 23 w 2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9">
                  <a:moveTo>
                    <a:pt x="0" y="11"/>
                  </a:moveTo>
                  <a:lnTo>
                    <a:pt x="7" y="19"/>
                  </a:lnTo>
                  <a:lnTo>
                    <a:pt x="23" y="0"/>
                  </a:lnTo>
                  <a:lnTo>
                    <a:pt x="9" y="3"/>
                  </a:lnTo>
                  <a:lnTo>
                    <a:pt x="0" y="11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2" name="Freeform 76"/>
            <p:cNvSpPr>
              <a:spLocks noChangeAspect="1"/>
            </p:cNvSpPr>
            <p:nvPr/>
          </p:nvSpPr>
          <p:spPr bwMode="gray">
            <a:xfrm>
              <a:off x="827" y="2325"/>
              <a:ext cx="53" cy="29"/>
            </a:xfrm>
            <a:custGeom>
              <a:avLst/>
              <a:gdLst>
                <a:gd name="T0" fmla="*/ 0 w 83"/>
                <a:gd name="T1" fmla="*/ 1 h 45"/>
                <a:gd name="T2" fmla="*/ 1 w 83"/>
                <a:gd name="T3" fmla="*/ 1 h 45"/>
                <a:gd name="T4" fmla="*/ 1 w 83"/>
                <a:gd name="T5" fmla="*/ 1 h 45"/>
                <a:gd name="T6" fmla="*/ 1 w 83"/>
                <a:gd name="T7" fmla="*/ 1 h 45"/>
                <a:gd name="T8" fmla="*/ 1 w 83"/>
                <a:gd name="T9" fmla="*/ 1 h 45"/>
                <a:gd name="T10" fmla="*/ 1 w 83"/>
                <a:gd name="T11" fmla="*/ 1 h 45"/>
                <a:gd name="T12" fmla="*/ 1 w 83"/>
                <a:gd name="T13" fmla="*/ 1 h 45"/>
                <a:gd name="T14" fmla="*/ 1 w 83"/>
                <a:gd name="T15" fmla="*/ 1 h 45"/>
                <a:gd name="T16" fmla="*/ 1 w 83"/>
                <a:gd name="T17" fmla="*/ 0 h 45"/>
                <a:gd name="T18" fmla="*/ 1 w 83"/>
                <a:gd name="T19" fmla="*/ 1 h 45"/>
                <a:gd name="T20" fmla="*/ 1 w 83"/>
                <a:gd name="T21" fmla="*/ 0 h 45"/>
                <a:gd name="T22" fmla="*/ 1 w 83"/>
                <a:gd name="T23" fmla="*/ 1 h 45"/>
                <a:gd name="T24" fmla="*/ 1 w 83"/>
                <a:gd name="T25" fmla="*/ 1 h 45"/>
                <a:gd name="T26" fmla="*/ 0 w 83"/>
                <a:gd name="T27" fmla="*/ 1 h 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45"/>
                <a:gd name="T44" fmla="*/ 83 w 83"/>
                <a:gd name="T45" fmla="*/ 45 h 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45">
                  <a:moveTo>
                    <a:pt x="0" y="17"/>
                  </a:moveTo>
                  <a:lnTo>
                    <a:pt x="1" y="34"/>
                  </a:lnTo>
                  <a:lnTo>
                    <a:pt x="20" y="45"/>
                  </a:lnTo>
                  <a:lnTo>
                    <a:pt x="45" y="29"/>
                  </a:lnTo>
                  <a:lnTo>
                    <a:pt x="53" y="41"/>
                  </a:lnTo>
                  <a:lnTo>
                    <a:pt x="69" y="31"/>
                  </a:lnTo>
                  <a:lnTo>
                    <a:pt x="70" y="18"/>
                  </a:lnTo>
                  <a:lnTo>
                    <a:pt x="83" y="13"/>
                  </a:lnTo>
                  <a:lnTo>
                    <a:pt x="76" y="0"/>
                  </a:lnTo>
                  <a:lnTo>
                    <a:pt x="66" y="7"/>
                  </a:lnTo>
                  <a:lnTo>
                    <a:pt x="54" y="0"/>
                  </a:lnTo>
                  <a:lnTo>
                    <a:pt x="30" y="7"/>
                  </a:lnTo>
                  <a:lnTo>
                    <a:pt x="15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3" name="Freeform 77"/>
            <p:cNvSpPr>
              <a:spLocks noChangeAspect="1"/>
            </p:cNvSpPr>
            <p:nvPr/>
          </p:nvSpPr>
          <p:spPr bwMode="gray">
            <a:xfrm>
              <a:off x="827" y="2325"/>
              <a:ext cx="53" cy="29"/>
            </a:xfrm>
            <a:custGeom>
              <a:avLst/>
              <a:gdLst>
                <a:gd name="T0" fmla="*/ 0 w 83"/>
                <a:gd name="T1" fmla="*/ 1 h 45"/>
                <a:gd name="T2" fmla="*/ 1 w 83"/>
                <a:gd name="T3" fmla="*/ 1 h 45"/>
                <a:gd name="T4" fmla="*/ 1 w 83"/>
                <a:gd name="T5" fmla="*/ 1 h 45"/>
                <a:gd name="T6" fmla="*/ 1 w 83"/>
                <a:gd name="T7" fmla="*/ 1 h 45"/>
                <a:gd name="T8" fmla="*/ 1 w 83"/>
                <a:gd name="T9" fmla="*/ 1 h 45"/>
                <a:gd name="T10" fmla="*/ 1 w 83"/>
                <a:gd name="T11" fmla="*/ 1 h 45"/>
                <a:gd name="T12" fmla="*/ 1 w 83"/>
                <a:gd name="T13" fmla="*/ 1 h 45"/>
                <a:gd name="T14" fmla="*/ 1 w 83"/>
                <a:gd name="T15" fmla="*/ 1 h 45"/>
                <a:gd name="T16" fmla="*/ 1 w 83"/>
                <a:gd name="T17" fmla="*/ 0 h 45"/>
                <a:gd name="T18" fmla="*/ 1 w 83"/>
                <a:gd name="T19" fmla="*/ 1 h 45"/>
                <a:gd name="T20" fmla="*/ 1 w 83"/>
                <a:gd name="T21" fmla="*/ 0 h 45"/>
                <a:gd name="T22" fmla="*/ 1 w 83"/>
                <a:gd name="T23" fmla="*/ 1 h 45"/>
                <a:gd name="T24" fmla="*/ 1 w 83"/>
                <a:gd name="T25" fmla="*/ 1 h 45"/>
                <a:gd name="T26" fmla="*/ 0 w 83"/>
                <a:gd name="T27" fmla="*/ 1 h 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45"/>
                <a:gd name="T44" fmla="*/ 83 w 83"/>
                <a:gd name="T45" fmla="*/ 45 h 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45">
                  <a:moveTo>
                    <a:pt x="0" y="17"/>
                  </a:moveTo>
                  <a:lnTo>
                    <a:pt x="1" y="34"/>
                  </a:lnTo>
                  <a:lnTo>
                    <a:pt x="20" y="45"/>
                  </a:lnTo>
                  <a:lnTo>
                    <a:pt x="45" y="29"/>
                  </a:lnTo>
                  <a:lnTo>
                    <a:pt x="53" y="41"/>
                  </a:lnTo>
                  <a:lnTo>
                    <a:pt x="69" y="31"/>
                  </a:lnTo>
                  <a:lnTo>
                    <a:pt x="70" y="18"/>
                  </a:lnTo>
                  <a:lnTo>
                    <a:pt x="83" y="13"/>
                  </a:lnTo>
                  <a:lnTo>
                    <a:pt x="76" y="0"/>
                  </a:lnTo>
                  <a:lnTo>
                    <a:pt x="66" y="7"/>
                  </a:lnTo>
                  <a:lnTo>
                    <a:pt x="54" y="0"/>
                  </a:lnTo>
                  <a:lnTo>
                    <a:pt x="30" y="7"/>
                  </a:lnTo>
                  <a:lnTo>
                    <a:pt x="15" y="15"/>
                  </a:lnTo>
                  <a:lnTo>
                    <a:pt x="0" y="17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4" name="Freeform 78"/>
            <p:cNvSpPr>
              <a:spLocks noChangeAspect="1"/>
            </p:cNvSpPr>
            <p:nvPr/>
          </p:nvSpPr>
          <p:spPr bwMode="gray">
            <a:xfrm>
              <a:off x="849" y="2351"/>
              <a:ext cx="71" cy="51"/>
            </a:xfrm>
            <a:custGeom>
              <a:avLst/>
              <a:gdLst>
                <a:gd name="T0" fmla="*/ 0 w 112"/>
                <a:gd name="T1" fmla="*/ 1 h 80"/>
                <a:gd name="T2" fmla="*/ 1 w 112"/>
                <a:gd name="T3" fmla="*/ 1 h 80"/>
                <a:gd name="T4" fmla="*/ 1 w 112"/>
                <a:gd name="T5" fmla="*/ 1 h 80"/>
                <a:gd name="T6" fmla="*/ 1 w 112"/>
                <a:gd name="T7" fmla="*/ 1 h 80"/>
                <a:gd name="T8" fmla="*/ 1 w 112"/>
                <a:gd name="T9" fmla="*/ 1 h 80"/>
                <a:gd name="T10" fmla="*/ 1 w 112"/>
                <a:gd name="T11" fmla="*/ 1 h 80"/>
                <a:gd name="T12" fmla="*/ 1 w 112"/>
                <a:gd name="T13" fmla="*/ 1 h 80"/>
                <a:gd name="T14" fmla="*/ 1 w 112"/>
                <a:gd name="T15" fmla="*/ 1 h 80"/>
                <a:gd name="T16" fmla="*/ 1 w 112"/>
                <a:gd name="T17" fmla="*/ 1 h 80"/>
                <a:gd name="T18" fmla="*/ 1 w 112"/>
                <a:gd name="T19" fmla="*/ 1 h 80"/>
                <a:gd name="T20" fmla="*/ 1 w 112"/>
                <a:gd name="T21" fmla="*/ 1 h 80"/>
                <a:gd name="T22" fmla="*/ 1 w 112"/>
                <a:gd name="T23" fmla="*/ 1 h 80"/>
                <a:gd name="T24" fmla="*/ 1 w 112"/>
                <a:gd name="T25" fmla="*/ 1 h 80"/>
                <a:gd name="T26" fmla="*/ 1 w 112"/>
                <a:gd name="T27" fmla="*/ 1 h 80"/>
                <a:gd name="T28" fmla="*/ 1 w 112"/>
                <a:gd name="T29" fmla="*/ 1 h 80"/>
                <a:gd name="T30" fmla="*/ 1 w 112"/>
                <a:gd name="T31" fmla="*/ 1 h 80"/>
                <a:gd name="T32" fmla="*/ 1 w 112"/>
                <a:gd name="T33" fmla="*/ 1 h 80"/>
                <a:gd name="T34" fmla="*/ 1 w 112"/>
                <a:gd name="T35" fmla="*/ 1 h 80"/>
                <a:gd name="T36" fmla="*/ 1 w 112"/>
                <a:gd name="T37" fmla="*/ 1 h 80"/>
                <a:gd name="T38" fmla="*/ 1 w 112"/>
                <a:gd name="T39" fmla="*/ 1 h 80"/>
                <a:gd name="T40" fmla="*/ 1 w 112"/>
                <a:gd name="T41" fmla="*/ 1 h 80"/>
                <a:gd name="T42" fmla="*/ 1 w 112"/>
                <a:gd name="T43" fmla="*/ 0 h 80"/>
                <a:gd name="T44" fmla="*/ 0 w 112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2"/>
                <a:gd name="T70" fmla="*/ 0 h 80"/>
                <a:gd name="T71" fmla="*/ 112 w 112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2" h="80">
                  <a:moveTo>
                    <a:pt x="0" y="35"/>
                  </a:moveTo>
                  <a:lnTo>
                    <a:pt x="18" y="53"/>
                  </a:lnTo>
                  <a:lnTo>
                    <a:pt x="31" y="46"/>
                  </a:lnTo>
                  <a:lnTo>
                    <a:pt x="35" y="61"/>
                  </a:lnTo>
                  <a:lnTo>
                    <a:pt x="22" y="65"/>
                  </a:lnTo>
                  <a:lnTo>
                    <a:pt x="23" y="73"/>
                  </a:lnTo>
                  <a:lnTo>
                    <a:pt x="34" y="80"/>
                  </a:lnTo>
                  <a:lnTo>
                    <a:pt x="46" y="80"/>
                  </a:lnTo>
                  <a:lnTo>
                    <a:pt x="71" y="69"/>
                  </a:lnTo>
                  <a:lnTo>
                    <a:pt x="89" y="76"/>
                  </a:lnTo>
                  <a:lnTo>
                    <a:pt x="102" y="74"/>
                  </a:lnTo>
                  <a:lnTo>
                    <a:pt x="112" y="46"/>
                  </a:lnTo>
                  <a:lnTo>
                    <a:pt x="91" y="24"/>
                  </a:lnTo>
                  <a:lnTo>
                    <a:pt x="91" y="5"/>
                  </a:lnTo>
                  <a:lnTo>
                    <a:pt x="72" y="22"/>
                  </a:lnTo>
                  <a:lnTo>
                    <a:pt x="77" y="28"/>
                  </a:lnTo>
                  <a:lnTo>
                    <a:pt x="73" y="38"/>
                  </a:lnTo>
                  <a:lnTo>
                    <a:pt x="76" y="51"/>
                  </a:lnTo>
                  <a:lnTo>
                    <a:pt x="60" y="43"/>
                  </a:lnTo>
                  <a:lnTo>
                    <a:pt x="54" y="19"/>
                  </a:lnTo>
                  <a:lnTo>
                    <a:pt x="45" y="7"/>
                  </a:lnTo>
                  <a:lnTo>
                    <a:pt x="34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5" name="Freeform 79"/>
            <p:cNvSpPr>
              <a:spLocks noChangeAspect="1"/>
            </p:cNvSpPr>
            <p:nvPr/>
          </p:nvSpPr>
          <p:spPr bwMode="gray">
            <a:xfrm>
              <a:off x="849" y="2351"/>
              <a:ext cx="71" cy="51"/>
            </a:xfrm>
            <a:custGeom>
              <a:avLst/>
              <a:gdLst>
                <a:gd name="T0" fmla="*/ 0 w 112"/>
                <a:gd name="T1" fmla="*/ 1 h 80"/>
                <a:gd name="T2" fmla="*/ 1 w 112"/>
                <a:gd name="T3" fmla="*/ 1 h 80"/>
                <a:gd name="T4" fmla="*/ 1 w 112"/>
                <a:gd name="T5" fmla="*/ 1 h 80"/>
                <a:gd name="T6" fmla="*/ 1 w 112"/>
                <a:gd name="T7" fmla="*/ 1 h 80"/>
                <a:gd name="T8" fmla="*/ 1 w 112"/>
                <a:gd name="T9" fmla="*/ 1 h 80"/>
                <a:gd name="T10" fmla="*/ 1 w 112"/>
                <a:gd name="T11" fmla="*/ 1 h 80"/>
                <a:gd name="T12" fmla="*/ 1 w 112"/>
                <a:gd name="T13" fmla="*/ 1 h 80"/>
                <a:gd name="T14" fmla="*/ 1 w 112"/>
                <a:gd name="T15" fmla="*/ 1 h 80"/>
                <a:gd name="T16" fmla="*/ 1 w 112"/>
                <a:gd name="T17" fmla="*/ 1 h 80"/>
                <a:gd name="T18" fmla="*/ 1 w 112"/>
                <a:gd name="T19" fmla="*/ 1 h 80"/>
                <a:gd name="T20" fmla="*/ 1 w 112"/>
                <a:gd name="T21" fmla="*/ 1 h 80"/>
                <a:gd name="T22" fmla="*/ 1 w 112"/>
                <a:gd name="T23" fmla="*/ 1 h 80"/>
                <a:gd name="T24" fmla="*/ 1 w 112"/>
                <a:gd name="T25" fmla="*/ 1 h 80"/>
                <a:gd name="T26" fmla="*/ 1 w 112"/>
                <a:gd name="T27" fmla="*/ 1 h 80"/>
                <a:gd name="T28" fmla="*/ 1 w 112"/>
                <a:gd name="T29" fmla="*/ 1 h 80"/>
                <a:gd name="T30" fmla="*/ 1 w 112"/>
                <a:gd name="T31" fmla="*/ 1 h 80"/>
                <a:gd name="T32" fmla="*/ 1 w 112"/>
                <a:gd name="T33" fmla="*/ 1 h 80"/>
                <a:gd name="T34" fmla="*/ 1 w 112"/>
                <a:gd name="T35" fmla="*/ 1 h 80"/>
                <a:gd name="T36" fmla="*/ 1 w 112"/>
                <a:gd name="T37" fmla="*/ 1 h 80"/>
                <a:gd name="T38" fmla="*/ 1 w 112"/>
                <a:gd name="T39" fmla="*/ 1 h 80"/>
                <a:gd name="T40" fmla="*/ 1 w 112"/>
                <a:gd name="T41" fmla="*/ 1 h 80"/>
                <a:gd name="T42" fmla="*/ 1 w 112"/>
                <a:gd name="T43" fmla="*/ 0 h 80"/>
                <a:gd name="T44" fmla="*/ 0 w 112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2"/>
                <a:gd name="T70" fmla="*/ 0 h 80"/>
                <a:gd name="T71" fmla="*/ 112 w 112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2" h="80">
                  <a:moveTo>
                    <a:pt x="0" y="35"/>
                  </a:moveTo>
                  <a:lnTo>
                    <a:pt x="18" y="53"/>
                  </a:lnTo>
                  <a:lnTo>
                    <a:pt x="31" y="46"/>
                  </a:lnTo>
                  <a:lnTo>
                    <a:pt x="35" y="61"/>
                  </a:lnTo>
                  <a:lnTo>
                    <a:pt x="22" y="65"/>
                  </a:lnTo>
                  <a:lnTo>
                    <a:pt x="23" y="73"/>
                  </a:lnTo>
                  <a:lnTo>
                    <a:pt x="34" y="80"/>
                  </a:lnTo>
                  <a:lnTo>
                    <a:pt x="46" y="80"/>
                  </a:lnTo>
                  <a:lnTo>
                    <a:pt x="71" y="69"/>
                  </a:lnTo>
                  <a:lnTo>
                    <a:pt x="89" y="76"/>
                  </a:lnTo>
                  <a:lnTo>
                    <a:pt x="102" y="74"/>
                  </a:lnTo>
                  <a:lnTo>
                    <a:pt x="112" y="46"/>
                  </a:lnTo>
                  <a:lnTo>
                    <a:pt x="91" y="24"/>
                  </a:lnTo>
                  <a:lnTo>
                    <a:pt x="91" y="5"/>
                  </a:lnTo>
                  <a:lnTo>
                    <a:pt x="72" y="22"/>
                  </a:lnTo>
                  <a:lnTo>
                    <a:pt x="77" y="28"/>
                  </a:lnTo>
                  <a:lnTo>
                    <a:pt x="73" y="38"/>
                  </a:lnTo>
                  <a:lnTo>
                    <a:pt x="76" y="51"/>
                  </a:lnTo>
                  <a:lnTo>
                    <a:pt x="60" y="43"/>
                  </a:lnTo>
                  <a:lnTo>
                    <a:pt x="54" y="19"/>
                  </a:lnTo>
                  <a:lnTo>
                    <a:pt x="45" y="7"/>
                  </a:lnTo>
                  <a:lnTo>
                    <a:pt x="34" y="0"/>
                  </a:lnTo>
                  <a:lnTo>
                    <a:pt x="0" y="35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6" name="Freeform 80"/>
            <p:cNvSpPr>
              <a:spLocks noChangeAspect="1"/>
            </p:cNvSpPr>
            <p:nvPr/>
          </p:nvSpPr>
          <p:spPr bwMode="gray">
            <a:xfrm>
              <a:off x="807" y="2423"/>
              <a:ext cx="127" cy="121"/>
            </a:xfrm>
            <a:custGeom>
              <a:avLst/>
              <a:gdLst>
                <a:gd name="T0" fmla="*/ 1 w 199"/>
                <a:gd name="T1" fmla="*/ 1 h 189"/>
                <a:gd name="T2" fmla="*/ 1 w 199"/>
                <a:gd name="T3" fmla="*/ 1 h 189"/>
                <a:gd name="T4" fmla="*/ 1 w 199"/>
                <a:gd name="T5" fmla="*/ 1 h 189"/>
                <a:gd name="T6" fmla="*/ 1 w 199"/>
                <a:gd name="T7" fmla="*/ 1 h 189"/>
                <a:gd name="T8" fmla="*/ 1 w 199"/>
                <a:gd name="T9" fmla="*/ 1 h 189"/>
                <a:gd name="T10" fmla="*/ 1 w 199"/>
                <a:gd name="T11" fmla="*/ 1 h 189"/>
                <a:gd name="T12" fmla="*/ 1 w 199"/>
                <a:gd name="T13" fmla="*/ 1 h 189"/>
                <a:gd name="T14" fmla="*/ 1 w 199"/>
                <a:gd name="T15" fmla="*/ 1 h 189"/>
                <a:gd name="T16" fmla="*/ 1 w 199"/>
                <a:gd name="T17" fmla="*/ 1 h 189"/>
                <a:gd name="T18" fmla="*/ 0 w 199"/>
                <a:gd name="T19" fmla="*/ 1 h 189"/>
                <a:gd name="T20" fmla="*/ 1 w 199"/>
                <a:gd name="T21" fmla="*/ 1 h 189"/>
                <a:gd name="T22" fmla="*/ 1 w 199"/>
                <a:gd name="T23" fmla="*/ 1 h 189"/>
                <a:gd name="T24" fmla="*/ 1 w 199"/>
                <a:gd name="T25" fmla="*/ 1 h 189"/>
                <a:gd name="T26" fmla="*/ 1 w 199"/>
                <a:gd name="T27" fmla="*/ 1 h 189"/>
                <a:gd name="T28" fmla="*/ 1 w 199"/>
                <a:gd name="T29" fmla="*/ 1 h 189"/>
                <a:gd name="T30" fmla="*/ 1 w 199"/>
                <a:gd name="T31" fmla="*/ 1 h 189"/>
                <a:gd name="T32" fmla="*/ 1 w 199"/>
                <a:gd name="T33" fmla="*/ 1 h 189"/>
                <a:gd name="T34" fmla="*/ 1 w 199"/>
                <a:gd name="T35" fmla="*/ 1 h 189"/>
                <a:gd name="T36" fmla="*/ 1 w 199"/>
                <a:gd name="T37" fmla="*/ 1 h 189"/>
                <a:gd name="T38" fmla="*/ 1 w 199"/>
                <a:gd name="T39" fmla="*/ 1 h 189"/>
                <a:gd name="T40" fmla="*/ 1 w 199"/>
                <a:gd name="T41" fmla="*/ 1 h 189"/>
                <a:gd name="T42" fmla="*/ 1 w 199"/>
                <a:gd name="T43" fmla="*/ 1 h 189"/>
                <a:gd name="T44" fmla="*/ 1 w 199"/>
                <a:gd name="T45" fmla="*/ 1 h 189"/>
                <a:gd name="T46" fmla="*/ 1 w 199"/>
                <a:gd name="T47" fmla="*/ 1 h 189"/>
                <a:gd name="T48" fmla="*/ 1 w 199"/>
                <a:gd name="T49" fmla="*/ 1 h 189"/>
                <a:gd name="T50" fmla="*/ 1 w 199"/>
                <a:gd name="T51" fmla="*/ 1 h 189"/>
                <a:gd name="T52" fmla="*/ 1 w 199"/>
                <a:gd name="T53" fmla="*/ 1 h 189"/>
                <a:gd name="T54" fmla="*/ 1 w 199"/>
                <a:gd name="T55" fmla="*/ 1 h 189"/>
                <a:gd name="T56" fmla="*/ 1 w 199"/>
                <a:gd name="T57" fmla="*/ 1 h 189"/>
                <a:gd name="T58" fmla="*/ 1 w 199"/>
                <a:gd name="T59" fmla="*/ 1 h 189"/>
                <a:gd name="T60" fmla="*/ 1 w 199"/>
                <a:gd name="T61" fmla="*/ 1 h 189"/>
                <a:gd name="T62" fmla="*/ 1 w 199"/>
                <a:gd name="T63" fmla="*/ 1 h 189"/>
                <a:gd name="T64" fmla="*/ 1 w 199"/>
                <a:gd name="T65" fmla="*/ 1 h 189"/>
                <a:gd name="T66" fmla="*/ 1 w 199"/>
                <a:gd name="T67" fmla="*/ 1 h 189"/>
                <a:gd name="T68" fmla="*/ 1 w 199"/>
                <a:gd name="T69" fmla="*/ 1 h 189"/>
                <a:gd name="T70" fmla="*/ 1 w 199"/>
                <a:gd name="T71" fmla="*/ 1 h 189"/>
                <a:gd name="T72" fmla="*/ 1 w 199"/>
                <a:gd name="T73" fmla="*/ 1 h 189"/>
                <a:gd name="T74" fmla="*/ 1 w 199"/>
                <a:gd name="T75" fmla="*/ 0 h 189"/>
                <a:gd name="T76" fmla="*/ 1 w 199"/>
                <a:gd name="T77" fmla="*/ 1 h 189"/>
                <a:gd name="T78" fmla="*/ 1 w 199"/>
                <a:gd name="T79" fmla="*/ 1 h 189"/>
                <a:gd name="T80" fmla="*/ 1 w 199"/>
                <a:gd name="T81" fmla="*/ 1 h 189"/>
                <a:gd name="T82" fmla="*/ 1 w 199"/>
                <a:gd name="T83" fmla="*/ 1 h 189"/>
                <a:gd name="T84" fmla="*/ 1 w 199"/>
                <a:gd name="T85" fmla="*/ 1 h 1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9"/>
                <a:gd name="T130" fmla="*/ 0 h 189"/>
                <a:gd name="T131" fmla="*/ 199 w 199"/>
                <a:gd name="T132" fmla="*/ 189 h 1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9" h="189">
                  <a:moveTo>
                    <a:pt x="1" y="41"/>
                  </a:moveTo>
                  <a:lnTo>
                    <a:pt x="11" y="54"/>
                  </a:lnTo>
                  <a:lnTo>
                    <a:pt x="3" y="64"/>
                  </a:lnTo>
                  <a:lnTo>
                    <a:pt x="9" y="77"/>
                  </a:lnTo>
                  <a:lnTo>
                    <a:pt x="27" y="88"/>
                  </a:lnTo>
                  <a:lnTo>
                    <a:pt x="43" y="93"/>
                  </a:lnTo>
                  <a:lnTo>
                    <a:pt x="55" y="108"/>
                  </a:lnTo>
                  <a:lnTo>
                    <a:pt x="38" y="111"/>
                  </a:lnTo>
                  <a:lnTo>
                    <a:pt x="4" y="101"/>
                  </a:lnTo>
                  <a:lnTo>
                    <a:pt x="0" y="123"/>
                  </a:lnTo>
                  <a:lnTo>
                    <a:pt x="12" y="138"/>
                  </a:lnTo>
                  <a:lnTo>
                    <a:pt x="30" y="143"/>
                  </a:lnTo>
                  <a:lnTo>
                    <a:pt x="31" y="170"/>
                  </a:lnTo>
                  <a:lnTo>
                    <a:pt x="72" y="176"/>
                  </a:lnTo>
                  <a:lnTo>
                    <a:pt x="112" y="170"/>
                  </a:lnTo>
                  <a:lnTo>
                    <a:pt x="128" y="161"/>
                  </a:lnTo>
                  <a:lnTo>
                    <a:pt x="138" y="176"/>
                  </a:lnTo>
                  <a:lnTo>
                    <a:pt x="151" y="189"/>
                  </a:lnTo>
                  <a:lnTo>
                    <a:pt x="169" y="187"/>
                  </a:lnTo>
                  <a:lnTo>
                    <a:pt x="184" y="178"/>
                  </a:lnTo>
                  <a:lnTo>
                    <a:pt x="180" y="164"/>
                  </a:lnTo>
                  <a:lnTo>
                    <a:pt x="195" y="162"/>
                  </a:lnTo>
                  <a:lnTo>
                    <a:pt x="199" y="146"/>
                  </a:lnTo>
                  <a:lnTo>
                    <a:pt x="180" y="137"/>
                  </a:lnTo>
                  <a:lnTo>
                    <a:pt x="164" y="124"/>
                  </a:lnTo>
                  <a:lnTo>
                    <a:pt x="154" y="108"/>
                  </a:lnTo>
                  <a:lnTo>
                    <a:pt x="160" y="88"/>
                  </a:lnTo>
                  <a:lnTo>
                    <a:pt x="155" y="51"/>
                  </a:lnTo>
                  <a:lnTo>
                    <a:pt x="176" y="24"/>
                  </a:lnTo>
                  <a:lnTo>
                    <a:pt x="169" y="12"/>
                  </a:lnTo>
                  <a:lnTo>
                    <a:pt x="153" y="11"/>
                  </a:lnTo>
                  <a:lnTo>
                    <a:pt x="130" y="43"/>
                  </a:lnTo>
                  <a:lnTo>
                    <a:pt x="116" y="27"/>
                  </a:lnTo>
                  <a:lnTo>
                    <a:pt x="101" y="28"/>
                  </a:lnTo>
                  <a:lnTo>
                    <a:pt x="93" y="18"/>
                  </a:lnTo>
                  <a:lnTo>
                    <a:pt x="76" y="26"/>
                  </a:lnTo>
                  <a:lnTo>
                    <a:pt x="78" y="4"/>
                  </a:lnTo>
                  <a:lnTo>
                    <a:pt x="66" y="0"/>
                  </a:lnTo>
                  <a:lnTo>
                    <a:pt x="54" y="5"/>
                  </a:lnTo>
                  <a:lnTo>
                    <a:pt x="26" y="11"/>
                  </a:lnTo>
                  <a:lnTo>
                    <a:pt x="22" y="22"/>
                  </a:lnTo>
                  <a:lnTo>
                    <a:pt x="9" y="27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7" name="Freeform 81"/>
            <p:cNvSpPr>
              <a:spLocks noChangeAspect="1"/>
            </p:cNvSpPr>
            <p:nvPr/>
          </p:nvSpPr>
          <p:spPr bwMode="gray">
            <a:xfrm>
              <a:off x="807" y="2423"/>
              <a:ext cx="127" cy="121"/>
            </a:xfrm>
            <a:custGeom>
              <a:avLst/>
              <a:gdLst>
                <a:gd name="T0" fmla="*/ 1 w 199"/>
                <a:gd name="T1" fmla="*/ 1 h 189"/>
                <a:gd name="T2" fmla="*/ 1 w 199"/>
                <a:gd name="T3" fmla="*/ 1 h 189"/>
                <a:gd name="T4" fmla="*/ 1 w 199"/>
                <a:gd name="T5" fmla="*/ 1 h 189"/>
                <a:gd name="T6" fmla="*/ 1 w 199"/>
                <a:gd name="T7" fmla="*/ 1 h 189"/>
                <a:gd name="T8" fmla="*/ 1 w 199"/>
                <a:gd name="T9" fmla="*/ 1 h 189"/>
                <a:gd name="T10" fmla="*/ 1 w 199"/>
                <a:gd name="T11" fmla="*/ 1 h 189"/>
                <a:gd name="T12" fmla="*/ 1 w 199"/>
                <a:gd name="T13" fmla="*/ 1 h 189"/>
                <a:gd name="T14" fmla="*/ 1 w 199"/>
                <a:gd name="T15" fmla="*/ 1 h 189"/>
                <a:gd name="T16" fmla="*/ 1 w 199"/>
                <a:gd name="T17" fmla="*/ 1 h 189"/>
                <a:gd name="T18" fmla="*/ 0 w 199"/>
                <a:gd name="T19" fmla="*/ 1 h 189"/>
                <a:gd name="T20" fmla="*/ 1 w 199"/>
                <a:gd name="T21" fmla="*/ 1 h 189"/>
                <a:gd name="T22" fmla="*/ 1 w 199"/>
                <a:gd name="T23" fmla="*/ 1 h 189"/>
                <a:gd name="T24" fmla="*/ 1 w 199"/>
                <a:gd name="T25" fmla="*/ 1 h 189"/>
                <a:gd name="T26" fmla="*/ 1 w 199"/>
                <a:gd name="T27" fmla="*/ 1 h 189"/>
                <a:gd name="T28" fmla="*/ 1 w 199"/>
                <a:gd name="T29" fmla="*/ 1 h 189"/>
                <a:gd name="T30" fmla="*/ 1 w 199"/>
                <a:gd name="T31" fmla="*/ 1 h 189"/>
                <a:gd name="T32" fmla="*/ 1 w 199"/>
                <a:gd name="T33" fmla="*/ 1 h 189"/>
                <a:gd name="T34" fmla="*/ 1 w 199"/>
                <a:gd name="T35" fmla="*/ 1 h 189"/>
                <a:gd name="T36" fmla="*/ 1 w 199"/>
                <a:gd name="T37" fmla="*/ 1 h 189"/>
                <a:gd name="T38" fmla="*/ 1 w 199"/>
                <a:gd name="T39" fmla="*/ 1 h 189"/>
                <a:gd name="T40" fmla="*/ 1 w 199"/>
                <a:gd name="T41" fmla="*/ 1 h 189"/>
                <a:gd name="T42" fmla="*/ 1 w 199"/>
                <a:gd name="T43" fmla="*/ 1 h 189"/>
                <a:gd name="T44" fmla="*/ 1 w 199"/>
                <a:gd name="T45" fmla="*/ 1 h 189"/>
                <a:gd name="T46" fmla="*/ 1 w 199"/>
                <a:gd name="T47" fmla="*/ 1 h 189"/>
                <a:gd name="T48" fmla="*/ 1 w 199"/>
                <a:gd name="T49" fmla="*/ 1 h 189"/>
                <a:gd name="T50" fmla="*/ 1 w 199"/>
                <a:gd name="T51" fmla="*/ 1 h 189"/>
                <a:gd name="T52" fmla="*/ 1 w 199"/>
                <a:gd name="T53" fmla="*/ 1 h 189"/>
                <a:gd name="T54" fmla="*/ 1 w 199"/>
                <a:gd name="T55" fmla="*/ 1 h 189"/>
                <a:gd name="T56" fmla="*/ 1 w 199"/>
                <a:gd name="T57" fmla="*/ 1 h 189"/>
                <a:gd name="T58" fmla="*/ 1 w 199"/>
                <a:gd name="T59" fmla="*/ 1 h 189"/>
                <a:gd name="T60" fmla="*/ 1 w 199"/>
                <a:gd name="T61" fmla="*/ 1 h 189"/>
                <a:gd name="T62" fmla="*/ 1 w 199"/>
                <a:gd name="T63" fmla="*/ 1 h 189"/>
                <a:gd name="T64" fmla="*/ 1 w 199"/>
                <a:gd name="T65" fmla="*/ 1 h 189"/>
                <a:gd name="T66" fmla="*/ 1 w 199"/>
                <a:gd name="T67" fmla="*/ 1 h 189"/>
                <a:gd name="T68" fmla="*/ 1 w 199"/>
                <a:gd name="T69" fmla="*/ 1 h 189"/>
                <a:gd name="T70" fmla="*/ 1 w 199"/>
                <a:gd name="T71" fmla="*/ 1 h 189"/>
                <a:gd name="T72" fmla="*/ 1 w 199"/>
                <a:gd name="T73" fmla="*/ 1 h 189"/>
                <a:gd name="T74" fmla="*/ 1 w 199"/>
                <a:gd name="T75" fmla="*/ 0 h 189"/>
                <a:gd name="T76" fmla="*/ 1 w 199"/>
                <a:gd name="T77" fmla="*/ 1 h 189"/>
                <a:gd name="T78" fmla="*/ 1 w 199"/>
                <a:gd name="T79" fmla="*/ 1 h 189"/>
                <a:gd name="T80" fmla="*/ 1 w 199"/>
                <a:gd name="T81" fmla="*/ 1 h 189"/>
                <a:gd name="T82" fmla="*/ 1 w 199"/>
                <a:gd name="T83" fmla="*/ 1 h 189"/>
                <a:gd name="T84" fmla="*/ 1 w 199"/>
                <a:gd name="T85" fmla="*/ 1 h 1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9"/>
                <a:gd name="T130" fmla="*/ 0 h 189"/>
                <a:gd name="T131" fmla="*/ 199 w 199"/>
                <a:gd name="T132" fmla="*/ 189 h 1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9" h="189">
                  <a:moveTo>
                    <a:pt x="1" y="41"/>
                  </a:moveTo>
                  <a:lnTo>
                    <a:pt x="11" y="54"/>
                  </a:lnTo>
                  <a:lnTo>
                    <a:pt x="3" y="64"/>
                  </a:lnTo>
                  <a:lnTo>
                    <a:pt x="9" y="77"/>
                  </a:lnTo>
                  <a:lnTo>
                    <a:pt x="27" y="88"/>
                  </a:lnTo>
                  <a:lnTo>
                    <a:pt x="43" y="93"/>
                  </a:lnTo>
                  <a:lnTo>
                    <a:pt x="55" y="108"/>
                  </a:lnTo>
                  <a:lnTo>
                    <a:pt x="38" y="111"/>
                  </a:lnTo>
                  <a:lnTo>
                    <a:pt x="4" y="101"/>
                  </a:lnTo>
                  <a:lnTo>
                    <a:pt x="0" y="123"/>
                  </a:lnTo>
                  <a:lnTo>
                    <a:pt x="12" y="138"/>
                  </a:lnTo>
                  <a:lnTo>
                    <a:pt x="30" y="143"/>
                  </a:lnTo>
                  <a:lnTo>
                    <a:pt x="31" y="170"/>
                  </a:lnTo>
                  <a:lnTo>
                    <a:pt x="72" y="176"/>
                  </a:lnTo>
                  <a:lnTo>
                    <a:pt x="112" y="170"/>
                  </a:lnTo>
                  <a:lnTo>
                    <a:pt x="128" y="161"/>
                  </a:lnTo>
                  <a:lnTo>
                    <a:pt x="138" y="176"/>
                  </a:lnTo>
                  <a:lnTo>
                    <a:pt x="151" y="189"/>
                  </a:lnTo>
                  <a:lnTo>
                    <a:pt x="169" y="187"/>
                  </a:lnTo>
                  <a:lnTo>
                    <a:pt x="184" y="178"/>
                  </a:lnTo>
                  <a:lnTo>
                    <a:pt x="180" y="164"/>
                  </a:lnTo>
                  <a:lnTo>
                    <a:pt x="195" y="162"/>
                  </a:lnTo>
                  <a:lnTo>
                    <a:pt x="199" y="146"/>
                  </a:lnTo>
                  <a:lnTo>
                    <a:pt x="180" y="137"/>
                  </a:lnTo>
                  <a:lnTo>
                    <a:pt x="164" y="124"/>
                  </a:lnTo>
                  <a:lnTo>
                    <a:pt x="154" y="108"/>
                  </a:lnTo>
                  <a:lnTo>
                    <a:pt x="160" y="88"/>
                  </a:lnTo>
                  <a:lnTo>
                    <a:pt x="155" y="51"/>
                  </a:lnTo>
                  <a:lnTo>
                    <a:pt x="176" y="24"/>
                  </a:lnTo>
                  <a:lnTo>
                    <a:pt x="169" y="12"/>
                  </a:lnTo>
                  <a:lnTo>
                    <a:pt x="153" y="11"/>
                  </a:lnTo>
                  <a:lnTo>
                    <a:pt x="130" y="43"/>
                  </a:lnTo>
                  <a:lnTo>
                    <a:pt x="116" y="27"/>
                  </a:lnTo>
                  <a:lnTo>
                    <a:pt x="101" y="28"/>
                  </a:lnTo>
                  <a:lnTo>
                    <a:pt x="93" y="18"/>
                  </a:lnTo>
                  <a:lnTo>
                    <a:pt x="76" y="26"/>
                  </a:lnTo>
                  <a:lnTo>
                    <a:pt x="78" y="4"/>
                  </a:lnTo>
                  <a:lnTo>
                    <a:pt x="66" y="0"/>
                  </a:lnTo>
                  <a:lnTo>
                    <a:pt x="54" y="5"/>
                  </a:lnTo>
                  <a:lnTo>
                    <a:pt x="26" y="11"/>
                  </a:lnTo>
                  <a:lnTo>
                    <a:pt x="22" y="22"/>
                  </a:lnTo>
                  <a:lnTo>
                    <a:pt x="9" y="27"/>
                  </a:lnTo>
                  <a:lnTo>
                    <a:pt x="1" y="41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8" name="Freeform 82"/>
            <p:cNvSpPr>
              <a:spLocks noChangeAspect="1"/>
            </p:cNvSpPr>
            <p:nvPr/>
          </p:nvSpPr>
          <p:spPr bwMode="gray">
            <a:xfrm>
              <a:off x="772" y="2380"/>
              <a:ext cx="78" cy="68"/>
            </a:xfrm>
            <a:custGeom>
              <a:avLst/>
              <a:gdLst>
                <a:gd name="T0" fmla="*/ 0 w 122"/>
                <a:gd name="T1" fmla="*/ 1 h 106"/>
                <a:gd name="T2" fmla="*/ 1 w 122"/>
                <a:gd name="T3" fmla="*/ 1 h 106"/>
                <a:gd name="T4" fmla="*/ 1 w 122"/>
                <a:gd name="T5" fmla="*/ 1 h 106"/>
                <a:gd name="T6" fmla="*/ 1 w 122"/>
                <a:gd name="T7" fmla="*/ 1 h 106"/>
                <a:gd name="T8" fmla="*/ 1 w 122"/>
                <a:gd name="T9" fmla="*/ 1 h 106"/>
                <a:gd name="T10" fmla="*/ 1 w 122"/>
                <a:gd name="T11" fmla="*/ 1 h 106"/>
                <a:gd name="T12" fmla="*/ 1 w 122"/>
                <a:gd name="T13" fmla="*/ 1 h 106"/>
                <a:gd name="T14" fmla="*/ 1 w 122"/>
                <a:gd name="T15" fmla="*/ 1 h 106"/>
                <a:gd name="T16" fmla="*/ 1 w 122"/>
                <a:gd name="T17" fmla="*/ 1 h 106"/>
                <a:gd name="T18" fmla="*/ 1 w 122"/>
                <a:gd name="T19" fmla="*/ 1 h 106"/>
                <a:gd name="T20" fmla="*/ 1 w 122"/>
                <a:gd name="T21" fmla="*/ 1 h 106"/>
                <a:gd name="T22" fmla="*/ 1 w 122"/>
                <a:gd name="T23" fmla="*/ 0 h 106"/>
                <a:gd name="T24" fmla="*/ 1 w 122"/>
                <a:gd name="T25" fmla="*/ 1 h 106"/>
                <a:gd name="T26" fmla="*/ 1 w 122"/>
                <a:gd name="T27" fmla="*/ 1 h 106"/>
                <a:gd name="T28" fmla="*/ 0 w 122"/>
                <a:gd name="T29" fmla="*/ 1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106"/>
                <a:gd name="T47" fmla="*/ 122 w 122"/>
                <a:gd name="T48" fmla="*/ 106 h 1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106">
                  <a:moveTo>
                    <a:pt x="0" y="59"/>
                  </a:moveTo>
                  <a:lnTo>
                    <a:pt x="7" y="81"/>
                  </a:lnTo>
                  <a:lnTo>
                    <a:pt x="4" y="102"/>
                  </a:lnTo>
                  <a:lnTo>
                    <a:pt x="35" y="106"/>
                  </a:lnTo>
                  <a:lnTo>
                    <a:pt x="53" y="94"/>
                  </a:lnTo>
                  <a:lnTo>
                    <a:pt x="67" y="72"/>
                  </a:lnTo>
                  <a:lnTo>
                    <a:pt x="122" y="59"/>
                  </a:lnTo>
                  <a:lnTo>
                    <a:pt x="111" y="41"/>
                  </a:lnTo>
                  <a:lnTo>
                    <a:pt x="108" y="24"/>
                  </a:lnTo>
                  <a:lnTo>
                    <a:pt x="90" y="17"/>
                  </a:lnTo>
                  <a:lnTo>
                    <a:pt x="80" y="1"/>
                  </a:lnTo>
                  <a:lnTo>
                    <a:pt x="44" y="0"/>
                  </a:lnTo>
                  <a:lnTo>
                    <a:pt x="39" y="21"/>
                  </a:lnTo>
                  <a:lnTo>
                    <a:pt x="28" y="3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9" name="Freeform 83"/>
            <p:cNvSpPr>
              <a:spLocks noChangeAspect="1"/>
            </p:cNvSpPr>
            <p:nvPr/>
          </p:nvSpPr>
          <p:spPr bwMode="gray">
            <a:xfrm>
              <a:off x="772" y="2380"/>
              <a:ext cx="78" cy="68"/>
            </a:xfrm>
            <a:custGeom>
              <a:avLst/>
              <a:gdLst>
                <a:gd name="T0" fmla="*/ 0 w 122"/>
                <a:gd name="T1" fmla="*/ 1 h 106"/>
                <a:gd name="T2" fmla="*/ 1 w 122"/>
                <a:gd name="T3" fmla="*/ 1 h 106"/>
                <a:gd name="T4" fmla="*/ 1 w 122"/>
                <a:gd name="T5" fmla="*/ 1 h 106"/>
                <a:gd name="T6" fmla="*/ 1 w 122"/>
                <a:gd name="T7" fmla="*/ 1 h 106"/>
                <a:gd name="T8" fmla="*/ 1 w 122"/>
                <a:gd name="T9" fmla="*/ 1 h 106"/>
                <a:gd name="T10" fmla="*/ 1 w 122"/>
                <a:gd name="T11" fmla="*/ 1 h 106"/>
                <a:gd name="T12" fmla="*/ 1 w 122"/>
                <a:gd name="T13" fmla="*/ 1 h 106"/>
                <a:gd name="T14" fmla="*/ 1 w 122"/>
                <a:gd name="T15" fmla="*/ 1 h 106"/>
                <a:gd name="T16" fmla="*/ 1 w 122"/>
                <a:gd name="T17" fmla="*/ 1 h 106"/>
                <a:gd name="T18" fmla="*/ 1 w 122"/>
                <a:gd name="T19" fmla="*/ 1 h 106"/>
                <a:gd name="T20" fmla="*/ 1 w 122"/>
                <a:gd name="T21" fmla="*/ 1 h 106"/>
                <a:gd name="T22" fmla="*/ 1 w 122"/>
                <a:gd name="T23" fmla="*/ 0 h 106"/>
                <a:gd name="T24" fmla="*/ 1 w 122"/>
                <a:gd name="T25" fmla="*/ 1 h 106"/>
                <a:gd name="T26" fmla="*/ 1 w 122"/>
                <a:gd name="T27" fmla="*/ 1 h 106"/>
                <a:gd name="T28" fmla="*/ 0 w 122"/>
                <a:gd name="T29" fmla="*/ 1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106"/>
                <a:gd name="T47" fmla="*/ 122 w 122"/>
                <a:gd name="T48" fmla="*/ 106 h 1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106">
                  <a:moveTo>
                    <a:pt x="0" y="59"/>
                  </a:moveTo>
                  <a:lnTo>
                    <a:pt x="7" y="81"/>
                  </a:lnTo>
                  <a:lnTo>
                    <a:pt x="4" y="102"/>
                  </a:lnTo>
                  <a:lnTo>
                    <a:pt x="35" y="106"/>
                  </a:lnTo>
                  <a:lnTo>
                    <a:pt x="53" y="94"/>
                  </a:lnTo>
                  <a:lnTo>
                    <a:pt x="67" y="72"/>
                  </a:lnTo>
                  <a:lnTo>
                    <a:pt x="122" y="59"/>
                  </a:lnTo>
                  <a:lnTo>
                    <a:pt x="111" y="41"/>
                  </a:lnTo>
                  <a:lnTo>
                    <a:pt x="108" y="24"/>
                  </a:lnTo>
                  <a:lnTo>
                    <a:pt x="90" y="17"/>
                  </a:lnTo>
                  <a:lnTo>
                    <a:pt x="80" y="1"/>
                  </a:lnTo>
                  <a:lnTo>
                    <a:pt x="44" y="0"/>
                  </a:lnTo>
                  <a:lnTo>
                    <a:pt x="39" y="21"/>
                  </a:lnTo>
                  <a:lnTo>
                    <a:pt x="28" y="36"/>
                  </a:lnTo>
                  <a:lnTo>
                    <a:pt x="0" y="59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0" name="Freeform 84"/>
            <p:cNvSpPr>
              <a:spLocks noChangeAspect="1"/>
            </p:cNvSpPr>
            <p:nvPr/>
          </p:nvSpPr>
          <p:spPr bwMode="gray">
            <a:xfrm>
              <a:off x="378" y="2204"/>
              <a:ext cx="12" cy="34"/>
            </a:xfrm>
            <a:custGeom>
              <a:avLst/>
              <a:gdLst>
                <a:gd name="T0" fmla="*/ 1 w 19"/>
                <a:gd name="T1" fmla="*/ 0 h 53"/>
                <a:gd name="T2" fmla="*/ 1 w 19"/>
                <a:gd name="T3" fmla="*/ 1 h 53"/>
                <a:gd name="T4" fmla="*/ 1 w 19"/>
                <a:gd name="T5" fmla="*/ 1 h 53"/>
                <a:gd name="T6" fmla="*/ 0 w 19"/>
                <a:gd name="T7" fmla="*/ 1 h 53"/>
                <a:gd name="T8" fmla="*/ 1 w 19"/>
                <a:gd name="T9" fmla="*/ 1 h 53"/>
                <a:gd name="T10" fmla="*/ 1 w 19"/>
                <a:gd name="T11" fmla="*/ 1 h 53"/>
                <a:gd name="T12" fmla="*/ 1 w 19"/>
                <a:gd name="T13" fmla="*/ 1 h 53"/>
                <a:gd name="T14" fmla="*/ 1 w 19"/>
                <a:gd name="T15" fmla="*/ 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53"/>
                <a:gd name="T26" fmla="*/ 19 w 19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53">
                  <a:moveTo>
                    <a:pt x="13" y="0"/>
                  </a:moveTo>
                  <a:lnTo>
                    <a:pt x="1" y="3"/>
                  </a:lnTo>
                  <a:lnTo>
                    <a:pt x="8" y="19"/>
                  </a:lnTo>
                  <a:lnTo>
                    <a:pt x="0" y="39"/>
                  </a:lnTo>
                  <a:lnTo>
                    <a:pt x="13" y="53"/>
                  </a:lnTo>
                  <a:lnTo>
                    <a:pt x="12" y="35"/>
                  </a:lnTo>
                  <a:lnTo>
                    <a:pt x="19" y="2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1" name="Freeform 85"/>
            <p:cNvSpPr>
              <a:spLocks noChangeAspect="1"/>
            </p:cNvSpPr>
            <p:nvPr/>
          </p:nvSpPr>
          <p:spPr bwMode="gray">
            <a:xfrm>
              <a:off x="378" y="2204"/>
              <a:ext cx="12" cy="34"/>
            </a:xfrm>
            <a:custGeom>
              <a:avLst/>
              <a:gdLst>
                <a:gd name="T0" fmla="*/ 1 w 19"/>
                <a:gd name="T1" fmla="*/ 0 h 53"/>
                <a:gd name="T2" fmla="*/ 1 w 19"/>
                <a:gd name="T3" fmla="*/ 1 h 53"/>
                <a:gd name="T4" fmla="*/ 1 w 19"/>
                <a:gd name="T5" fmla="*/ 1 h 53"/>
                <a:gd name="T6" fmla="*/ 0 w 19"/>
                <a:gd name="T7" fmla="*/ 1 h 53"/>
                <a:gd name="T8" fmla="*/ 1 w 19"/>
                <a:gd name="T9" fmla="*/ 1 h 53"/>
                <a:gd name="T10" fmla="*/ 1 w 19"/>
                <a:gd name="T11" fmla="*/ 1 h 53"/>
                <a:gd name="T12" fmla="*/ 1 w 19"/>
                <a:gd name="T13" fmla="*/ 1 h 53"/>
                <a:gd name="T14" fmla="*/ 1 w 19"/>
                <a:gd name="T15" fmla="*/ 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53"/>
                <a:gd name="T26" fmla="*/ 19 w 19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53">
                  <a:moveTo>
                    <a:pt x="13" y="0"/>
                  </a:moveTo>
                  <a:lnTo>
                    <a:pt x="1" y="3"/>
                  </a:lnTo>
                  <a:lnTo>
                    <a:pt x="8" y="19"/>
                  </a:lnTo>
                  <a:lnTo>
                    <a:pt x="0" y="39"/>
                  </a:lnTo>
                  <a:lnTo>
                    <a:pt x="13" y="53"/>
                  </a:lnTo>
                  <a:lnTo>
                    <a:pt x="12" y="35"/>
                  </a:lnTo>
                  <a:lnTo>
                    <a:pt x="19" y="20"/>
                  </a:lnTo>
                  <a:lnTo>
                    <a:pt x="13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2" name="Freeform 86"/>
            <p:cNvSpPr>
              <a:spLocks noChangeAspect="1"/>
            </p:cNvSpPr>
            <p:nvPr/>
          </p:nvSpPr>
          <p:spPr bwMode="gray">
            <a:xfrm>
              <a:off x="317" y="2283"/>
              <a:ext cx="13" cy="25"/>
            </a:xfrm>
            <a:custGeom>
              <a:avLst/>
              <a:gdLst>
                <a:gd name="T0" fmla="*/ 1 w 20"/>
                <a:gd name="T1" fmla="*/ 0 h 39"/>
                <a:gd name="T2" fmla="*/ 0 w 20"/>
                <a:gd name="T3" fmla="*/ 1 h 39"/>
                <a:gd name="T4" fmla="*/ 1 w 20"/>
                <a:gd name="T5" fmla="*/ 1 h 39"/>
                <a:gd name="T6" fmla="*/ 1 w 20"/>
                <a:gd name="T7" fmla="*/ 1 h 39"/>
                <a:gd name="T8" fmla="*/ 1 w 20"/>
                <a:gd name="T9" fmla="*/ 1 h 39"/>
                <a:gd name="T10" fmla="*/ 1 w 20"/>
                <a:gd name="T11" fmla="*/ 1 h 39"/>
                <a:gd name="T12" fmla="*/ 1 w 20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9"/>
                <a:gd name="T23" fmla="*/ 20 w 20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9">
                  <a:moveTo>
                    <a:pt x="6" y="0"/>
                  </a:moveTo>
                  <a:lnTo>
                    <a:pt x="0" y="15"/>
                  </a:lnTo>
                  <a:lnTo>
                    <a:pt x="1" y="30"/>
                  </a:lnTo>
                  <a:lnTo>
                    <a:pt x="11" y="39"/>
                  </a:lnTo>
                  <a:lnTo>
                    <a:pt x="20" y="35"/>
                  </a:lnTo>
                  <a:lnTo>
                    <a:pt x="19" y="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3" name="Freeform 87"/>
            <p:cNvSpPr>
              <a:spLocks noChangeAspect="1"/>
            </p:cNvSpPr>
            <p:nvPr/>
          </p:nvSpPr>
          <p:spPr bwMode="gray">
            <a:xfrm>
              <a:off x="317" y="2283"/>
              <a:ext cx="13" cy="25"/>
            </a:xfrm>
            <a:custGeom>
              <a:avLst/>
              <a:gdLst>
                <a:gd name="T0" fmla="*/ 1 w 20"/>
                <a:gd name="T1" fmla="*/ 0 h 39"/>
                <a:gd name="T2" fmla="*/ 0 w 20"/>
                <a:gd name="T3" fmla="*/ 1 h 39"/>
                <a:gd name="T4" fmla="*/ 1 w 20"/>
                <a:gd name="T5" fmla="*/ 1 h 39"/>
                <a:gd name="T6" fmla="*/ 1 w 20"/>
                <a:gd name="T7" fmla="*/ 1 h 39"/>
                <a:gd name="T8" fmla="*/ 1 w 20"/>
                <a:gd name="T9" fmla="*/ 1 h 39"/>
                <a:gd name="T10" fmla="*/ 1 w 20"/>
                <a:gd name="T11" fmla="*/ 1 h 39"/>
                <a:gd name="T12" fmla="*/ 1 w 20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9"/>
                <a:gd name="T23" fmla="*/ 20 w 20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9">
                  <a:moveTo>
                    <a:pt x="6" y="0"/>
                  </a:moveTo>
                  <a:lnTo>
                    <a:pt x="0" y="15"/>
                  </a:lnTo>
                  <a:lnTo>
                    <a:pt x="1" y="30"/>
                  </a:lnTo>
                  <a:lnTo>
                    <a:pt x="11" y="39"/>
                  </a:lnTo>
                  <a:lnTo>
                    <a:pt x="20" y="35"/>
                  </a:ln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4" name="Freeform 88"/>
            <p:cNvSpPr>
              <a:spLocks noChangeAspect="1"/>
            </p:cNvSpPr>
            <p:nvPr/>
          </p:nvSpPr>
          <p:spPr bwMode="gray">
            <a:xfrm>
              <a:off x="323" y="2470"/>
              <a:ext cx="44" cy="25"/>
            </a:xfrm>
            <a:custGeom>
              <a:avLst/>
              <a:gdLst>
                <a:gd name="T0" fmla="*/ 1 w 67"/>
                <a:gd name="T1" fmla="*/ 0 h 41"/>
                <a:gd name="T2" fmla="*/ 0 w 67"/>
                <a:gd name="T3" fmla="*/ 1 h 41"/>
                <a:gd name="T4" fmla="*/ 1 w 67"/>
                <a:gd name="T5" fmla="*/ 1 h 41"/>
                <a:gd name="T6" fmla="*/ 1 w 67"/>
                <a:gd name="T7" fmla="*/ 1 h 41"/>
                <a:gd name="T8" fmla="*/ 1 w 67"/>
                <a:gd name="T9" fmla="*/ 1 h 41"/>
                <a:gd name="T10" fmla="*/ 1 w 67"/>
                <a:gd name="T11" fmla="*/ 1 h 41"/>
                <a:gd name="T12" fmla="*/ 1 w 67"/>
                <a:gd name="T13" fmla="*/ 1 h 41"/>
                <a:gd name="T14" fmla="*/ 1 w 67"/>
                <a:gd name="T15" fmla="*/ 1 h 41"/>
                <a:gd name="T16" fmla="*/ 1 w 67"/>
                <a:gd name="T17" fmla="*/ 1 h 41"/>
                <a:gd name="T18" fmla="*/ 1 w 67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41"/>
                <a:gd name="T32" fmla="*/ 67 w 6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41">
                  <a:moveTo>
                    <a:pt x="6" y="0"/>
                  </a:moveTo>
                  <a:lnTo>
                    <a:pt x="0" y="27"/>
                  </a:lnTo>
                  <a:lnTo>
                    <a:pt x="14" y="32"/>
                  </a:lnTo>
                  <a:lnTo>
                    <a:pt x="28" y="30"/>
                  </a:lnTo>
                  <a:lnTo>
                    <a:pt x="43" y="41"/>
                  </a:lnTo>
                  <a:lnTo>
                    <a:pt x="50" y="27"/>
                  </a:lnTo>
                  <a:lnTo>
                    <a:pt x="47" y="16"/>
                  </a:lnTo>
                  <a:lnTo>
                    <a:pt x="65" y="26"/>
                  </a:lnTo>
                  <a:lnTo>
                    <a:pt x="67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5" name="Freeform 89"/>
            <p:cNvSpPr>
              <a:spLocks noChangeAspect="1"/>
            </p:cNvSpPr>
            <p:nvPr/>
          </p:nvSpPr>
          <p:spPr bwMode="gray">
            <a:xfrm>
              <a:off x="323" y="2470"/>
              <a:ext cx="44" cy="25"/>
            </a:xfrm>
            <a:custGeom>
              <a:avLst/>
              <a:gdLst>
                <a:gd name="T0" fmla="*/ 1 w 67"/>
                <a:gd name="T1" fmla="*/ 0 h 41"/>
                <a:gd name="T2" fmla="*/ 0 w 67"/>
                <a:gd name="T3" fmla="*/ 1 h 41"/>
                <a:gd name="T4" fmla="*/ 1 w 67"/>
                <a:gd name="T5" fmla="*/ 1 h 41"/>
                <a:gd name="T6" fmla="*/ 1 w 67"/>
                <a:gd name="T7" fmla="*/ 1 h 41"/>
                <a:gd name="T8" fmla="*/ 1 w 67"/>
                <a:gd name="T9" fmla="*/ 1 h 41"/>
                <a:gd name="T10" fmla="*/ 1 w 67"/>
                <a:gd name="T11" fmla="*/ 1 h 41"/>
                <a:gd name="T12" fmla="*/ 1 w 67"/>
                <a:gd name="T13" fmla="*/ 1 h 41"/>
                <a:gd name="T14" fmla="*/ 1 w 67"/>
                <a:gd name="T15" fmla="*/ 1 h 41"/>
                <a:gd name="T16" fmla="*/ 1 w 67"/>
                <a:gd name="T17" fmla="*/ 1 h 41"/>
                <a:gd name="T18" fmla="*/ 1 w 67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41"/>
                <a:gd name="T32" fmla="*/ 67 w 6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41">
                  <a:moveTo>
                    <a:pt x="6" y="0"/>
                  </a:moveTo>
                  <a:lnTo>
                    <a:pt x="0" y="27"/>
                  </a:lnTo>
                  <a:lnTo>
                    <a:pt x="14" y="32"/>
                  </a:lnTo>
                  <a:lnTo>
                    <a:pt x="28" y="30"/>
                  </a:lnTo>
                  <a:lnTo>
                    <a:pt x="43" y="41"/>
                  </a:lnTo>
                  <a:lnTo>
                    <a:pt x="50" y="27"/>
                  </a:lnTo>
                  <a:lnTo>
                    <a:pt x="47" y="16"/>
                  </a:lnTo>
                  <a:lnTo>
                    <a:pt x="65" y="26"/>
                  </a:lnTo>
                  <a:lnTo>
                    <a:pt x="67" y="12"/>
                  </a:lnTo>
                  <a:lnTo>
                    <a:pt x="6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6" name="Freeform 90"/>
            <p:cNvSpPr>
              <a:spLocks noChangeAspect="1"/>
            </p:cNvSpPr>
            <p:nvPr/>
          </p:nvSpPr>
          <p:spPr bwMode="gray">
            <a:xfrm>
              <a:off x="473" y="2743"/>
              <a:ext cx="23" cy="62"/>
            </a:xfrm>
            <a:custGeom>
              <a:avLst/>
              <a:gdLst>
                <a:gd name="T0" fmla="*/ 1 w 35"/>
                <a:gd name="T1" fmla="*/ 0 h 99"/>
                <a:gd name="T2" fmla="*/ 1 w 35"/>
                <a:gd name="T3" fmla="*/ 1 h 99"/>
                <a:gd name="T4" fmla="*/ 1 w 35"/>
                <a:gd name="T5" fmla="*/ 1 h 99"/>
                <a:gd name="T6" fmla="*/ 1 w 35"/>
                <a:gd name="T7" fmla="*/ 1 h 99"/>
                <a:gd name="T8" fmla="*/ 0 w 35"/>
                <a:gd name="T9" fmla="*/ 1 h 99"/>
                <a:gd name="T10" fmla="*/ 1 w 35"/>
                <a:gd name="T11" fmla="*/ 1 h 99"/>
                <a:gd name="T12" fmla="*/ 1 w 35"/>
                <a:gd name="T13" fmla="*/ 1 h 99"/>
                <a:gd name="T14" fmla="*/ 1 w 35"/>
                <a:gd name="T15" fmla="*/ 1 h 99"/>
                <a:gd name="T16" fmla="*/ 1 w 35"/>
                <a:gd name="T17" fmla="*/ 1 h 99"/>
                <a:gd name="T18" fmla="*/ 1 w 35"/>
                <a:gd name="T19" fmla="*/ 1 h 99"/>
                <a:gd name="T20" fmla="*/ 1 w 35"/>
                <a:gd name="T21" fmla="*/ 1 h 99"/>
                <a:gd name="T22" fmla="*/ 1 w 35"/>
                <a:gd name="T23" fmla="*/ 0 h 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99"/>
                <a:gd name="T38" fmla="*/ 35 w 35"/>
                <a:gd name="T39" fmla="*/ 99 h 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99">
                  <a:moveTo>
                    <a:pt x="11" y="0"/>
                  </a:moveTo>
                  <a:lnTo>
                    <a:pt x="1" y="20"/>
                  </a:lnTo>
                  <a:lnTo>
                    <a:pt x="5" y="35"/>
                  </a:lnTo>
                  <a:lnTo>
                    <a:pt x="1" y="54"/>
                  </a:lnTo>
                  <a:lnTo>
                    <a:pt x="0" y="74"/>
                  </a:lnTo>
                  <a:lnTo>
                    <a:pt x="8" y="99"/>
                  </a:lnTo>
                  <a:lnTo>
                    <a:pt x="12" y="77"/>
                  </a:lnTo>
                  <a:lnTo>
                    <a:pt x="7" y="62"/>
                  </a:lnTo>
                  <a:lnTo>
                    <a:pt x="16" y="54"/>
                  </a:lnTo>
                  <a:lnTo>
                    <a:pt x="19" y="32"/>
                  </a:lnTo>
                  <a:lnTo>
                    <a:pt x="35" y="2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7" name="Freeform 91"/>
            <p:cNvSpPr>
              <a:spLocks noChangeAspect="1"/>
            </p:cNvSpPr>
            <p:nvPr/>
          </p:nvSpPr>
          <p:spPr bwMode="gray">
            <a:xfrm>
              <a:off x="473" y="2743"/>
              <a:ext cx="23" cy="62"/>
            </a:xfrm>
            <a:custGeom>
              <a:avLst/>
              <a:gdLst>
                <a:gd name="T0" fmla="*/ 1 w 35"/>
                <a:gd name="T1" fmla="*/ 0 h 99"/>
                <a:gd name="T2" fmla="*/ 1 w 35"/>
                <a:gd name="T3" fmla="*/ 1 h 99"/>
                <a:gd name="T4" fmla="*/ 1 w 35"/>
                <a:gd name="T5" fmla="*/ 1 h 99"/>
                <a:gd name="T6" fmla="*/ 1 w 35"/>
                <a:gd name="T7" fmla="*/ 1 h 99"/>
                <a:gd name="T8" fmla="*/ 0 w 35"/>
                <a:gd name="T9" fmla="*/ 1 h 99"/>
                <a:gd name="T10" fmla="*/ 1 w 35"/>
                <a:gd name="T11" fmla="*/ 1 h 99"/>
                <a:gd name="T12" fmla="*/ 1 w 35"/>
                <a:gd name="T13" fmla="*/ 1 h 99"/>
                <a:gd name="T14" fmla="*/ 1 w 35"/>
                <a:gd name="T15" fmla="*/ 1 h 99"/>
                <a:gd name="T16" fmla="*/ 1 w 35"/>
                <a:gd name="T17" fmla="*/ 1 h 99"/>
                <a:gd name="T18" fmla="*/ 1 w 35"/>
                <a:gd name="T19" fmla="*/ 1 h 99"/>
                <a:gd name="T20" fmla="*/ 1 w 35"/>
                <a:gd name="T21" fmla="*/ 1 h 99"/>
                <a:gd name="T22" fmla="*/ 1 w 35"/>
                <a:gd name="T23" fmla="*/ 0 h 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99"/>
                <a:gd name="T38" fmla="*/ 35 w 35"/>
                <a:gd name="T39" fmla="*/ 99 h 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99">
                  <a:moveTo>
                    <a:pt x="11" y="0"/>
                  </a:moveTo>
                  <a:lnTo>
                    <a:pt x="1" y="20"/>
                  </a:lnTo>
                  <a:lnTo>
                    <a:pt x="5" y="35"/>
                  </a:lnTo>
                  <a:lnTo>
                    <a:pt x="1" y="54"/>
                  </a:lnTo>
                  <a:lnTo>
                    <a:pt x="0" y="74"/>
                  </a:lnTo>
                  <a:lnTo>
                    <a:pt x="8" y="99"/>
                  </a:lnTo>
                  <a:lnTo>
                    <a:pt x="12" y="77"/>
                  </a:lnTo>
                  <a:lnTo>
                    <a:pt x="7" y="62"/>
                  </a:lnTo>
                  <a:lnTo>
                    <a:pt x="16" y="54"/>
                  </a:lnTo>
                  <a:lnTo>
                    <a:pt x="19" y="32"/>
                  </a:lnTo>
                  <a:lnTo>
                    <a:pt x="35" y="20"/>
                  </a:lnTo>
                  <a:lnTo>
                    <a:pt x="11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8" name="Freeform 92"/>
            <p:cNvSpPr>
              <a:spLocks noChangeAspect="1"/>
            </p:cNvSpPr>
            <p:nvPr/>
          </p:nvSpPr>
          <p:spPr bwMode="gray">
            <a:xfrm>
              <a:off x="498" y="2853"/>
              <a:ext cx="49" cy="86"/>
            </a:xfrm>
            <a:custGeom>
              <a:avLst/>
              <a:gdLst>
                <a:gd name="T0" fmla="*/ 0 w 78"/>
                <a:gd name="T1" fmla="*/ 1 h 134"/>
                <a:gd name="T2" fmla="*/ 1 w 78"/>
                <a:gd name="T3" fmla="*/ 1 h 134"/>
                <a:gd name="T4" fmla="*/ 1 w 78"/>
                <a:gd name="T5" fmla="*/ 1 h 134"/>
                <a:gd name="T6" fmla="*/ 1 w 78"/>
                <a:gd name="T7" fmla="*/ 1 h 134"/>
                <a:gd name="T8" fmla="*/ 1 w 78"/>
                <a:gd name="T9" fmla="*/ 1 h 134"/>
                <a:gd name="T10" fmla="*/ 1 w 78"/>
                <a:gd name="T11" fmla="*/ 1 h 134"/>
                <a:gd name="T12" fmla="*/ 1 w 78"/>
                <a:gd name="T13" fmla="*/ 1 h 134"/>
                <a:gd name="T14" fmla="*/ 1 w 78"/>
                <a:gd name="T15" fmla="*/ 1 h 134"/>
                <a:gd name="T16" fmla="*/ 1 w 78"/>
                <a:gd name="T17" fmla="*/ 1 h 134"/>
                <a:gd name="T18" fmla="*/ 1 w 78"/>
                <a:gd name="T19" fmla="*/ 1 h 134"/>
                <a:gd name="T20" fmla="*/ 1 w 78"/>
                <a:gd name="T21" fmla="*/ 1 h 134"/>
                <a:gd name="T22" fmla="*/ 1 w 78"/>
                <a:gd name="T23" fmla="*/ 1 h 134"/>
                <a:gd name="T24" fmla="*/ 1 w 78"/>
                <a:gd name="T25" fmla="*/ 1 h 134"/>
                <a:gd name="T26" fmla="*/ 1 w 78"/>
                <a:gd name="T27" fmla="*/ 0 h 134"/>
                <a:gd name="T28" fmla="*/ 0 w 78"/>
                <a:gd name="T29" fmla="*/ 1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34"/>
                <a:gd name="T47" fmla="*/ 78 w 78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34">
                  <a:moveTo>
                    <a:pt x="0" y="2"/>
                  </a:moveTo>
                  <a:lnTo>
                    <a:pt x="4" y="26"/>
                  </a:lnTo>
                  <a:lnTo>
                    <a:pt x="24" y="58"/>
                  </a:lnTo>
                  <a:lnTo>
                    <a:pt x="19" y="67"/>
                  </a:lnTo>
                  <a:lnTo>
                    <a:pt x="28" y="79"/>
                  </a:lnTo>
                  <a:lnTo>
                    <a:pt x="34" y="92"/>
                  </a:lnTo>
                  <a:lnTo>
                    <a:pt x="46" y="98"/>
                  </a:lnTo>
                  <a:lnTo>
                    <a:pt x="42" y="106"/>
                  </a:lnTo>
                  <a:lnTo>
                    <a:pt x="65" y="134"/>
                  </a:lnTo>
                  <a:lnTo>
                    <a:pt x="78" y="133"/>
                  </a:lnTo>
                  <a:lnTo>
                    <a:pt x="57" y="71"/>
                  </a:lnTo>
                  <a:lnTo>
                    <a:pt x="53" y="48"/>
                  </a:lnTo>
                  <a:lnTo>
                    <a:pt x="23" y="18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9" name="Freeform 93"/>
            <p:cNvSpPr>
              <a:spLocks noChangeAspect="1"/>
            </p:cNvSpPr>
            <p:nvPr/>
          </p:nvSpPr>
          <p:spPr bwMode="gray">
            <a:xfrm>
              <a:off x="498" y="2853"/>
              <a:ext cx="49" cy="86"/>
            </a:xfrm>
            <a:custGeom>
              <a:avLst/>
              <a:gdLst>
                <a:gd name="T0" fmla="*/ 0 w 78"/>
                <a:gd name="T1" fmla="*/ 1 h 134"/>
                <a:gd name="T2" fmla="*/ 1 w 78"/>
                <a:gd name="T3" fmla="*/ 1 h 134"/>
                <a:gd name="T4" fmla="*/ 1 w 78"/>
                <a:gd name="T5" fmla="*/ 1 h 134"/>
                <a:gd name="T6" fmla="*/ 1 w 78"/>
                <a:gd name="T7" fmla="*/ 1 h 134"/>
                <a:gd name="T8" fmla="*/ 1 w 78"/>
                <a:gd name="T9" fmla="*/ 1 h 134"/>
                <a:gd name="T10" fmla="*/ 1 w 78"/>
                <a:gd name="T11" fmla="*/ 1 h 134"/>
                <a:gd name="T12" fmla="*/ 1 w 78"/>
                <a:gd name="T13" fmla="*/ 1 h 134"/>
                <a:gd name="T14" fmla="*/ 1 w 78"/>
                <a:gd name="T15" fmla="*/ 1 h 134"/>
                <a:gd name="T16" fmla="*/ 1 w 78"/>
                <a:gd name="T17" fmla="*/ 1 h 134"/>
                <a:gd name="T18" fmla="*/ 1 w 78"/>
                <a:gd name="T19" fmla="*/ 1 h 134"/>
                <a:gd name="T20" fmla="*/ 1 w 78"/>
                <a:gd name="T21" fmla="*/ 1 h 134"/>
                <a:gd name="T22" fmla="*/ 1 w 78"/>
                <a:gd name="T23" fmla="*/ 1 h 134"/>
                <a:gd name="T24" fmla="*/ 1 w 78"/>
                <a:gd name="T25" fmla="*/ 1 h 134"/>
                <a:gd name="T26" fmla="*/ 1 w 78"/>
                <a:gd name="T27" fmla="*/ 0 h 134"/>
                <a:gd name="T28" fmla="*/ 0 w 78"/>
                <a:gd name="T29" fmla="*/ 1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34"/>
                <a:gd name="T47" fmla="*/ 78 w 78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34">
                  <a:moveTo>
                    <a:pt x="0" y="2"/>
                  </a:moveTo>
                  <a:lnTo>
                    <a:pt x="4" y="26"/>
                  </a:lnTo>
                  <a:lnTo>
                    <a:pt x="24" y="58"/>
                  </a:lnTo>
                  <a:lnTo>
                    <a:pt x="19" y="67"/>
                  </a:lnTo>
                  <a:lnTo>
                    <a:pt x="28" y="79"/>
                  </a:lnTo>
                  <a:lnTo>
                    <a:pt x="34" y="92"/>
                  </a:lnTo>
                  <a:lnTo>
                    <a:pt x="46" y="98"/>
                  </a:lnTo>
                  <a:lnTo>
                    <a:pt x="42" y="106"/>
                  </a:lnTo>
                  <a:lnTo>
                    <a:pt x="65" y="134"/>
                  </a:lnTo>
                  <a:lnTo>
                    <a:pt x="78" y="133"/>
                  </a:lnTo>
                  <a:lnTo>
                    <a:pt x="57" y="71"/>
                  </a:lnTo>
                  <a:lnTo>
                    <a:pt x="53" y="48"/>
                  </a:lnTo>
                  <a:lnTo>
                    <a:pt x="23" y="18"/>
                  </a:lnTo>
                  <a:lnTo>
                    <a:pt x="12" y="0"/>
                  </a:lnTo>
                  <a:lnTo>
                    <a:pt x="0" y="2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80" name="Freeform 94"/>
            <p:cNvSpPr>
              <a:spLocks noChangeAspect="1"/>
            </p:cNvSpPr>
            <p:nvPr/>
          </p:nvSpPr>
          <p:spPr bwMode="gray">
            <a:xfrm>
              <a:off x="1085" y="2160"/>
              <a:ext cx="434" cy="394"/>
            </a:xfrm>
            <a:custGeom>
              <a:avLst/>
              <a:gdLst>
                <a:gd name="T0" fmla="*/ 1 w 681"/>
                <a:gd name="T1" fmla="*/ 1 h 617"/>
                <a:gd name="T2" fmla="*/ 1 w 681"/>
                <a:gd name="T3" fmla="*/ 1 h 617"/>
                <a:gd name="T4" fmla="*/ 1 w 681"/>
                <a:gd name="T5" fmla="*/ 1 h 617"/>
                <a:gd name="T6" fmla="*/ 1 w 681"/>
                <a:gd name="T7" fmla="*/ 1 h 617"/>
                <a:gd name="T8" fmla="*/ 1 w 681"/>
                <a:gd name="T9" fmla="*/ 1 h 617"/>
                <a:gd name="T10" fmla="*/ 1 w 681"/>
                <a:gd name="T11" fmla="*/ 1 h 617"/>
                <a:gd name="T12" fmla="*/ 1 w 681"/>
                <a:gd name="T13" fmla="*/ 1 h 617"/>
                <a:gd name="T14" fmla="*/ 1 w 681"/>
                <a:gd name="T15" fmla="*/ 1 h 617"/>
                <a:gd name="T16" fmla="*/ 1 w 681"/>
                <a:gd name="T17" fmla="*/ 1 h 617"/>
                <a:gd name="T18" fmla="*/ 1 w 681"/>
                <a:gd name="T19" fmla="*/ 1 h 617"/>
                <a:gd name="T20" fmla="*/ 1 w 681"/>
                <a:gd name="T21" fmla="*/ 1 h 617"/>
                <a:gd name="T22" fmla="*/ 1 w 681"/>
                <a:gd name="T23" fmla="*/ 1 h 617"/>
                <a:gd name="T24" fmla="*/ 1 w 681"/>
                <a:gd name="T25" fmla="*/ 1 h 617"/>
                <a:gd name="T26" fmla="*/ 1 w 681"/>
                <a:gd name="T27" fmla="*/ 1 h 617"/>
                <a:gd name="T28" fmla="*/ 1 w 681"/>
                <a:gd name="T29" fmla="*/ 1 h 617"/>
                <a:gd name="T30" fmla="*/ 1 w 681"/>
                <a:gd name="T31" fmla="*/ 1 h 617"/>
                <a:gd name="T32" fmla="*/ 1 w 681"/>
                <a:gd name="T33" fmla="*/ 1 h 617"/>
                <a:gd name="T34" fmla="*/ 1 w 681"/>
                <a:gd name="T35" fmla="*/ 1 h 617"/>
                <a:gd name="T36" fmla="*/ 1 w 681"/>
                <a:gd name="T37" fmla="*/ 1 h 617"/>
                <a:gd name="T38" fmla="*/ 1 w 681"/>
                <a:gd name="T39" fmla="*/ 1 h 617"/>
                <a:gd name="T40" fmla="*/ 1 w 681"/>
                <a:gd name="T41" fmla="*/ 1 h 617"/>
                <a:gd name="T42" fmla="*/ 1 w 681"/>
                <a:gd name="T43" fmla="*/ 1 h 617"/>
                <a:gd name="T44" fmla="*/ 1 w 681"/>
                <a:gd name="T45" fmla="*/ 1 h 617"/>
                <a:gd name="T46" fmla="*/ 1 w 681"/>
                <a:gd name="T47" fmla="*/ 1 h 617"/>
                <a:gd name="T48" fmla="*/ 1 w 681"/>
                <a:gd name="T49" fmla="*/ 1 h 617"/>
                <a:gd name="T50" fmla="*/ 1 w 681"/>
                <a:gd name="T51" fmla="*/ 1 h 617"/>
                <a:gd name="T52" fmla="*/ 1 w 681"/>
                <a:gd name="T53" fmla="*/ 1 h 617"/>
                <a:gd name="T54" fmla="*/ 1 w 681"/>
                <a:gd name="T55" fmla="*/ 1 h 617"/>
                <a:gd name="T56" fmla="*/ 1 w 681"/>
                <a:gd name="T57" fmla="*/ 1 h 617"/>
                <a:gd name="T58" fmla="*/ 1 w 681"/>
                <a:gd name="T59" fmla="*/ 1 h 617"/>
                <a:gd name="T60" fmla="*/ 1 w 681"/>
                <a:gd name="T61" fmla="*/ 1 h 617"/>
                <a:gd name="T62" fmla="*/ 1 w 681"/>
                <a:gd name="T63" fmla="*/ 1 h 617"/>
                <a:gd name="T64" fmla="*/ 1 w 681"/>
                <a:gd name="T65" fmla="*/ 1 h 617"/>
                <a:gd name="T66" fmla="*/ 1 w 681"/>
                <a:gd name="T67" fmla="*/ 1 h 617"/>
                <a:gd name="T68" fmla="*/ 1 w 681"/>
                <a:gd name="T69" fmla="*/ 1 h 617"/>
                <a:gd name="T70" fmla="*/ 1 w 681"/>
                <a:gd name="T71" fmla="*/ 1 h 617"/>
                <a:gd name="T72" fmla="*/ 1 w 681"/>
                <a:gd name="T73" fmla="*/ 1 h 617"/>
                <a:gd name="T74" fmla="*/ 1 w 681"/>
                <a:gd name="T75" fmla="*/ 1 h 617"/>
                <a:gd name="T76" fmla="*/ 1 w 681"/>
                <a:gd name="T77" fmla="*/ 1 h 617"/>
                <a:gd name="T78" fmla="*/ 1 w 681"/>
                <a:gd name="T79" fmla="*/ 1 h 617"/>
                <a:gd name="T80" fmla="*/ 1 w 681"/>
                <a:gd name="T81" fmla="*/ 1 h 617"/>
                <a:gd name="T82" fmla="*/ 1 w 681"/>
                <a:gd name="T83" fmla="*/ 1 h 617"/>
                <a:gd name="T84" fmla="*/ 1 w 681"/>
                <a:gd name="T85" fmla="*/ 1 h 617"/>
                <a:gd name="T86" fmla="*/ 1 w 681"/>
                <a:gd name="T87" fmla="*/ 1 h 617"/>
                <a:gd name="T88" fmla="*/ 1 w 681"/>
                <a:gd name="T89" fmla="*/ 1 h 617"/>
                <a:gd name="T90" fmla="*/ 1 w 681"/>
                <a:gd name="T91" fmla="*/ 1 h 617"/>
                <a:gd name="T92" fmla="*/ 1 w 681"/>
                <a:gd name="T93" fmla="*/ 1 h 617"/>
                <a:gd name="T94" fmla="*/ 1 w 681"/>
                <a:gd name="T95" fmla="*/ 1 h 617"/>
                <a:gd name="T96" fmla="*/ 1 w 681"/>
                <a:gd name="T97" fmla="*/ 1 h 617"/>
                <a:gd name="T98" fmla="*/ 1 w 681"/>
                <a:gd name="T99" fmla="*/ 1 h 617"/>
                <a:gd name="T100" fmla="*/ 1 w 681"/>
                <a:gd name="T101" fmla="*/ 1 h 617"/>
                <a:gd name="T102" fmla="*/ 1 w 681"/>
                <a:gd name="T103" fmla="*/ 1 h 617"/>
                <a:gd name="T104" fmla="*/ 1 w 681"/>
                <a:gd name="T105" fmla="*/ 1 h 617"/>
                <a:gd name="T106" fmla="*/ 1 w 681"/>
                <a:gd name="T107" fmla="*/ 1 h 617"/>
                <a:gd name="T108" fmla="*/ 1 w 681"/>
                <a:gd name="T109" fmla="*/ 1 h 617"/>
                <a:gd name="T110" fmla="*/ 1 w 681"/>
                <a:gd name="T111" fmla="*/ 0 h 6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1"/>
                <a:gd name="T169" fmla="*/ 0 h 617"/>
                <a:gd name="T170" fmla="*/ 681 w 681"/>
                <a:gd name="T171" fmla="*/ 617 h 6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1" h="617">
                  <a:moveTo>
                    <a:pt x="38" y="0"/>
                  </a:moveTo>
                  <a:lnTo>
                    <a:pt x="41" y="19"/>
                  </a:lnTo>
                  <a:lnTo>
                    <a:pt x="49" y="32"/>
                  </a:lnTo>
                  <a:lnTo>
                    <a:pt x="37" y="42"/>
                  </a:lnTo>
                  <a:lnTo>
                    <a:pt x="46" y="57"/>
                  </a:lnTo>
                  <a:lnTo>
                    <a:pt x="26" y="58"/>
                  </a:lnTo>
                  <a:lnTo>
                    <a:pt x="13" y="80"/>
                  </a:lnTo>
                  <a:lnTo>
                    <a:pt x="7" y="97"/>
                  </a:lnTo>
                  <a:lnTo>
                    <a:pt x="17" y="105"/>
                  </a:lnTo>
                  <a:lnTo>
                    <a:pt x="21" y="116"/>
                  </a:lnTo>
                  <a:lnTo>
                    <a:pt x="10" y="120"/>
                  </a:lnTo>
                  <a:lnTo>
                    <a:pt x="6" y="150"/>
                  </a:lnTo>
                  <a:lnTo>
                    <a:pt x="9" y="168"/>
                  </a:lnTo>
                  <a:lnTo>
                    <a:pt x="22" y="159"/>
                  </a:lnTo>
                  <a:lnTo>
                    <a:pt x="32" y="168"/>
                  </a:lnTo>
                  <a:lnTo>
                    <a:pt x="34" y="189"/>
                  </a:lnTo>
                  <a:lnTo>
                    <a:pt x="0" y="230"/>
                  </a:lnTo>
                  <a:lnTo>
                    <a:pt x="2" y="246"/>
                  </a:lnTo>
                  <a:lnTo>
                    <a:pt x="14" y="253"/>
                  </a:lnTo>
                  <a:lnTo>
                    <a:pt x="23" y="246"/>
                  </a:lnTo>
                  <a:lnTo>
                    <a:pt x="30" y="257"/>
                  </a:lnTo>
                  <a:lnTo>
                    <a:pt x="45" y="259"/>
                  </a:lnTo>
                  <a:lnTo>
                    <a:pt x="36" y="267"/>
                  </a:lnTo>
                  <a:lnTo>
                    <a:pt x="29" y="278"/>
                  </a:lnTo>
                  <a:lnTo>
                    <a:pt x="55" y="285"/>
                  </a:lnTo>
                  <a:lnTo>
                    <a:pt x="52" y="295"/>
                  </a:lnTo>
                  <a:lnTo>
                    <a:pt x="64" y="300"/>
                  </a:lnTo>
                  <a:lnTo>
                    <a:pt x="82" y="300"/>
                  </a:lnTo>
                  <a:lnTo>
                    <a:pt x="88" y="288"/>
                  </a:lnTo>
                  <a:lnTo>
                    <a:pt x="115" y="270"/>
                  </a:lnTo>
                  <a:lnTo>
                    <a:pt x="136" y="274"/>
                  </a:lnTo>
                  <a:lnTo>
                    <a:pt x="151" y="270"/>
                  </a:lnTo>
                  <a:lnTo>
                    <a:pt x="157" y="281"/>
                  </a:lnTo>
                  <a:lnTo>
                    <a:pt x="190" y="295"/>
                  </a:lnTo>
                  <a:lnTo>
                    <a:pt x="201" y="311"/>
                  </a:lnTo>
                  <a:lnTo>
                    <a:pt x="217" y="317"/>
                  </a:lnTo>
                  <a:lnTo>
                    <a:pt x="226" y="328"/>
                  </a:lnTo>
                  <a:lnTo>
                    <a:pt x="236" y="349"/>
                  </a:lnTo>
                  <a:lnTo>
                    <a:pt x="251" y="357"/>
                  </a:lnTo>
                  <a:lnTo>
                    <a:pt x="257" y="374"/>
                  </a:lnTo>
                  <a:lnTo>
                    <a:pt x="268" y="378"/>
                  </a:lnTo>
                  <a:lnTo>
                    <a:pt x="279" y="369"/>
                  </a:lnTo>
                  <a:lnTo>
                    <a:pt x="278" y="355"/>
                  </a:lnTo>
                  <a:lnTo>
                    <a:pt x="297" y="367"/>
                  </a:lnTo>
                  <a:lnTo>
                    <a:pt x="311" y="363"/>
                  </a:lnTo>
                  <a:lnTo>
                    <a:pt x="326" y="374"/>
                  </a:lnTo>
                  <a:lnTo>
                    <a:pt x="305" y="378"/>
                  </a:lnTo>
                  <a:lnTo>
                    <a:pt x="290" y="389"/>
                  </a:lnTo>
                  <a:lnTo>
                    <a:pt x="310" y="427"/>
                  </a:lnTo>
                  <a:lnTo>
                    <a:pt x="330" y="428"/>
                  </a:lnTo>
                  <a:lnTo>
                    <a:pt x="341" y="412"/>
                  </a:lnTo>
                  <a:lnTo>
                    <a:pt x="340" y="392"/>
                  </a:lnTo>
                  <a:lnTo>
                    <a:pt x="359" y="404"/>
                  </a:lnTo>
                  <a:lnTo>
                    <a:pt x="374" y="427"/>
                  </a:lnTo>
                  <a:lnTo>
                    <a:pt x="359" y="440"/>
                  </a:lnTo>
                  <a:lnTo>
                    <a:pt x="359" y="459"/>
                  </a:lnTo>
                  <a:lnTo>
                    <a:pt x="382" y="497"/>
                  </a:lnTo>
                  <a:lnTo>
                    <a:pt x="406" y="526"/>
                  </a:lnTo>
                  <a:lnTo>
                    <a:pt x="430" y="530"/>
                  </a:lnTo>
                  <a:lnTo>
                    <a:pt x="449" y="542"/>
                  </a:lnTo>
                  <a:lnTo>
                    <a:pt x="463" y="561"/>
                  </a:lnTo>
                  <a:lnTo>
                    <a:pt x="478" y="562"/>
                  </a:lnTo>
                  <a:lnTo>
                    <a:pt x="489" y="574"/>
                  </a:lnTo>
                  <a:lnTo>
                    <a:pt x="570" y="612"/>
                  </a:lnTo>
                  <a:lnTo>
                    <a:pt x="597" y="617"/>
                  </a:lnTo>
                  <a:lnTo>
                    <a:pt x="633" y="597"/>
                  </a:lnTo>
                  <a:lnTo>
                    <a:pt x="651" y="600"/>
                  </a:lnTo>
                  <a:lnTo>
                    <a:pt x="677" y="593"/>
                  </a:lnTo>
                  <a:lnTo>
                    <a:pt x="681" y="580"/>
                  </a:lnTo>
                  <a:lnTo>
                    <a:pt x="671" y="561"/>
                  </a:lnTo>
                  <a:lnTo>
                    <a:pt x="648" y="530"/>
                  </a:lnTo>
                  <a:lnTo>
                    <a:pt x="641" y="509"/>
                  </a:lnTo>
                  <a:lnTo>
                    <a:pt x="618" y="497"/>
                  </a:lnTo>
                  <a:lnTo>
                    <a:pt x="618" y="476"/>
                  </a:lnTo>
                  <a:lnTo>
                    <a:pt x="613" y="454"/>
                  </a:lnTo>
                  <a:lnTo>
                    <a:pt x="589" y="424"/>
                  </a:lnTo>
                  <a:lnTo>
                    <a:pt x="564" y="415"/>
                  </a:lnTo>
                  <a:lnTo>
                    <a:pt x="577" y="404"/>
                  </a:lnTo>
                  <a:lnTo>
                    <a:pt x="567" y="390"/>
                  </a:lnTo>
                  <a:lnTo>
                    <a:pt x="572" y="372"/>
                  </a:lnTo>
                  <a:lnTo>
                    <a:pt x="587" y="353"/>
                  </a:lnTo>
                  <a:lnTo>
                    <a:pt x="589" y="328"/>
                  </a:lnTo>
                  <a:lnTo>
                    <a:pt x="582" y="292"/>
                  </a:lnTo>
                  <a:lnTo>
                    <a:pt x="563" y="262"/>
                  </a:lnTo>
                  <a:lnTo>
                    <a:pt x="556" y="245"/>
                  </a:lnTo>
                  <a:lnTo>
                    <a:pt x="554" y="228"/>
                  </a:lnTo>
                  <a:lnTo>
                    <a:pt x="563" y="212"/>
                  </a:lnTo>
                  <a:lnTo>
                    <a:pt x="564" y="174"/>
                  </a:lnTo>
                  <a:lnTo>
                    <a:pt x="559" y="138"/>
                  </a:lnTo>
                  <a:lnTo>
                    <a:pt x="547" y="101"/>
                  </a:lnTo>
                  <a:lnTo>
                    <a:pt x="539" y="89"/>
                  </a:lnTo>
                  <a:lnTo>
                    <a:pt x="529" y="103"/>
                  </a:lnTo>
                  <a:lnTo>
                    <a:pt x="516" y="115"/>
                  </a:lnTo>
                  <a:lnTo>
                    <a:pt x="517" y="134"/>
                  </a:lnTo>
                  <a:lnTo>
                    <a:pt x="509" y="130"/>
                  </a:lnTo>
                  <a:lnTo>
                    <a:pt x="506" y="113"/>
                  </a:lnTo>
                  <a:lnTo>
                    <a:pt x="487" y="108"/>
                  </a:lnTo>
                  <a:lnTo>
                    <a:pt x="486" y="95"/>
                  </a:lnTo>
                  <a:lnTo>
                    <a:pt x="514" y="100"/>
                  </a:lnTo>
                  <a:lnTo>
                    <a:pt x="524" y="90"/>
                  </a:lnTo>
                  <a:lnTo>
                    <a:pt x="527" y="76"/>
                  </a:lnTo>
                  <a:lnTo>
                    <a:pt x="495" y="62"/>
                  </a:lnTo>
                  <a:lnTo>
                    <a:pt x="447" y="78"/>
                  </a:lnTo>
                  <a:lnTo>
                    <a:pt x="471" y="55"/>
                  </a:lnTo>
                  <a:lnTo>
                    <a:pt x="460" y="49"/>
                  </a:lnTo>
                  <a:lnTo>
                    <a:pt x="443" y="45"/>
                  </a:lnTo>
                  <a:lnTo>
                    <a:pt x="433" y="54"/>
                  </a:lnTo>
                  <a:lnTo>
                    <a:pt x="426" y="35"/>
                  </a:lnTo>
                  <a:lnTo>
                    <a:pt x="429" y="20"/>
                  </a:lnTo>
                  <a:lnTo>
                    <a:pt x="416" y="16"/>
                  </a:lnTo>
                  <a:lnTo>
                    <a:pt x="406" y="26"/>
                  </a:lnTo>
                  <a:lnTo>
                    <a:pt x="403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81" name="Freeform 95"/>
            <p:cNvSpPr>
              <a:spLocks noChangeAspect="1"/>
            </p:cNvSpPr>
            <p:nvPr/>
          </p:nvSpPr>
          <p:spPr bwMode="gray">
            <a:xfrm>
              <a:off x="1085" y="2160"/>
              <a:ext cx="434" cy="394"/>
            </a:xfrm>
            <a:custGeom>
              <a:avLst/>
              <a:gdLst>
                <a:gd name="T0" fmla="*/ 1 w 681"/>
                <a:gd name="T1" fmla="*/ 1 h 617"/>
                <a:gd name="T2" fmla="*/ 1 w 681"/>
                <a:gd name="T3" fmla="*/ 1 h 617"/>
                <a:gd name="T4" fmla="*/ 1 w 681"/>
                <a:gd name="T5" fmla="*/ 1 h 617"/>
                <a:gd name="T6" fmla="*/ 1 w 681"/>
                <a:gd name="T7" fmla="*/ 1 h 617"/>
                <a:gd name="T8" fmla="*/ 1 w 681"/>
                <a:gd name="T9" fmla="*/ 1 h 617"/>
                <a:gd name="T10" fmla="*/ 1 w 681"/>
                <a:gd name="T11" fmla="*/ 1 h 617"/>
                <a:gd name="T12" fmla="*/ 1 w 681"/>
                <a:gd name="T13" fmla="*/ 1 h 617"/>
                <a:gd name="T14" fmla="*/ 1 w 681"/>
                <a:gd name="T15" fmla="*/ 1 h 617"/>
                <a:gd name="T16" fmla="*/ 1 w 681"/>
                <a:gd name="T17" fmla="*/ 1 h 617"/>
                <a:gd name="T18" fmla="*/ 1 w 681"/>
                <a:gd name="T19" fmla="*/ 1 h 617"/>
                <a:gd name="T20" fmla="*/ 1 w 681"/>
                <a:gd name="T21" fmla="*/ 1 h 617"/>
                <a:gd name="T22" fmla="*/ 1 w 681"/>
                <a:gd name="T23" fmla="*/ 1 h 617"/>
                <a:gd name="T24" fmla="*/ 1 w 681"/>
                <a:gd name="T25" fmla="*/ 1 h 617"/>
                <a:gd name="T26" fmla="*/ 1 w 681"/>
                <a:gd name="T27" fmla="*/ 1 h 617"/>
                <a:gd name="T28" fmla="*/ 1 w 681"/>
                <a:gd name="T29" fmla="*/ 1 h 617"/>
                <a:gd name="T30" fmla="*/ 1 w 681"/>
                <a:gd name="T31" fmla="*/ 1 h 617"/>
                <a:gd name="T32" fmla="*/ 1 w 681"/>
                <a:gd name="T33" fmla="*/ 1 h 617"/>
                <a:gd name="T34" fmla="*/ 1 w 681"/>
                <a:gd name="T35" fmla="*/ 1 h 617"/>
                <a:gd name="T36" fmla="*/ 1 w 681"/>
                <a:gd name="T37" fmla="*/ 1 h 617"/>
                <a:gd name="T38" fmla="*/ 1 w 681"/>
                <a:gd name="T39" fmla="*/ 1 h 617"/>
                <a:gd name="T40" fmla="*/ 1 w 681"/>
                <a:gd name="T41" fmla="*/ 1 h 617"/>
                <a:gd name="T42" fmla="*/ 1 w 681"/>
                <a:gd name="T43" fmla="*/ 1 h 617"/>
                <a:gd name="T44" fmla="*/ 1 w 681"/>
                <a:gd name="T45" fmla="*/ 1 h 617"/>
                <a:gd name="T46" fmla="*/ 1 w 681"/>
                <a:gd name="T47" fmla="*/ 1 h 617"/>
                <a:gd name="T48" fmla="*/ 1 w 681"/>
                <a:gd name="T49" fmla="*/ 1 h 617"/>
                <a:gd name="T50" fmla="*/ 1 w 681"/>
                <a:gd name="T51" fmla="*/ 1 h 617"/>
                <a:gd name="T52" fmla="*/ 1 w 681"/>
                <a:gd name="T53" fmla="*/ 1 h 617"/>
                <a:gd name="T54" fmla="*/ 1 w 681"/>
                <a:gd name="T55" fmla="*/ 1 h 617"/>
                <a:gd name="T56" fmla="*/ 1 w 681"/>
                <a:gd name="T57" fmla="*/ 1 h 617"/>
                <a:gd name="T58" fmla="*/ 1 w 681"/>
                <a:gd name="T59" fmla="*/ 1 h 617"/>
                <a:gd name="T60" fmla="*/ 1 w 681"/>
                <a:gd name="T61" fmla="*/ 1 h 617"/>
                <a:gd name="T62" fmla="*/ 1 w 681"/>
                <a:gd name="T63" fmla="*/ 1 h 617"/>
                <a:gd name="T64" fmla="*/ 1 w 681"/>
                <a:gd name="T65" fmla="*/ 1 h 617"/>
                <a:gd name="T66" fmla="*/ 1 w 681"/>
                <a:gd name="T67" fmla="*/ 1 h 617"/>
                <a:gd name="T68" fmla="*/ 1 w 681"/>
                <a:gd name="T69" fmla="*/ 1 h 617"/>
                <a:gd name="T70" fmla="*/ 1 w 681"/>
                <a:gd name="T71" fmla="*/ 1 h 617"/>
                <a:gd name="T72" fmla="*/ 1 w 681"/>
                <a:gd name="T73" fmla="*/ 1 h 617"/>
                <a:gd name="T74" fmla="*/ 1 w 681"/>
                <a:gd name="T75" fmla="*/ 1 h 617"/>
                <a:gd name="T76" fmla="*/ 1 w 681"/>
                <a:gd name="T77" fmla="*/ 1 h 617"/>
                <a:gd name="T78" fmla="*/ 1 w 681"/>
                <a:gd name="T79" fmla="*/ 1 h 617"/>
                <a:gd name="T80" fmla="*/ 1 w 681"/>
                <a:gd name="T81" fmla="*/ 1 h 617"/>
                <a:gd name="T82" fmla="*/ 1 w 681"/>
                <a:gd name="T83" fmla="*/ 1 h 617"/>
                <a:gd name="T84" fmla="*/ 1 w 681"/>
                <a:gd name="T85" fmla="*/ 1 h 617"/>
                <a:gd name="T86" fmla="*/ 1 w 681"/>
                <a:gd name="T87" fmla="*/ 1 h 617"/>
                <a:gd name="T88" fmla="*/ 1 w 681"/>
                <a:gd name="T89" fmla="*/ 1 h 617"/>
                <a:gd name="T90" fmla="*/ 1 w 681"/>
                <a:gd name="T91" fmla="*/ 1 h 617"/>
                <a:gd name="T92" fmla="*/ 1 w 681"/>
                <a:gd name="T93" fmla="*/ 1 h 617"/>
                <a:gd name="T94" fmla="*/ 1 w 681"/>
                <a:gd name="T95" fmla="*/ 1 h 617"/>
                <a:gd name="T96" fmla="*/ 1 w 681"/>
                <a:gd name="T97" fmla="*/ 1 h 617"/>
                <a:gd name="T98" fmla="*/ 1 w 681"/>
                <a:gd name="T99" fmla="*/ 1 h 617"/>
                <a:gd name="T100" fmla="*/ 1 w 681"/>
                <a:gd name="T101" fmla="*/ 1 h 617"/>
                <a:gd name="T102" fmla="*/ 1 w 681"/>
                <a:gd name="T103" fmla="*/ 1 h 617"/>
                <a:gd name="T104" fmla="*/ 1 w 681"/>
                <a:gd name="T105" fmla="*/ 1 h 617"/>
                <a:gd name="T106" fmla="*/ 1 w 681"/>
                <a:gd name="T107" fmla="*/ 1 h 617"/>
                <a:gd name="T108" fmla="*/ 1 w 681"/>
                <a:gd name="T109" fmla="*/ 1 h 617"/>
                <a:gd name="T110" fmla="*/ 1 w 681"/>
                <a:gd name="T111" fmla="*/ 0 h 6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1"/>
                <a:gd name="T169" fmla="*/ 0 h 617"/>
                <a:gd name="T170" fmla="*/ 681 w 681"/>
                <a:gd name="T171" fmla="*/ 617 h 6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1" h="617">
                  <a:moveTo>
                    <a:pt x="38" y="0"/>
                  </a:moveTo>
                  <a:lnTo>
                    <a:pt x="41" y="19"/>
                  </a:lnTo>
                  <a:lnTo>
                    <a:pt x="49" y="32"/>
                  </a:lnTo>
                  <a:lnTo>
                    <a:pt x="37" y="42"/>
                  </a:lnTo>
                  <a:lnTo>
                    <a:pt x="46" y="57"/>
                  </a:lnTo>
                  <a:lnTo>
                    <a:pt x="26" y="58"/>
                  </a:lnTo>
                  <a:lnTo>
                    <a:pt x="13" y="80"/>
                  </a:lnTo>
                  <a:lnTo>
                    <a:pt x="7" y="97"/>
                  </a:lnTo>
                  <a:lnTo>
                    <a:pt x="17" y="105"/>
                  </a:lnTo>
                  <a:lnTo>
                    <a:pt x="21" y="116"/>
                  </a:lnTo>
                  <a:lnTo>
                    <a:pt x="10" y="120"/>
                  </a:lnTo>
                  <a:lnTo>
                    <a:pt x="6" y="150"/>
                  </a:lnTo>
                  <a:lnTo>
                    <a:pt x="9" y="168"/>
                  </a:lnTo>
                  <a:lnTo>
                    <a:pt x="22" y="159"/>
                  </a:lnTo>
                  <a:lnTo>
                    <a:pt x="32" y="168"/>
                  </a:lnTo>
                  <a:lnTo>
                    <a:pt x="34" y="189"/>
                  </a:lnTo>
                  <a:lnTo>
                    <a:pt x="0" y="230"/>
                  </a:lnTo>
                  <a:lnTo>
                    <a:pt x="2" y="246"/>
                  </a:lnTo>
                  <a:lnTo>
                    <a:pt x="14" y="253"/>
                  </a:lnTo>
                  <a:lnTo>
                    <a:pt x="23" y="246"/>
                  </a:lnTo>
                  <a:lnTo>
                    <a:pt x="30" y="257"/>
                  </a:lnTo>
                  <a:lnTo>
                    <a:pt x="45" y="259"/>
                  </a:lnTo>
                  <a:lnTo>
                    <a:pt x="36" y="267"/>
                  </a:lnTo>
                  <a:lnTo>
                    <a:pt x="29" y="278"/>
                  </a:lnTo>
                  <a:lnTo>
                    <a:pt x="55" y="285"/>
                  </a:lnTo>
                  <a:lnTo>
                    <a:pt x="52" y="295"/>
                  </a:lnTo>
                  <a:lnTo>
                    <a:pt x="64" y="300"/>
                  </a:lnTo>
                  <a:lnTo>
                    <a:pt x="82" y="300"/>
                  </a:lnTo>
                  <a:lnTo>
                    <a:pt x="88" y="288"/>
                  </a:lnTo>
                  <a:lnTo>
                    <a:pt x="115" y="270"/>
                  </a:lnTo>
                  <a:lnTo>
                    <a:pt x="136" y="274"/>
                  </a:lnTo>
                  <a:lnTo>
                    <a:pt x="151" y="270"/>
                  </a:lnTo>
                  <a:lnTo>
                    <a:pt x="157" y="281"/>
                  </a:lnTo>
                  <a:lnTo>
                    <a:pt x="190" y="295"/>
                  </a:lnTo>
                  <a:lnTo>
                    <a:pt x="201" y="311"/>
                  </a:lnTo>
                  <a:lnTo>
                    <a:pt x="217" y="317"/>
                  </a:lnTo>
                  <a:lnTo>
                    <a:pt x="226" y="328"/>
                  </a:lnTo>
                  <a:lnTo>
                    <a:pt x="236" y="349"/>
                  </a:lnTo>
                  <a:lnTo>
                    <a:pt x="251" y="357"/>
                  </a:lnTo>
                  <a:lnTo>
                    <a:pt x="257" y="374"/>
                  </a:lnTo>
                  <a:lnTo>
                    <a:pt x="268" y="378"/>
                  </a:lnTo>
                  <a:lnTo>
                    <a:pt x="279" y="369"/>
                  </a:lnTo>
                  <a:lnTo>
                    <a:pt x="278" y="355"/>
                  </a:lnTo>
                  <a:lnTo>
                    <a:pt x="297" y="367"/>
                  </a:lnTo>
                  <a:lnTo>
                    <a:pt x="311" y="363"/>
                  </a:lnTo>
                  <a:lnTo>
                    <a:pt x="326" y="374"/>
                  </a:lnTo>
                  <a:lnTo>
                    <a:pt x="305" y="378"/>
                  </a:lnTo>
                  <a:lnTo>
                    <a:pt x="290" y="389"/>
                  </a:lnTo>
                  <a:lnTo>
                    <a:pt x="310" y="427"/>
                  </a:lnTo>
                  <a:lnTo>
                    <a:pt x="330" y="428"/>
                  </a:lnTo>
                  <a:lnTo>
                    <a:pt x="341" y="412"/>
                  </a:lnTo>
                  <a:lnTo>
                    <a:pt x="340" y="392"/>
                  </a:lnTo>
                  <a:lnTo>
                    <a:pt x="359" y="404"/>
                  </a:lnTo>
                  <a:lnTo>
                    <a:pt x="374" y="427"/>
                  </a:lnTo>
                  <a:lnTo>
                    <a:pt x="359" y="440"/>
                  </a:lnTo>
                  <a:lnTo>
                    <a:pt x="359" y="459"/>
                  </a:lnTo>
                  <a:lnTo>
                    <a:pt x="382" y="497"/>
                  </a:lnTo>
                  <a:lnTo>
                    <a:pt x="406" y="526"/>
                  </a:lnTo>
                  <a:lnTo>
                    <a:pt x="430" y="530"/>
                  </a:lnTo>
                  <a:lnTo>
                    <a:pt x="449" y="542"/>
                  </a:lnTo>
                  <a:lnTo>
                    <a:pt x="463" y="561"/>
                  </a:lnTo>
                  <a:lnTo>
                    <a:pt x="478" y="562"/>
                  </a:lnTo>
                  <a:lnTo>
                    <a:pt x="489" y="574"/>
                  </a:lnTo>
                  <a:lnTo>
                    <a:pt x="570" y="612"/>
                  </a:lnTo>
                  <a:lnTo>
                    <a:pt x="597" y="617"/>
                  </a:lnTo>
                  <a:lnTo>
                    <a:pt x="633" y="597"/>
                  </a:lnTo>
                  <a:lnTo>
                    <a:pt x="651" y="600"/>
                  </a:lnTo>
                  <a:lnTo>
                    <a:pt x="677" y="593"/>
                  </a:lnTo>
                  <a:lnTo>
                    <a:pt x="681" y="580"/>
                  </a:lnTo>
                  <a:lnTo>
                    <a:pt x="671" y="561"/>
                  </a:lnTo>
                  <a:lnTo>
                    <a:pt x="648" y="530"/>
                  </a:lnTo>
                  <a:lnTo>
                    <a:pt x="641" y="509"/>
                  </a:lnTo>
                  <a:lnTo>
                    <a:pt x="618" y="497"/>
                  </a:lnTo>
                  <a:lnTo>
                    <a:pt x="618" y="476"/>
                  </a:lnTo>
                  <a:lnTo>
                    <a:pt x="613" y="454"/>
                  </a:lnTo>
                  <a:lnTo>
                    <a:pt x="589" y="424"/>
                  </a:lnTo>
                  <a:lnTo>
                    <a:pt x="564" y="415"/>
                  </a:lnTo>
                  <a:lnTo>
                    <a:pt x="577" y="404"/>
                  </a:lnTo>
                  <a:lnTo>
                    <a:pt x="567" y="390"/>
                  </a:lnTo>
                  <a:lnTo>
                    <a:pt x="572" y="372"/>
                  </a:lnTo>
                  <a:lnTo>
                    <a:pt x="587" y="353"/>
                  </a:lnTo>
                  <a:lnTo>
                    <a:pt x="589" y="328"/>
                  </a:lnTo>
                  <a:lnTo>
                    <a:pt x="582" y="292"/>
                  </a:lnTo>
                  <a:lnTo>
                    <a:pt x="563" y="262"/>
                  </a:lnTo>
                  <a:lnTo>
                    <a:pt x="556" y="245"/>
                  </a:lnTo>
                  <a:lnTo>
                    <a:pt x="554" y="228"/>
                  </a:lnTo>
                  <a:lnTo>
                    <a:pt x="563" y="212"/>
                  </a:lnTo>
                  <a:lnTo>
                    <a:pt x="564" y="174"/>
                  </a:lnTo>
                  <a:lnTo>
                    <a:pt x="559" y="138"/>
                  </a:lnTo>
                  <a:lnTo>
                    <a:pt x="547" y="101"/>
                  </a:lnTo>
                  <a:lnTo>
                    <a:pt x="539" y="89"/>
                  </a:lnTo>
                  <a:lnTo>
                    <a:pt x="529" y="103"/>
                  </a:lnTo>
                  <a:lnTo>
                    <a:pt x="516" y="115"/>
                  </a:lnTo>
                  <a:lnTo>
                    <a:pt x="517" y="134"/>
                  </a:lnTo>
                  <a:lnTo>
                    <a:pt x="509" y="130"/>
                  </a:lnTo>
                  <a:lnTo>
                    <a:pt x="506" y="113"/>
                  </a:lnTo>
                  <a:lnTo>
                    <a:pt x="487" y="108"/>
                  </a:lnTo>
                  <a:lnTo>
                    <a:pt x="486" y="95"/>
                  </a:lnTo>
                  <a:lnTo>
                    <a:pt x="514" y="100"/>
                  </a:lnTo>
                  <a:lnTo>
                    <a:pt x="524" y="90"/>
                  </a:lnTo>
                  <a:lnTo>
                    <a:pt x="527" y="76"/>
                  </a:lnTo>
                  <a:lnTo>
                    <a:pt x="495" y="62"/>
                  </a:lnTo>
                  <a:lnTo>
                    <a:pt x="447" y="78"/>
                  </a:lnTo>
                  <a:lnTo>
                    <a:pt x="471" y="55"/>
                  </a:lnTo>
                  <a:lnTo>
                    <a:pt x="460" y="49"/>
                  </a:lnTo>
                  <a:lnTo>
                    <a:pt x="443" y="45"/>
                  </a:lnTo>
                  <a:lnTo>
                    <a:pt x="433" y="54"/>
                  </a:lnTo>
                  <a:lnTo>
                    <a:pt x="426" y="35"/>
                  </a:lnTo>
                  <a:lnTo>
                    <a:pt x="429" y="20"/>
                  </a:lnTo>
                  <a:lnTo>
                    <a:pt x="416" y="16"/>
                  </a:lnTo>
                  <a:lnTo>
                    <a:pt x="406" y="26"/>
                  </a:lnTo>
                  <a:lnTo>
                    <a:pt x="403" y="0"/>
                  </a:lnTo>
                  <a:lnTo>
                    <a:pt x="38" y="0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82" name="Freeform 96"/>
            <p:cNvSpPr>
              <a:spLocks noChangeAspect="1"/>
            </p:cNvSpPr>
            <p:nvPr/>
          </p:nvSpPr>
          <p:spPr bwMode="gray">
            <a:xfrm>
              <a:off x="1508" y="2172"/>
              <a:ext cx="81" cy="109"/>
            </a:xfrm>
            <a:custGeom>
              <a:avLst/>
              <a:gdLst>
                <a:gd name="T0" fmla="*/ 1 w 127"/>
                <a:gd name="T1" fmla="*/ 1 h 170"/>
                <a:gd name="T2" fmla="*/ 1 w 127"/>
                <a:gd name="T3" fmla="*/ 1 h 170"/>
                <a:gd name="T4" fmla="*/ 1 w 127"/>
                <a:gd name="T5" fmla="*/ 1 h 170"/>
                <a:gd name="T6" fmla="*/ 1 w 127"/>
                <a:gd name="T7" fmla="*/ 1 h 170"/>
                <a:gd name="T8" fmla="*/ 1 w 127"/>
                <a:gd name="T9" fmla="*/ 1 h 170"/>
                <a:gd name="T10" fmla="*/ 1 w 127"/>
                <a:gd name="T11" fmla="*/ 1 h 170"/>
                <a:gd name="T12" fmla="*/ 1 w 127"/>
                <a:gd name="T13" fmla="*/ 1 h 170"/>
                <a:gd name="T14" fmla="*/ 1 w 127"/>
                <a:gd name="T15" fmla="*/ 1 h 170"/>
                <a:gd name="T16" fmla="*/ 1 w 127"/>
                <a:gd name="T17" fmla="*/ 1 h 170"/>
                <a:gd name="T18" fmla="*/ 1 w 127"/>
                <a:gd name="T19" fmla="*/ 1 h 170"/>
                <a:gd name="T20" fmla="*/ 1 w 127"/>
                <a:gd name="T21" fmla="*/ 1 h 170"/>
                <a:gd name="T22" fmla="*/ 1 w 127"/>
                <a:gd name="T23" fmla="*/ 1 h 170"/>
                <a:gd name="T24" fmla="*/ 1 w 127"/>
                <a:gd name="T25" fmla="*/ 1 h 170"/>
                <a:gd name="T26" fmla="*/ 1 w 127"/>
                <a:gd name="T27" fmla="*/ 1 h 170"/>
                <a:gd name="T28" fmla="*/ 1 w 127"/>
                <a:gd name="T29" fmla="*/ 1 h 170"/>
                <a:gd name="T30" fmla="*/ 1 w 127"/>
                <a:gd name="T31" fmla="*/ 1 h 170"/>
                <a:gd name="T32" fmla="*/ 1 w 127"/>
                <a:gd name="T33" fmla="*/ 0 h 170"/>
                <a:gd name="T34" fmla="*/ 1 w 127"/>
                <a:gd name="T35" fmla="*/ 1 h 170"/>
                <a:gd name="T36" fmla="*/ 1 w 127"/>
                <a:gd name="T37" fmla="*/ 1 h 170"/>
                <a:gd name="T38" fmla="*/ 1 w 127"/>
                <a:gd name="T39" fmla="*/ 1 h 170"/>
                <a:gd name="T40" fmla="*/ 1 w 127"/>
                <a:gd name="T41" fmla="*/ 1 h 170"/>
                <a:gd name="T42" fmla="*/ 1 w 127"/>
                <a:gd name="T43" fmla="*/ 1 h 170"/>
                <a:gd name="T44" fmla="*/ 1 w 127"/>
                <a:gd name="T45" fmla="*/ 1 h 170"/>
                <a:gd name="T46" fmla="*/ 1 w 127"/>
                <a:gd name="T47" fmla="*/ 1 h 170"/>
                <a:gd name="T48" fmla="*/ 1 w 127"/>
                <a:gd name="T49" fmla="*/ 1 h 170"/>
                <a:gd name="T50" fmla="*/ 1 w 127"/>
                <a:gd name="T51" fmla="*/ 1 h 170"/>
                <a:gd name="T52" fmla="*/ 1 w 127"/>
                <a:gd name="T53" fmla="*/ 1 h 170"/>
                <a:gd name="T54" fmla="*/ 1 w 127"/>
                <a:gd name="T55" fmla="*/ 1 h 170"/>
                <a:gd name="T56" fmla="*/ 1 w 127"/>
                <a:gd name="T57" fmla="*/ 1 h 170"/>
                <a:gd name="T58" fmla="*/ 1 w 127"/>
                <a:gd name="T59" fmla="*/ 1 h 170"/>
                <a:gd name="T60" fmla="*/ 1 w 127"/>
                <a:gd name="T61" fmla="*/ 1 h 170"/>
                <a:gd name="T62" fmla="*/ 0 w 127"/>
                <a:gd name="T63" fmla="*/ 1 h 170"/>
                <a:gd name="T64" fmla="*/ 1 w 127"/>
                <a:gd name="T65" fmla="*/ 1 h 170"/>
                <a:gd name="T66" fmla="*/ 1 w 127"/>
                <a:gd name="T67" fmla="*/ 1 h 170"/>
                <a:gd name="T68" fmla="*/ 1 w 127"/>
                <a:gd name="T69" fmla="*/ 1 h 170"/>
                <a:gd name="T70" fmla="*/ 1 w 127"/>
                <a:gd name="T71" fmla="*/ 1 h 1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7"/>
                <a:gd name="T109" fmla="*/ 0 h 170"/>
                <a:gd name="T110" fmla="*/ 127 w 127"/>
                <a:gd name="T111" fmla="*/ 170 h 1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7" h="170">
                  <a:moveTo>
                    <a:pt x="24" y="164"/>
                  </a:moveTo>
                  <a:lnTo>
                    <a:pt x="31" y="153"/>
                  </a:lnTo>
                  <a:lnTo>
                    <a:pt x="31" y="138"/>
                  </a:lnTo>
                  <a:lnTo>
                    <a:pt x="39" y="131"/>
                  </a:lnTo>
                  <a:lnTo>
                    <a:pt x="51" y="170"/>
                  </a:lnTo>
                  <a:lnTo>
                    <a:pt x="59" y="149"/>
                  </a:lnTo>
                  <a:lnTo>
                    <a:pt x="80" y="148"/>
                  </a:lnTo>
                  <a:lnTo>
                    <a:pt x="90" y="166"/>
                  </a:lnTo>
                  <a:lnTo>
                    <a:pt x="100" y="138"/>
                  </a:lnTo>
                  <a:lnTo>
                    <a:pt x="113" y="126"/>
                  </a:lnTo>
                  <a:lnTo>
                    <a:pt x="127" y="107"/>
                  </a:lnTo>
                  <a:lnTo>
                    <a:pt x="119" y="85"/>
                  </a:lnTo>
                  <a:lnTo>
                    <a:pt x="121" y="69"/>
                  </a:lnTo>
                  <a:lnTo>
                    <a:pt x="112" y="49"/>
                  </a:lnTo>
                  <a:lnTo>
                    <a:pt x="108" y="25"/>
                  </a:lnTo>
                  <a:lnTo>
                    <a:pt x="93" y="6"/>
                  </a:lnTo>
                  <a:lnTo>
                    <a:pt x="71" y="0"/>
                  </a:lnTo>
                  <a:lnTo>
                    <a:pt x="59" y="12"/>
                  </a:lnTo>
                  <a:lnTo>
                    <a:pt x="39" y="8"/>
                  </a:lnTo>
                  <a:lnTo>
                    <a:pt x="39" y="23"/>
                  </a:lnTo>
                  <a:lnTo>
                    <a:pt x="27" y="29"/>
                  </a:lnTo>
                  <a:lnTo>
                    <a:pt x="36" y="42"/>
                  </a:lnTo>
                  <a:lnTo>
                    <a:pt x="40" y="56"/>
                  </a:lnTo>
                  <a:lnTo>
                    <a:pt x="31" y="64"/>
                  </a:lnTo>
                  <a:lnTo>
                    <a:pt x="30" y="79"/>
                  </a:lnTo>
                  <a:lnTo>
                    <a:pt x="36" y="89"/>
                  </a:lnTo>
                  <a:lnTo>
                    <a:pt x="25" y="93"/>
                  </a:lnTo>
                  <a:lnTo>
                    <a:pt x="43" y="102"/>
                  </a:lnTo>
                  <a:lnTo>
                    <a:pt x="43" y="120"/>
                  </a:lnTo>
                  <a:lnTo>
                    <a:pt x="23" y="114"/>
                  </a:lnTo>
                  <a:lnTo>
                    <a:pt x="7" y="119"/>
                  </a:lnTo>
                  <a:lnTo>
                    <a:pt x="0" y="130"/>
                  </a:lnTo>
                  <a:lnTo>
                    <a:pt x="9" y="133"/>
                  </a:lnTo>
                  <a:lnTo>
                    <a:pt x="5" y="143"/>
                  </a:lnTo>
                  <a:lnTo>
                    <a:pt x="16" y="149"/>
                  </a:lnTo>
                  <a:lnTo>
                    <a:pt x="24" y="164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83" name="Freeform 97"/>
            <p:cNvSpPr>
              <a:spLocks noChangeAspect="1"/>
            </p:cNvSpPr>
            <p:nvPr/>
          </p:nvSpPr>
          <p:spPr bwMode="gray">
            <a:xfrm>
              <a:off x="1508" y="2172"/>
              <a:ext cx="81" cy="109"/>
            </a:xfrm>
            <a:custGeom>
              <a:avLst/>
              <a:gdLst>
                <a:gd name="T0" fmla="*/ 1 w 127"/>
                <a:gd name="T1" fmla="*/ 1 h 170"/>
                <a:gd name="T2" fmla="*/ 1 w 127"/>
                <a:gd name="T3" fmla="*/ 1 h 170"/>
                <a:gd name="T4" fmla="*/ 1 w 127"/>
                <a:gd name="T5" fmla="*/ 1 h 170"/>
                <a:gd name="T6" fmla="*/ 1 w 127"/>
                <a:gd name="T7" fmla="*/ 1 h 170"/>
                <a:gd name="T8" fmla="*/ 1 w 127"/>
                <a:gd name="T9" fmla="*/ 1 h 170"/>
                <a:gd name="T10" fmla="*/ 1 w 127"/>
                <a:gd name="T11" fmla="*/ 1 h 170"/>
                <a:gd name="T12" fmla="*/ 1 w 127"/>
                <a:gd name="T13" fmla="*/ 1 h 170"/>
                <a:gd name="T14" fmla="*/ 1 w 127"/>
                <a:gd name="T15" fmla="*/ 1 h 170"/>
                <a:gd name="T16" fmla="*/ 1 w 127"/>
                <a:gd name="T17" fmla="*/ 1 h 170"/>
                <a:gd name="T18" fmla="*/ 1 w 127"/>
                <a:gd name="T19" fmla="*/ 1 h 170"/>
                <a:gd name="T20" fmla="*/ 1 w 127"/>
                <a:gd name="T21" fmla="*/ 1 h 170"/>
                <a:gd name="T22" fmla="*/ 1 w 127"/>
                <a:gd name="T23" fmla="*/ 1 h 170"/>
                <a:gd name="T24" fmla="*/ 1 w 127"/>
                <a:gd name="T25" fmla="*/ 1 h 170"/>
                <a:gd name="T26" fmla="*/ 1 w 127"/>
                <a:gd name="T27" fmla="*/ 1 h 170"/>
                <a:gd name="T28" fmla="*/ 1 w 127"/>
                <a:gd name="T29" fmla="*/ 1 h 170"/>
                <a:gd name="T30" fmla="*/ 1 w 127"/>
                <a:gd name="T31" fmla="*/ 1 h 170"/>
                <a:gd name="T32" fmla="*/ 1 w 127"/>
                <a:gd name="T33" fmla="*/ 0 h 170"/>
                <a:gd name="T34" fmla="*/ 1 w 127"/>
                <a:gd name="T35" fmla="*/ 1 h 170"/>
                <a:gd name="T36" fmla="*/ 1 w 127"/>
                <a:gd name="T37" fmla="*/ 1 h 170"/>
                <a:gd name="T38" fmla="*/ 1 w 127"/>
                <a:gd name="T39" fmla="*/ 1 h 170"/>
                <a:gd name="T40" fmla="*/ 1 w 127"/>
                <a:gd name="T41" fmla="*/ 1 h 170"/>
                <a:gd name="T42" fmla="*/ 1 w 127"/>
                <a:gd name="T43" fmla="*/ 1 h 170"/>
                <a:gd name="T44" fmla="*/ 1 w 127"/>
                <a:gd name="T45" fmla="*/ 1 h 170"/>
                <a:gd name="T46" fmla="*/ 1 w 127"/>
                <a:gd name="T47" fmla="*/ 1 h 170"/>
                <a:gd name="T48" fmla="*/ 1 w 127"/>
                <a:gd name="T49" fmla="*/ 1 h 170"/>
                <a:gd name="T50" fmla="*/ 1 w 127"/>
                <a:gd name="T51" fmla="*/ 1 h 170"/>
                <a:gd name="T52" fmla="*/ 1 w 127"/>
                <a:gd name="T53" fmla="*/ 1 h 170"/>
                <a:gd name="T54" fmla="*/ 1 w 127"/>
                <a:gd name="T55" fmla="*/ 1 h 170"/>
                <a:gd name="T56" fmla="*/ 1 w 127"/>
                <a:gd name="T57" fmla="*/ 1 h 170"/>
                <a:gd name="T58" fmla="*/ 1 w 127"/>
                <a:gd name="T59" fmla="*/ 1 h 170"/>
                <a:gd name="T60" fmla="*/ 1 w 127"/>
                <a:gd name="T61" fmla="*/ 1 h 170"/>
                <a:gd name="T62" fmla="*/ 0 w 127"/>
                <a:gd name="T63" fmla="*/ 1 h 170"/>
                <a:gd name="T64" fmla="*/ 1 w 127"/>
                <a:gd name="T65" fmla="*/ 1 h 170"/>
                <a:gd name="T66" fmla="*/ 1 w 127"/>
                <a:gd name="T67" fmla="*/ 1 h 170"/>
                <a:gd name="T68" fmla="*/ 1 w 127"/>
                <a:gd name="T69" fmla="*/ 1 h 170"/>
                <a:gd name="T70" fmla="*/ 1 w 127"/>
                <a:gd name="T71" fmla="*/ 1 h 1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7"/>
                <a:gd name="T109" fmla="*/ 0 h 170"/>
                <a:gd name="T110" fmla="*/ 127 w 127"/>
                <a:gd name="T111" fmla="*/ 170 h 1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7" h="170">
                  <a:moveTo>
                    <a:pt x="24" y="164"/>
                  </a:moveTo>
                  <a:lnTo>
                    <a:pt x="31" y="153"/>
                  </a:lnTo>
                  <a:lnTo>
                    <a:pt x="31" y="138"/>
                  </a:lnTo>
                  <a:lnTo>
                    <a:pt x="39" y="131"/>
                  </a:lnTo>
                  <a:lnTo>
                    <a:pt x="51" y="170"/>
                  </a:lnTo>
                  <a:lnTo>
                    <a:pt x="59" y="149"/>
                  </a:lnTo>
                  <a:lnTo>
                    <a:pt x="80" y="148"/>
                  </a:lnTo>
                  <a:lnTo>
                    <a:pt x="90" y="166"/>
                  </a:lnTo>
                  <a:lnTo>
                    <a:pt x="100" y="138"/>
                  </a:lnTo>
                  <a:lnTo>
                    <a:pt x="113" y="126"/>
                  </a:lnTo>
                  <a:lnTo>
                    <a:pt x="127" y="107"/>
                  </a:lnTo>
                  <a:lnTo>
                    <a:pt x="119" y="85"/>
                  </a:lnTo>
                  <a:lnTo>
                    <a:pt x="121" y="69"/>
                  </a:lnTo>
                  <a:lnTo>
                    <a:pt x="112" y="49"/>
                  </a:lnTo>
                  <a:lnTo>
                    <a:pt x="108" y="25"/>
                  </a:lnTo>
                  <a:lnTo>
                    <a:pt x="93" y="6"/>
                  </a:lnTo>
                  <a:lnTo>
                    <a:pt x="71" y="0"/>
                  </a:lnTo>
                  <a:lnTo>
                    <a:pt x="59" y="12"/>
                  </a:lnTo>
                  <a:lnTo>
                    <a:pt x="39" y="8"/>
                  </a:lnTo>
                  <a:lnTo>
                    <a:pt x="39" y="23"/>
                  </a:lnTo>
                  <a:lnTo>
                    <a:pt x="27" y="29"/>
                  </a:lnTo>
                  <a:lnTo>
                    <a:pt x="36" y="42"/>
                  </a:lnTo>
                  <a:lnTo>
                    <a:pt x="40" y="56"/>
                  </a:lnTo>
                  <a:lnTo>
                    <a:pt x="31" y="64"/>
                  </a:lnTo>
                  <a:lnTo>
                    <a:pt x="30" y="79"/>
                  </a:lnTo>
                  <a:lnTo>
                    <a:pt x="36" y="89"/>
                  </a:lnTo>
                  <a:lnTo>
                    <a:pt x="25" y="93"/>
                  </a:lnTo>
                  <a:lnTo>
                    <a:pt x="43" y="102"/>
                  </a:lnTo>
                  <a:lnTo>
                    <a:pt x="43" y="120"/>
                  </a:lnTo>
                  <a:lnTo>
                    <a:pt x="23" y="114"/>
                  </a:lnTo>
                  <a:lnTo>
                    <a:pt x="7" y="119"/>
                  </a:lnTo>
                  <a:lnTo>
                    <a:pt x="0" y="130"/>
                  </a:lnTo>
                  <a:lnTo>
                    <a:pt x="9" y="133"/>
                  </a:lnTo>
                  <a:lnTo>
                    <a:pt x="5" y="143"/>
                  </a:lnTo>
                  <a:lnTo>
                    <a:pt x="16" y="149"/>
                  </a:lnTo>
                  <a:lnTo>
                    <a:pt x="24" y="164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84" name="Freeform 98"/>
            <p:cNvSpPr>
              <a:spLocks noChangeAspect="1"/>
            </p:cNvSpPr>
            <p:nvPr/>
          </p:nvSpPr>
          <p:spPr bwMode="gray">
            <a:xfrm>
              <a:off x="397" y="2160"/>
              <a:ext cx="65" cy="46"/>
            </a:xfrm>
            <a:custGeom>
              <a:avLst/>
              <a:gdLst>
                <a:gd name="T0" fmla="*/ 1 w 101"/>
                <a:gd name="T1" fmla="*/ 0 h 72"/>
                <a:gd name="T2" fmla="*/ 1 w 101"/>
                <a:gd name="T3" fmla="*/ 1 h 72"/>
                <a:gd name="T4" fmla="*/ 0 w 101"/>
                <a:gd name="T5" fmla="*/ 1 h 72"/>
                <a:gd name="T6" fmla="*/ 1 w 101"/>
                <a:gd name="T7" fmla="*/ 1 h 72"/>
                <a:gd name="T8" fmla="*/ 1 w 101"/>
                <a:gd name="T9" fmla="*/ 1 h 72"/>
                <a:gd name="T10" fmla="*/ 1 w 101"/>
                <a:gd name="T11" fmla="*/ 1 h 72"/>
                <a:gd name="T12" fmla="*/ 1 w 101"/>
                <a:gd name="T13" fmla="*/ 1 h 72"/>
                <a:gd name="T14" fmla="*/ 1 w 101"/>
                <a:gd name="T15" fmla="*/ 1 h 72"/>
                <a:gd name="T16" fmla="*/ 1 w 101"/>
                <a:gd name="T17" fmla="*/ 1 h 72"/>
                <a:gd name="T18" fmla="*/ 1 w 101"/>
                <a:gd name="T19" fmla="*/ 1 h 72"/>
                <a:gd name="T20" fmla="*/ 1 w 101"/>
                <a:gd name="T21" fmla="*/ 1 h 72"/>
                <a:gd name="T22" fmla="*/ 1 w 101"/>
                <a:gd name="T23" fmla="*/ 0 h 72"/>
                <a:gd name="T24" fmla="*/ 1 w 101"/>
                <a:gd name="T25" fmla="*/ 0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72"/>
                <a:gd name="T41" fmla="*/ 101 w 101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72">
                  <a:moveTo>
                    <a:pt x="12" y="0"/>
                  </a:moveTo>
                  <a:lnTo>
                    <a:pt x="2" y="23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29" y="47"/>
                  </a:lnTo>
                  <a:lnTo>
                    <a:pt x="47" y="42"/>
                  </a:lnTo>
                  <a:lnTo>
                    <a:pt x="51" y="58"/>
                  </a:lnTo>
                  <a:lnTo>
                    <a:pt x="64" y="62"/>
                  </a:lnTo>
                  <a:lnTo>
                    <a:pt x="77" y="72"/>
                  </a:lnTo>
                  <a:lnTo>
                    <a:pt x="100" y="35"/>
                  </a:lnTo>
                  <a:lnTo>
                    <a:pt x="101" y="11"/>
                  </a:lnTo>
                  <a:lnTo>
                    <a:pt x="10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85" name="Freeform 99"/>
            <p:cNvSpPr>
              <a:spLocks noChangeAspect="1"/>
            </p:cNvSpPr>
            <p:nvPr/>
          </p:nvSpPr>
          <p:spPr bwMode="gray">
            <a:xfrm>
              <a:off x="397" y="2160"/>
              <a:ext cx="65" cy="46"/>
            </a:xfrm>
            <a:custGeom>
              <a:avLst/>
              <a:gdLst>
                <a:gd name="T0" fmla="*/ 1 w 101"/>
                <a:gd name="T1" fmla="*/ 0 h 72"/>
                <a:gd name="T2" fmla="*/ 1 w 101"/>
                <a:gd name="T3" fmla="*/ 1 h 72"/>
                <a:gd name="T4" fmla="*/ 0 w 101"/>
                <a:gd name="T5" fmla="*/ 1 h 72"/>
                <a:gd name="T6" fmla="*/ 1 w 101"/>
                <a:gd name="T7" fmla="*/ 1 h 72"/>
                <a:gd name="T8" fmla="*/ 1 w 101"/>
                <a:gd name="T9" fmla="*/ 1 h 72"/>
                <a:gd name="T10" fmla="*/ 1 w 101"/>
                <a:gd name="T11" fmla="*/ 1 h 72"/>
                <a:gd name="T12" fmla="*/ 1 w 101"/>
                <a:gd name="T13" fmla="*/ 1 h 72"/>
                <a:gd name="T14" fmla="*/ 1 w 101"/>
                <a:gd name="T15" fmla="*/ 1 h 72"/>
                <a:gd name="T16" fmla="*/ 1 w 101"/>
                <a:gd name="T17" fmla="*/ 1 h 72"/>
                <a:gd name="T18" fmla="*/ 1 w 101"/>
                <a:gd name="T19" fmla="*/ 1 h 72"/>
                <a:gd name="T20" fmla="*/ 1 w 101"/>
                <a:gd name="T21" fmla="*/ 1 h 72"/>
                <a:gd name="T22" fmla="*/ 1 w 101"/>
                <a:gd name="T23" fmla="*/ 0 h 72"/>
                <a:gd name="T24" fmla="*/ 1 w 101"/>
                <a:gd name="T25" fmla="*/ 0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72"/>
                <a:gd name="T41" fmla="*/ 101 w 101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72">
                  <a:moveTo>
                    <a:pt x="12" y="0"/>
                  </a:moveTo>
                  <a:lnTo>
                    <a:pt x="2" y="23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29" y="47"/>
                  </a:lnTo>
                  <a:lnTo>
                    <a:pt x="47" y="42"/>
                  </a:lnTo>
                  <a:lnTo>
                    <a:pt x="51" y="58"/>
                  </a:lnTo>
                  <a:lnTo>
                    <a:pt x="64" y="62"/>
                  </a:lnTo>
                  <a:lnTo>
                    <a:pt x="77" y="72"/>
                  </a:lnTo>
                  <a:lnTo>
                    <a:pt x="100" y="35"/>
                  </a:lnTo>
                  <a:lnTo>
                    <a:pt x="101" y="11"/>
                  </a:lnTo>
                  <a:lnTo>
                    <a:pt x="100" y="0"/>
                  </a:lnTo>
                  <a:lnTo>
                    <a:pt x="12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86" name="Freeform 100"/>
            <p:cNvSpPr>
              <a:spLocks noChangeAspect="1"/>
            </p:cNvSpPr>
            <p:nvPr/>
          </p:nvSpPr>
          <p:spPr bwMode="gray">
            <a:xfrm>
              <a:off x="1391" y="3813"/>
              <a:ext cx="244" cy="162"/>
            </a:xfrm>
            <a:custGeom>
              <a:avLst/>
              <a:gdLst>
                <a:gd name="T0" fmla="*/ 1 w 383"/>
                <a:gd name="T1" fmla="*/ 1 h 255"/>
                <a:gd name="T2" fmla="*/ 1 w 383"/>
                <a:gd name="T3" fmla="*/ 1 h 255"/>
                <a:gd name="T4" fmla="*/ 1 w 383"/>
                <a:gd name="T5" fmla="*/ 1 h 255"/>
                <a:gd name="T6" fmla="*/ 1 w 383"/>
                <a:gd name="T7" fmla="*/ 1 h 255"/>
                <a:gd name="T8" fmla="*/ 1 w 383"/>
                <a:gd name="T9" fmla="*/ 1 h 255"/>
                <a:gd name="T10" fmla="*/ 1 w 383"/>
                <a:gd name="T11" fmla="*/ 1 h 255"/>
                <a:gd name="T12" fmla="*/ 1 w 383"/>
                <a:gd name="T13" fmla="*/ 1 h 255"/>
                <a:gd name="T14" fmla="*/ 1 w 383"/>
                <a:gd name="T15" fmla="*/ 1 h 255"/>
                <a:gd name="T16" fmla="*/ 1 w 383"/>
                <a:gd name="T17" fmla="*/ 1 h 255"/>
                <a:gd name="T18" fmla="*/ 1 w 383"/>
                <a:gd name="T19" fmla="*/ 1 h 255"/>
                <a:gd name="T20" fmla="*/ 1 w 383"/>
                <a:gd name="T21" fmla="*/ 1 h 255"/>
                <a:gd name="T22" fmla="*/ 1 w 383"/>
                <a:gd name="T23" fmla="*/ 1 h 255"/>
                <a:gd name="T24" fmla="*/ 1 w 383"/>
                <a:gd name="T25" fmla="*/ 1 h 255"/>
                <a:gd name="T26" fmla="*/ 1 w 383"/>
                <a:gd name="T27" fmla="*/ 1 h 255"/>
                <a:gd name="T28" fmla="*/ 1 w 383"/>
                <a:gd name="T29" fmla="*/ 1 h 255"/>
                <a:gd name="T30" fmla="*/ 1 w 383"/>
                <a:gd name="T31" fmla="*/ 1 h 255"/>
                <a:gd name="T32" fmla="*/ 1 w 383"/>
                <a:gd name="T33" fmla="*/ 1 h 255"/>
                <a:gd name="T34" fmla="*/ 1 w 383"/>
                <a:gd name="T35" fmla="*/ 1 h 255"/>
                <a:gd name="T36" fmla="*/ 1 w 383"/>
                <a:gd name="T37" fmla="*/ 1 h 255"/>
                <a:gd name="T38" fmla="*/ 1 w 383"/>
                <a:gd name="T39" fmla="*/ 1 h 255"/>
                <a:gd name="T40" fmla="*/ 1 w 383"/>
                <a:gd name="T41" fmla="*/ 1 h 255"/>
                <a:gd name="T42" fmla="*/ 1 w 383"/>
                <a:gd name="T43" fmla="*/ 1 h 255"/>
                <a:gd name="T44" fmla="*/ 1 w 383"/>
                <a:gd name="T45" fmla="*/ 1 h 255"/>
                <a:gd name="T46" fmla="*/ 1 w 383"/>
                <a:gd name="T47" fmla="*/ 0 h 255"/>
                <a:gd name="T48" fmla="*/ 1 w 383"/>
                <a:gd name="T49" fmla="*/ 1 h 255"/>
                <a:gd name="T50" fmla="*/ 1 w 383"/>
                <a:gd name="T51" fmla="*/ 1 h 255"/>
                <a:gd name="T52" fmla="*/ 1 w 383"/>
                <a:gd name="T53" fmla="*/ 1 h 255"/>
                <a:gd name="T54" fmla="*/ 1 w 383"/>
                <a:gd name="T55" fmla="*/ 1 h 255"/>
                <a:gd name="T56" fmla="*/ 1 w 383"/>
                <a:gd name="T57" fmla="*/ 1 h 255"/>
                <a:gd name="T58" fmla="*/ 1 w 383"/>
                <a:gd name="T59" fmla="*/ 1 h 255"/>
                <a:gd name="T60" fmla="*/ 1 w 383"/>
                <a:gd name="T61" fmla="*/ 1 h 255"/>
                <a:gd name="T62" fmla="*/ 1 w 383"/>
                <a:gd name="T63" fmla="*/ 1 h 255"/>
                <a:gd name="T64" fmla="*/ 1 w 383"/>
                <a:gd name="T65" fmla="*/ 1 h 255"/>
                <a:gd name="T66" fmla="*/ 1 w 383"/>
                <a:gd name="T67" fmla="*/ 1 h 255"/>
                <a:gd name="T68" fmla="*/ 1 w 383"/>
                <a:gd name="T69" fmla="*/ 1 h 255"/>
                <a:gd name="T70" fmla="*/ 1 w 383"/>
                <a:gd name="T71" fmla="*/ 1 h 255"/>
                <a:gd name="T72" fmla="*/ 1 w 383"/>
                <a:gd name="T73" fmla="*/ 1 h 255"/>
                <a:gd name="T74" fmla="*/ 1 w 383"/>
                <a:gd name="T75" fmla="*/ 1 h 255"/>
                <a:gd name="T76" fmla="*/ 1 w 383"/>
                <a:gd name="T77" fmla="*/ 1 h 255"/>
                <a:gd name="T78" fmla="*/ 1 w 383"/>
                <a:gd name="T79" fmla="*/ 1 h 255"/>
                <a:gd name="T80" fmla="*/ 1 w 383"/>
                <a:gd name="T81" fmla="*/ 1 h 255"/>
                <a:gd name="T82" fmla="*/ 0 w 383"/>
                <a:gd name="T83" fmla="*/ 1 h 255"/>
                <a:gd name="T84" fmla="*/ 1 w 383"/>
                <a:gd name="T85" fmla="*/ 1 h 255"/>
                <a:gd name="T86" fmla="*/ 1 w 383"/>
                <a:gd name="T87" fmla="*/ 1 h 255"/>
                <a:gd name="T88" fmla="*/ 1 w 383"/>
                <a:gd name="T89" fmla="*/ 1 h 2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83"/>
                <a:gd name="T136" fmla="*/ 0 h 255"/>
                <a:gd name="T137" fmla="*/ 383 w 383"/>
                <a:gd name="T138" fmla="*/ 255 h 2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83" h="255">
                  <a:moveTo>
                    <a:pt x="379" y="255"/>
                  </a:moveTo>
                  <a:lnTo>
                    <a:pt x="383" y="217"/>
                  </a:lnTo>
                  <a:lnTo>
                    <a:pt x="372" y="216"/>
                  </a:lnTo>
                  <a:lnTo>
                    <a:pt x="352" y="225"/>
                  </a:lnTo>
                  <a:lnTo>
                    <a:pt x="329" y="223"/>
                  </a:lnTo>
                  <a:lnTo>
                    <a:pt x="321" y="229"/>
                  </a:lnTo>
                  <a:lnTo>
                    <a:pt x="310" y="227"/>
                  </a:lnTo>
                  <a:lnTo>
                    <a:pt x="284" y="200"/>
                  </a:lnTo>
                  <a:lnTo>
                    <a:pt x="261" y="196"/>
                  </a:lnTo>
                  <a:lnTo>
                    <a:pt x="238" y="204"/>
                  </a:lnTo>
                  <a:lnTo>
                    <a:pt x="222" y="202"/>
                  </a:lnTo>
                  <a:lnTo>
                    <a:pt x="202" y="192"/>
                  </a:lnTo>
                  <a:lnTo>
                    <a:pt x="198" y="167"/>
                  </a:lnTo>
                  <a:lnTo>
                    <a:pt x="180" y="140"/>
                  </a:lnTo>
                  <a:lnTo>
                    <a:pt x="162" y="120"/>
                  </a:lnTo>
                  <a:lnTo>
                    <a:pt x="167" y="110"/>
                  </a:lnTo>
                  <a:lnTo>
                    <a:pt x="172" y="77"/>
                  </a:lnTo>
                  <a:lnTo>
                    <a:pt x="180" y="59"/>
                  </a:lnTo>
                  <a:lnTo>
                    <a:pt x="202" y="25"/>
                  </a:lnTo>
                  <a:lnTo>
                    <a:pt x="218" y="20"/>
                  </a:lnTo>
                  <a:lnTo>
                    <a:pt x="218" y="21"/>
                  </a:lnTo>
                  <a:lnTo>
                    <a:pt x="223" y="9"/>
                  </a:lnTo>
                  <a:lnTo>
                    <a:pt x="215" y="1"/>
                  </a:lnTo>
                  <a:lnTo>
                    <a:pt x="203" y="0"/>
                  </a:lnTo>
                  <a:lnTo>
                    <a:pt x="185" y="25"/>
                  </a:lnTo>
                  <a:lnTo>
                    <a:pt x="145" y="55"/>
                  </a:lnTo>
                  <a:lnTo>
                    <a:pt x="121" y="55"/>
                  </a:lnTo>
                  <a:lnTo>
                    <a:pt x="112" y="70"/>
                  </a:lnTo>
                  <a:lnTo>
                    <a:pt x="98" y="69"/>
                  </a:lnTo>
                  <a:lnTo>
                    <a:pt x="84" y="77"/>
                  </a:lnTo>
                  <a:lnTo>
                    <a:pt x="76" y="90"/>
                  </a:lnTo>
                  <a:lnTo>
                    <a:pt x="77" y="128"/>
                  </a:lnTo>
                  <a:lnTo>
                    <a:pt x="62" y="132"/>
                  </a:lnTo>
                  <a:lnTo>
                    <a:pt x="54" y="148"/>
                  </a:lnTo>
                  <a:lnTo>
                    <a:pt x="39" y="166"/>
                  </a:lnTo>
                  <a:lnTo>
                    <a:pt x="42" y="194"/>
                  </a:lnTo>
                  <a:lnTo>
                    <a:pt x="14" y="167"/>
                  </a:lnTo>
                  <a:lnTo>
                    <a:pt x="15" y="167"/>
                  </a:lnTo>
                  <a:lnTo>
                    <a:pt x="25" y="187"/>
                  </a:lnTo>
                  <a:lnTo>
                    <a:pt x="18" y="200"/>
                  </a:lnTo>
                  <a:lnTo>
                    <a:pt x="7" y="204"/>
                  </a:lnTo>
                  <a:lnTo>
                    <a:pt x="0" y="219"/>
                  </a:lnTo>
                  <a:lnTo>
                    <a:pt x="22" y="243"/>
                  </a:lnTo>
                  <a:lnTo>
                    <a:pt x="20" y="255"/>
                  </a:lnTo>
                  <a:lnTo>
                    <a:pt x="379" y="255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87" name="Freeform 101"/>
            <p:cNvSpPr>
              <a:spLocks noChangeAspect="1"/>
            </p:cNvSpPr>
            <p:nvPr/>
          </p:nvSpPr>
          <p:spPr bwMode="gray">
            <a:xfrm>
              <a:off x="1391" y="3813"/>
              <a:ext cx="244" cy="162"/>
            </a:xfrm>
            <a:custGeom>
              <a:avLst/>
              <a:gdLst>
                <a:gd name="T0" fmla="*/ 1 w 383"/>
                <a:gd name="T1" fmla="*/ 1 h 255"/>
                <a:gd name="T2" fmla="*/ 1 w 383"/>
                <a:gd name="T3" fmla="*/ 1 h 255"/>
                <a:gd name="T4" fmla="*/ 1 w 383"/>
                <a:gd name="T5" fmla="*/ 1 h 255"/>
                <a:gd name="T6" fmla="*/ 1 w 383"/>
                <a:gd name="T7" fmla="*/ 1 h 255"/>
                <a:gd name="T8" fmla="*/ 1 w 383"/>
                <a:gd name="T9" fmla="*/ 1 h 255"/>
                <a:gd name="T10" fmla="*/ 1 w 383"/>
                <a:gd name="T11" fmla="*/ 1 h 255"/>
                <a:gd name="T12" fmla="*/ 1 w 383"/>
                <a:gd name="T13" fmla="*/ 1 h 255"/>
                <a:gd name="T14" fmla="*/ 1 w 383"/>
                <a:gd name="T15" fmla="*/ 1 h 255"/>
                <a:gd name="T16" fmla="*/ 1 w 383"/>
                <a:gd name="T17" fmla="*/ 1 h 255"/>
                <a:gd name="T18" fmla="*/ 1 w 383"/>
                <a:gd name="T19" fmla="*/ 1 h 255"/>
                <a:gd name="T20" fmla="*/ 1 w 383"/>
                <a:gd name="T21" fmla="*/ 1 h 255"/>
                <a:gd name="T22" fmla="*/ 1 w 383"/>
                <a:gd name="T23" fmla="*/ 1 h 255"/>
                <a:gd name="T24" fmla="*/ 1 w 383"/>
                <a:gd name="T25" fmla="*/ 1 h 255"/>
                <a:gd name="T26" fmla="*/ 1 w 383"/>
                <a:gd name="T27" fmla="*/ 1 h 255"/>
                <a:gd name="T28" fmla="*/ 1 w 383"/>
                <a:gd name="T29" fmla="*/ 1 h 255"/>
                <a:gd name="T30" fmla="*/ 1 w 383"/>
                <a:gd name="T31" fmla="*/ 1 h 255"/>
                <a:gd name="T32" fmla="*/ 1 w 383"/>
                <a:gd name="T33" fmla="*/ 1 h 255"/>
                <a:gd name="T34" fmla="*/ 1 w 383"/>
                <a:gd name="T35" fmla="*/ 1 h 255"/>
                <a:gd name="T36" fmla="*/ 1 w 383"/>
                <a:gd name="T37" fmla="*/ 1 h 255"/>
                <a:gd name="T38" fmla="*/ 1 w 383"/>
                <a:gd name="T39" fmla="*/ 1 h 255"/>
                <a:gd name="T40" fmla="*/ 1 w 383"/>
                <a:gd name="T41" fmla="*/ 1 h 255"/>
                <a:gd name="T42" fmla="*/ 1 w 383"/>
                <a:gd name="T43" fmla="*/ 1 h 255"/>
                <a:gd name="T44" fmla="*/ 1 w 383"/>
                <a:gd name="T45" fmla="*/ 1 h 255"/>
                <a:gd name="T46" fmla="*/ 1 w 383"/>
                <a:gd name="T47" fmla="*/ 0 h 255"/>
                <a:gd name="T48" fmla="*/ 1 w 383"/>
                <a:gd name="T49" fmla="*/ 1 h 255"/>
                <a:gd name="T50" fmla="*/ 1 w 383"/>
                <a:gd name="T51" fmla="*/ 1 h 255"/>
                <a:gd name="T52" fmla="*/ 1 w 383"/>
                <a:gd name="T53" fmla="*/ 1 h 255"/>
                <a:gd name="T54" fmla="*/ 1 w 383"/>
                <a:gd name="T55" fmla="*/ 1 h 255"/>
                <a:gd name="T56" fmla="*/ 1 w 383"/>
                <a:gd name="T57" fmla="*/ 1 h 255"/>
                <a:gd name="T58" fmla="*/ 1 w 383"/>
                <a:gd name="T59" fmla="*/ 1 h 255"/>
                <a:gd name="T60" fmla="*/ 1 w 383"/>
                <a:gd name="T61" fmla="*/ 1 h 255"/>
                <a:gd name="T62" fmla="*/ 1 w 383"/>
                <a:gd name="T63" fmla="*/ 1 h 255"/>
                <a:gd name="T64" fmla="*/ 1 w 383"/>
                <a:gd name="T65" fmla="*/ 1 h 255"/>
                <a:gd name="T66" fmla="*/ 1 w 383"/>
                <a:gd name="T67" fmla="*/ 1 h 255"/>
                <a:gd name="T68" fmla="*/ 1 w 383"/>
                <a:gd name="T69" fmla="*/ 1 h 255"/>
                <a:gd name="T70" fmla="*/ 1 w 383"/>
                <a:gd name="T71" fmla="*/ 1 h 255"/>
                <a:gd name="T72" fmla="*/ 1 w 383"/>
                <a:gd name="T73" fmla="*/ 1 h 255"/>
                <a:gd name="T74" fmla="*/ 1 w 383"/>
                <a:gd name="T75" fmla="*/ 1 h 255"/>
                <a:gd name="T76" fmla="*/ 1 w 383"/>
                <a:gd name="T77" fmla="*/ 1 h 255"/>
                <a:gd name="T78" fmla="*/ 1 w 383"/>
                <a:gd name="T79" fmla="*/ 1 h 255"/>
                <a:gd name="T80" fmla="*/ 1 w 383"/>
                <a:gd name="T81" fmla="*/ 1 h 255"/>
                <a:gd name="T82" fmla="*/ 0 w 383"/>
                <a:gd name="T83" fmla="*/ 1 h 255"/>
                <a:gd name="T84" fmla="*/ 1 w 383"/>
                <a:gd name="T85" fmla="*/ 1 h 255"/>
                <a:gd name="T86" fmla="*/ 1 w 383"/>
                <a:gd name="T87" fmla="*/ 1 h 255"/>
                <a:gd name="T88" fmla="*/ 1 w 383"/>
                <a:gd name="T89" fmla="*/ 1 h 2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83"/>
                <a:gd name="T136" fmla="*/ 0 h 255"/>
                <a:gd name="T137" fmla="*/ 383 w 383"/>
                <a:gd name="T138" fmla="*/ 255 h 2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83" h="255">
                  <a:moveTo>
                    <a:pt x="379" y="255"/>
                  </a:moveTo>
                  <a:lnTo>
                    <a:pt x="383" y="217"/>
                  </a:lnTo>
                  <a:lnTo>
                    <a:pt x="372" y="216"/>
                  </a:lnTo>
                  <a:lnTo>
                    <a:pt x="352" y="225"/>
                  </a:lnTo>
                  <a:lnTo>
                    <a:pt x="329" y="223"/>
                  </a:lnTo>
                  <a:lnTo>
                    <a:pt x="321" y="229"/>
                  </a:lnTo>
                  <a:lnTo>
                    <a:pt x="310" y="227"/>
                  </a:lnTo>
                  <a:lnTo>
                    <a:pt x="284" y="200"/>
                  </a:lnTo>
                  <a:lnTo>
                    <a:pt x="261" y="196"/>
                  </a:lnTo>
                  <a:lnTo>
                    <a:pt x="238" y="204"/>
                  </a:lnTo>
                  <a:lnTo>
                    <a:pt x="222" y="202"/>
                  </a:lnTo>
                  <a:lnTo>
                    <a:pt x="202" y="192"/>
                  </a:lnTo>
                  <a:lnTo>
                    <a:pt x="198" y="167"/>
                  </a:lnTo>
                  <a:lnTo>
                    <a:pt x="180" y="140"/>
                  </a:lnTo>
                  <a:lnTo>
                    <a:pt x="162" y="120"/>
                  </a:lnTo>
                  <a:lnTo>
                    <a:pt x="167" y="110"/>
                  </a:lnTo>
                  <a:lnTo>
                    <a:pt x="172" y="77"/>
                  </a:lnTo>
                  <a:lnTo>
                    <a:pt x="180" y="59"/>
                  </a:lnTo>
                  <a:lnTo>
                    <a:pt x="202" y="25"/>
                  </a:lnTo>
                  <a:lnTo>
                    <a:pt x="218" y="20"/>
                  </a:lnTo>
                  <a:lnTo>
                    <a:pt x="218" y="21"/>
                  </a:lnTo>
                  <a:lnTo>
                    <a:pt x="223" y="9"/>
                  </a:lnTo>
                  <a:lnTo>
                    <a:pt x="215" y="1"/>
                  </a:lnTo>
                  <a:lnTo>
                    <a:pt x="203" y="0"/>
                  </a:lnTo>
                  <a:lnTo>
                    <a:pt x="185" y="25"/>
                  </a:lnTo>
                  <a:lnTo>
                    <a:pt x="145" y="55"/>
                  </a:lnTo>
                  <a:lnTo>
                    <a:pt x="121" y="55"/>
                  </a:lnTo>
                  <a:lnTo>
                    <a:pt x="112" y="70"/>
                  </a:lnTo>
                  <a:lnTo>
                    <a:pt x="98" y="69"/>
                  </a:lnTo>
                  <a:lnTo>
                    <a:pt x="84" y="77"/>
                  </a:lnTo>
                  <a:lnTo>
                    <a:pt x="76" y="90"/>
                  </a:lnTo>
                  <a:lnTo>
                    <a:pt x="77" y="128"/>
                  </a:lnTo>
                  <a:lnTo>
                    <a:pt x="62" y="132"/>
                  </a:lnTo>
                  <a:lnTo>
                    <a:pt x="54" y="148"/>
                  </a:lnTo>
                  <a:lnTo>
                    <a:pt x="39" y="166"/>
                  </a:lnTo>
                  <a:lnTo>
                    <a:pt x="42" y="194"/>
                  </a:lnTo>
                  <a:lnTo>
                    <a:pt x="14" y="167"/>
                  </a:lnTo>
                  <a:lnTo>
                    <a:pt x="15" y="167"/>
                  </a:lnTo>
                  <a:lnTo>
                    <a:pt x="25" y="187"/>
                  </a:lnTo>
                  <a:lnTo>
                    <a:pt x="18" y="200"/>
                  </a:lnTo>
                  <a:lnTo>
                    <a:pt x="7" y="204"/>
                  </a:lnTo>
                  <a:lnTo>
                    <a:pt x="0" y="219"/>
                  </a:lnTo>
                  <a:lnTo>
                    <a:pt x="22" y="243"/>
                  </a:lnTo>
                  <a:lnTo>
                    <a:pt x="20" y="255"/>
                  </a:lnTo>
                  <a:lnTo>
                    <a:pt x="379" y="255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dirty="0"/>
                <a:t>`</a:t>
              </a:r>
              <a:endParaRPr lang="en-GB" dirty="0"/>
            </a:p>
          </p:txBody>
        </p:sp>
        <p:sp>
          <p:nvSpPr>
            <p:cNvPr id="20588" name="Freeform 102"/>
            <p:cNvSpPr>
              <a:spLocks noChangeAspect="1"/>
            </p:cNvSpPr>
            <p:nvPr/>
          </p:nvSpPr>
          <p:spPr bwMode="gray">
            <a:xfrm>
              <a:off x="1494" y="3813"/>
              <a:ext cx="161" cy="162"/>
            </a:xfrm>
            <a:custGeom>
              <a:avLst/>
              <a:gdLst>
                <a:gd name="T0" fmla="*/ 1 w 252"/>
                <a:gd name="T1" fmla="*/ 1 h 255"/>
                <a:gd name="T2" fmla="*/ 1 w 252"/>
                <a:gd name="T3" fmla="*/ 1 h 255"/>
                <a:gd name="T4" fmla="*/ 1 w 252"/>
                <a:gd name="T5" fmla="*/ 1 h 255"/>
                <a:gd name="T6" fmla="*/ 1 w 252"/>
                <a:gd name="T7" fmla="*/ 1 h 255"/>
                <a:gd name="T8" fmla="*/ 1 w 252"/>
                <a:gd name="T9" fmla="*/ 1 h 255"/>
                <a:gd name="T10" fmla="*/ 1 w 252"/>
                <a:gd name="T11" fmla="*/ 1 h 255"/>
                <a:gd name="T12" fmla="*/ 1 w 252"/>
                <a:gd name="T13" fmla="*/ 1 h 255"/>
                <a:gd name="T14" fmla="*/ 1 w 252"/>
                <a:gd name="T15" fmla="*/ 0 h 255"/>
                <a:gd name="T16" fmla="*/ 1 w 252"/>
                <a:gd name="T17" fmla="*/ 1 h 255"/>
                <a:gd name="T18" fmla="*/ 1 w 252"/>
                <a:gd name="T19" fmla="*/ 1 h 255"/>
                <a:gd name="T20" fmla="*/ 1 w 252"/>
                <a:gd name="T21" fmla="*/ 1 h 255"/>
                <a:gd name="T22" fmla="*/ 1 w 252"/>
                <a:gd name="T23" fmla="*/ 1 h 255"/>
                <a:gd name="T24" fmla="*/ 1 w 252"/>
                <a:gd name="T25" fmla="*/ 1 h 255"/>
                <a:gd name="T26" fmla="*/ 1 w 252"/>
                <a:gd name="T27" fmla="*/ 1 h 255"/>
                <a:gd name="T28" fmla="*/ 1 w 252"/>
                <a:gd name="T29" fmla="*/ 1 h 255"/>
                <a:gd name="T30" fmla="*/ 1 w 252"/>
                <a:gd name="T31" fmla="*/ 1 h 255"/>
                <a:gd name="T32" fmla="*/ 1 w 252"/>
                <a:gd name="T33" fmla="*/ 1 h 255"/>
                <a:gd name="T34" fmla="*/ 1 w 252"/>
                <a:gd name="T35" fmla="*/ 1 h 255"/>
                <a:gd name="T36" fmla="*/ 1 w 252"/>
                <a:gd name="T37" fmla="*/ 1 h 255"/>
                <a:gd name="T38" fmla="*/ 1 w 252"/>
                <a:gd name="T39" fmla="*/ 1 h 255"/>
                <a:gd name="T40" fmla="*/ 1 w 252"/>
                <a:gd name="T41" fmla="*/ 1 h 255"/>
                <a:gd name="T42" fmla="*/ 1 w 252"/>
                <a:gd name="T43" fmla="*/ 1 h 255"/>
                <a:gd name="T44" fmla="*/ 1 w 252"/>
                <a:gd name="T45" fmla="*/ 1 h 255"/>
                <a:gd name="T46" fmla="*/ 1 w 252"/>
                <a:gd name="T47" fmla="*/ 1 h 255"/>
                <a:gd name="T48" fmla="*/ 1 w 252"/>
                <a:gd name="T49" fmla="*/ 1 h 255"/>
                <a:gd name="T50" fmla="*/ 1 w 252"/>
                <a:gd name="T51" fmla="*/ 1 h 255"/>
                <a:gd name="T52" fmla="*/ 0 w 252"/>
                <a:gd name="T53" fmla="*/ 1 h 255"/>
                <a:gd name="T54" fmla="*/ 1 w 252"/>
                <a:gd name="T55" fmla="*/ 1 h 255"/>
                <a:gd name="T56" fmla="*/ 1 w 252"/>
                <a:gd name="T57" fmla="*/ 1 h 255"/>
                <a:gd name="T58" fmla="*/ 1 w 252"/>
                <a:gd name="T59" fmla="*/ 1 h 255"/>
                <a:gd name="T60" fmla="*/ 1 w 252"/>
                <a:gd name="T61" fmla="*/ 1 h 255"/>
                <a:gd name="T62" fmla="*/ 1 w 252"/>
                <a:gd name="T63" fmla="*/ 1 h 255"/>
                <a:gd name="T64" fmla="*/ 1 w 252"/>
                <a:gd name="T65" fmla="*/ 1 h 255"/>
                <a:gd name="T66" fmla="*/ 1 w 252"/>
                <a:gd name="T67" fmla="*/ 1 h 255"/>
                <a:gd name="T68" fmla="*/ 1 w 252"/>
                <a:gd name="T69" fmla="*/ 1 h 255"/>
                <a:gd name="T70" fmla="*/ 1 w 252"/>
                <a:gd name="T71" fmla="*/ 1 h 255"/>
                <a:gd name="T72" fmla="*/ 1 w 252"/>
                <a:gd name="T73" fmla="*/ 1 h 255"/>
                <a:gd name="T74" fmla="*/ 1 w 252"/>
                <a:gd name="T75" fmla="*/ 1 h 255"/>
                <a:gd name="T76" fmla="*/ 1 w 252"/>
                <a:gd name="T77" fmla="*/ 1 h 255"/>
                <a:gd name="T78" fmla="*/ 1 w 252"/>
                <a:gd name="T79" fmla="*/ 1 h 255"/>
                <a:gd name="T80" fmla="*/ 1 w 252"/>
                <a:gd name="T81" fmla="*/ 1 h 255"/>
                <a:gd name="T82" fmla="*/ 1 w 252"/>
                <a:gd name="T83" fmla="*/ 1 h 2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2"/>
                <a:gd name="T127" fmla="*/ 0 h 255"/>
                <a:gd name="T128" fmla="*/ 252 w 252"/>
                <a:gd name="T129" fmla="*/ 255 h 2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2" h="255">
                  <a:moveTo>
                    <a:pt x="252" y="255"/>
                  </a:moveTo>
                  <a:lnTo>
                    <a:pt x="252" y="46"/>
                  </a:lnTo>
                  <a:lnTo>
                    <a:pt x="252" y="37"/>
                  </a:lnTo>
                  <a:lnTo>
                    <a:pt x="176" y="56"/>
                  </a:lnTo>
                  <a:lnTo>
                    <a:pt x="163" y="29"/>
                  </a:lnTo>
                  <a:lnTo>
                    <a:pt x="147" y="21"/>
                  </a:lnTo>
                  <a:lnTo>
                    <a:pt x="114" y="24"/>
                  </a:lnTo>
                  <a:lnTo>
                    <a:pt x="105" y="0"/>
                  </a:lnTo>
                  <a:lnTo>
                    <a:pt x="91" y="10"/>
                  </a:lnTo>
                  <a:lnTo>
                    <a:pt x="99" y="25"/>
                  </a:lnTo>
                  <a:lnTo>
                    <a:pt x="57" y="55"/>
                  </a:lnTo>
                  <a:lnTo>
                    <a:pt x="60" y="77"/>
                  </a:lnTo>
                  <a:lnTo>
                    <a:pt x="75" y="97"/>
                  </a:lnTo>
                  <a:lnTo>
                    <a:pt x="78" y="120"/>
                  </a:lnTo>
                  <a:lnTo>
                    <a:pt x="57" y="128"/>
                  </a:lnTo>
                  <a:lnTo>
                    <a:pt x="53" y="113"/>
                  </a:lnTo>
                  <a:lnTo>
                    <a:pt x="42" y="102"/>
                  </a:lnTo>
                  <a:lnTo>
                    <a:pt x="56" y="67"/>
                  </a:lnTo>
                  <a:lnTo>
                    <a:pt x="37" y="35"/>
                  </a:lnTo>
                  <a:lnTo>
                    <a:pt x="55" y="27"/>
                  </a:lnTo>
                  <a:lnTo>
                    <a:pt x="56" y="21"/>
                  </a:lnTo>
                  <a:lnTo>
                    <a:pt x="56" y="20"/>
                  </a:lnTo>
                  <a:lnTo>
                    <a:pt x="40" y="25"/>
                  </a:lnTo>
                  <a:lnTo>
                    <a:pt x="18" y="59"/>
                  </a:lnTo>
                  <a:lnTo>
                    <a:pt x="10" y="77"/>
                  </a:lnTo>
                  <a:lnTo>
                    <a:pt x="5" y="110"/>
                  </a:lnTo>
                  <a:lnTo>
                    <a:pt x="0" y="120"/>
                  </a:lnTo>
                  <a:lnTo>
                    <a:pt x="18" y="140"/>
                  </a:lnTo>
                  <a:lnTo>
                    <a:pt x="36" y="167"/>
                  </a:lnTo>
                  <a:lnTo>
                    <a:pt x="40" y="192"/>
                  </a:lnTo>
                  <a:lnTo>
                    <a:pt x="60" y="202"/>
                  </a:lnTo>
                  <a:lnTo>
                    <a:pt x="76" y="204"/>
                  </a:lnTo>
                  <a:lnTo>
                    <a:pt x="99" y="196"/>
                  </a:lnTo>
                  <a:lnTo>
                    <a:pt x="122" y="200"/>
                  </a:lnTo>
                  <a:lnTo>
                    <a:pt x="148" y="227"/>
                  </a:lnTo>
                  <a:lnTo>
                    <a:pt x="159" y="229"/>
                  </a:lnTo>
                  <a:lnTo>
                    <a:pt x="167" y="223"/>
                  </a:lnTo>
                  <a:lnTo>
                    <a:pt x="190" y="225"/>
                  </a:lnTo>
                  <a:lnTo>
                    <a:pt x="210" y="216"/>
                  </a:lnTo>
                  <a:lnTo>
                    <a:pt x="221" y="217"/>
                  </a:lnTo>
                  <a:lnTo>
                    <a:pt x="217" y="255"/>
                  </a:lnTo>
                  <a:lnTo>
                    <a:pt x="252" y="255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89" name="Freeform 103"/>
            <p:cNvSpPr>
              <a:spLocks noChangeAspect="1"/>
            </p:cNvSpPr>
            <p:nvPr/>
          </p:nvSpPr>
          <p:spPr bwMode="gray">
            <a:xfrm>
              <a:off x="1494" y="3813"/>
              <a:ext cx="161" cy="162"/>
            </a:xfrm>
            <a:custGeom>
              <a:avLst/>
              <a:gdLst>
                <a:gd name="T0" fmla="*/ 1 w 252"/>
                <a:gd name="T1" fmla="*/ 1 h 255"/>
                <a:gd name="T2" fmla="*/ 1 w 252"/>
                <a:gd name="T3" fmla="*/ 1 h 255"/>
                <a:gd name="T4" fmla="*/ 1 w 252"/>
                <a:gd name="T5" fmla="*/ 1 h 255"/>
                <a:gd name="T6" fmla="*/ 1 w 252"/>
                <a:gd name="T7" fmla="*/ 1 h 255"/>
                <a:gd name="T8" fmla="*/ 1 w 252"/>
                <a:gd name="T9" fmla="*/ 1 h 255"/>
                <a:gd name="T10" fmla="*/ 1 w 252"/>
                <a:gd name="T11" fmla="*/ 1 h 255"/>
                <a:gd name="T12" fmla="*/ 1 w 252"/>
                <a:gd name="T13" fmla="*/ 1 h 255"/>
                <a:gd name="T14" fmla="*/ 1 w 252"/>
                <a:gd name="T15" fmla="*/ 0 h 255"/>
                <a:gd name="T16" fmla="*/ 1 w 252"/>
                <a:gd name="T17" fmla="*/ 1 h 255"/>
                <a:gd name="T18" fmla="*/ 1 w 252"/>
                <a:gd name="T19" fmla="*/ 1 h 255"/>
                <a:gd name="T20" fmla="*/ 1 w 252"/>
                <a:gd name="T21" fmla="*/ 1 h 255"/>
                <a:gd name="T22" fmla="*/ 1 w 252"/>
                <a:gd name="T23" fmla="*/ 1 h 255"/>
                <a:gd name="T24" fmla="*/ 1 w 252"/>
                <a:gd name="T25" fmla="*/ 1 h 255"/>
                <a:gd name="T26" fmla="*/ 1 w 252"/>
                <a:gd name="T27" fmla="*/ 1 h 255"/>
                <a:gd name="T28" fmla="*/ 1 w 252"/>
                <a:gd name="T29" fmla="*/ 1 h 255"/>
                <a:gd name="T30" fmla="*/ 1 w 252"/>
                <a:gd name="T31" fmla="*/ 1 h 255"/>
                <a:gd name="T32" fmla="*/ 1 w 252"/>
                <a:gd name="T33" fmla="*/ 1 h 255"/>
                <a:gd name="T34" fmla="*/ 1 w 252"/>
                <a:gd name="T35" fmla="*/ 1 h 255"/>
                <a:gd name="T36" fmla="*/ 1 w 252"/>
                <a:gd name="T37" fmla="*/ 1 h 255"/>
                <a:gd name="T38" fmla="*/ 1 w 252"/>
                <a:gd name="T39" fmla="*/ 1 h 255"/>
                <a:gd name="T40" fmla="*/ 1 w 252"/>
                <a:gd name="T41" fmla="*/ 1 h 255"/>
                <a:gd name="T42" fmla="*/ 1 w 252"/>
                <a:gd name="T43" fmla="*/ 1 h 255"/>
                <a:gd name="T44" fmla="*/ 1 w 252"/>
                <a:gd name="T45" fmla="*/ 1 h 255"/>
                <a:gd name="T46" fmla="*/ 1 w 252"/>
                <a:gd name="T47" fmla="*/ 1 h 255"/>
                <a:gd name="T48" fmla="*/ 1 w 252"/>
                <a:gd name="T49" fmla="*/ 1 h 255"/>
                <a:gd name="T50" fmla="*/ 1 w 252"/>
                <a:gd name="T51" fmla="*/ 1 h 255"/>
                <a:gd name="T52" fmla="*/ 0 w 252"/>
                <a:gd name="T53" fmla="*/ 1 h 255"/>
                <a:gd name="T54" fmla="*/ 1 w 252"/>
                <a:gd name="T55" fmla="*/ 1 h 255"/>
                <a:gd name="T56" fmla="*/ 1 w 252"/>
                <a:gd name="T57" fmla="*/ 1 h 255"/>
                <a:gd name="T58" fmla="*/ 1 w 252"/>
                <a:gd name="T59" fmla="*/ 1 h 255"/>
                <a:gd name="T60" fmla="*/ 1 w 252"/>
                <a:gd name="T61" fmla="*/ 1 h 255"/>
                <a:gd name="T62" fmla="*/ 1 w 252"/>
                <a:gd name="T63" fmla="*/ 1 h 255"/>
                <a:gd name="T64" fmla="*/ 1 w 252"/>
                <a:gd name="T65" fmla="*/ 1 h 255"/>
                <a:gd name="T66" fmla="*/ 1 w 252"/>
                <a:gd name="T67" fmla="*/ 1 h 255"/>
                <a:gd name="T68" fmla="*/ 1 w 252"/>
                <a:gd name="T69" fmla="*/ 1 h 255"/>
                <a:gd name="T70" fmla="*/ 1 w 252"/>
                <a:gd name="T71" fmla="*/ 1 h 255"/>
                <a:gd name="T72" fmla="*/ 1 w 252"/>
                <a:gd name="T73" fmla="*/ 1 h 255"/>
                <a:gd name="T74" fmla="*/ 1 w 252"/>
                <a:gd name="T75" fmla="*/ 1 h 255"/>
                <a:gd name="T76" fmla="*/ 1 w 252"/>
                <a:gd name="T77" fmla="*/ 1 h 255"/>
                <a:gd name="T78" fmla="*/ 1 w 252"/>
                <a:gd name="T79" fmla="*/ 1 h 255"/>
                <a:gd name="T80" fmla="*/ 1 w 252"/>
                <a:gd name="T81" fmla="*/ 1 h 255"/>
                <a:gd name="T82" fmla="*/ 1 w 252"/>
                <a:gd name="T83" fmla="*/ 1 h 2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2"/>
                <a:gd name="T127" fmla="*/ 0 h 255"/>
                <a:gd name="T128" fmla="*/ 252 w 252"/>
                <a:gd name="T129" fmla="*/ 255 h 2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2" h="255">
                  <a:moveTo>
                    <a:pt x="252" y="255"/>
                  </a:moveTo>
                  <a:lnTo>
                    <a:pt x="252" y="46"/>
                  </a:lnTo>
                  <a:lnTo>
                    <a:pt x="252" y="37"/>
                  </a:lnTo>
                  <a:lnTo>
                    <a:pt x="176" y="56"/>
                  </a:lnTo>
                  <a:lnTo>
                    <a:pt x="163" y="29"/>
                  </a:lnTo>
                  <a:lnTo>
                    <a:pt x="147" y="21"/>
                  </a:lnTo>
                  <a:lnTo>
                    <a:pt x="114" y="24"/>
                  </a:lnTo>
                  <a:lnTo>
                    <a:pt x="105" y="0"/>
                  </a:lnTo>
                  <a:lnTo>
                    <a:pt x="91" y="10"/>
                  </a:lnTo>
                  <a:lnTo>
                    <a:pt x="99" y="25"/>
                  </a:lnTo>
                  <a:lnTo>
                    <a:pt x="57" y="55"/>
                  </a:lnTo>
                  <a:lnTo>
                    <a:pt x="60" y="77"/>
                  </a:lnTo>
                  <a:lnTo>
                    <a:pt x="75" y="97"/>
                  </a:lnTo>
                  <a:lnTo>
                    <a:pt x="78" y="120"/>
                  </a:lnTo>
                  <a:lnTo>
                    <a:pt x="57" y="128"/>
                  </a:lnTo>
                  <a:lnTo>
                    <a:pt x="53" y="113"/>
                  </a:lnTo>
                  <a:lnTo>
                    <a:pt x="42" y="102"/>
                  </a:lnTo>
                  <a:lnTo>
                    <a:pt x="56" y="67"/>
                  </a:lnTo>
                  <a:lnTo>
                    <a:pt x="37" y="35"/>
                  </a:lnTo>
                  <a:lnTo>
                    <a:pt x="55" y="27"/>
                  </a:lnTo>
                  <a:lnTo>
                    <a:pt x="56" y="21"/>
                  </a:lnTo>
                  <a:lnTo>
                    <a:pt x="56" y="20"/>
                  </a:lnTo>
                  <a:lnTo>
                    <a:pt x="40" y="25"/>
                  </a:lnTo>
                  <a:lnTo>
                    <a:pt x="18" y="59"/>
                  </a:lnTo>
                  <a:lnTo>
                    <a:pt x="10" y="77"/>
                  </a:lnTo>
                  <a:lnTo>
                    <a:pt x="5" y="110"/>
                  </a:lnTo>
                  <a:lnTo>
                    <a:pt x="0" y="120"/>
                  </a:lnTo>
                  <a:lnTo>
                    <a:pt x="18" y="140"/>
                  </a:lnTo>
                  <a:lnTo>
                    <a:pt x="36" y="167"/>
                  </a:lnTo>
                  <a:lnTo>
                    <a:pt x="40" y="192"/>
                  </a:lnTo>
                  <a:lnTo>
                    <a:pt x="60" y="202"/>
                  </a:lnTo>
                  <a:lnTo>
                    <a:pt x="76" y="204"/>
                  </a:lnTo>
                  <a:lnTo>
                    <a:pt x="99" y="196"/>
                  </a:lnTo>
                  <a:lnTo>
                    <a:pt x="122" y="200"/>
                  </a:lnTo>
                  <a:lnTo>
                    <a:pt x="148" y="227"/>
                  </a:lnTo>
                  <a:lnTo>
                    <a:pt x="159" y="229"/>
                  </a:lnTo>
                  <a:lnTo>
                    <a:pt x="167" y="223"/>
                  </a:lnTo>
                  <a:lnTo>
                    <a:pt x="190" y="225"/>
                  </a:lnTo>
                  <a:lnTo>
                    <a:pt x="210" y="216"/>
                  </a:lnTo>
                  <a:lnTo>
                    <a:pt x="221" y="217"/>
                  </a:lnTo>
                  <a:lnTo>
                    <a:pt x="217" y="255"/>
                  </a:lnTo>
                  <a:lnTo>
                    <a:pt x="252" y="255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90" name="Freeform 104"/>
            <p:cNvSpPr>
              <a:spLocks noChangeAspect="1"/>
            </p:cNvSpPr>
            <p:nvPr/>
          </p:nvSpPr>
          <p:spPr bwMode="gray">
            <a:xfrm>
              <a:off x="1342" y="3900"/>
              <a:ext cx="65" cy="52"/>
            </a:xfrm>
            <a:custGeom>
              <a:avLst/>
              <a:gdLst>
                <a:gd name="T0" fmla="*/ 1 w 101"/>
                <a:gd name="T1" fmla="*/ 1 h 82"/>
                <a:gd name="T2" fmla="*/ 1 w 101"/>
                <a:gd name="T3" fmla="*/ 1 h 82"/>
                <a:gd name="T4" fmla="*/ 1 w 101"/>
                <a:gd name="T5" fmla="*/ 1 h 82"/>
                <a:gd name="T6" fmla="*/ 1 w 101"/>
                <a:gd name="T7" fmla="*/ 1 h 82"/>
                <a:gd name="T8" fmla="*/ 1 w 101"/>
                <a:gd name="T9" fmla="*/ 1 h 82"/>
                <a:gd name="T10" fmla="*/ 1 w 101"/>
                <a:gd name="T11" fmla="*/ 1 h 82"/>
                <a:gd name="T12" fmla="*/ 1 w 101"/>
                <a:gd name="T13" fmla="*/ 1 h 82"/>
                <a:gd name="T14" fmla="*/ 1 w 101"/>
                <a:gd name="T15" fmla="*/ 0 h 82"/>
                <a:gd name="T16" fmla="*/ 1 w 101"/>
                <a:gd name="T17" fmla="*/ 1 h 82"/>
                <a:gd name="T18" fmla="*/ 0 w 101"/>
                <a:gd name="T19" fmla="*/ 1 h 82"/>
                <a:gd name="T20" fmla="*/ 0 w 101"/>
                <a:gd name="T21" fmla="*/ 1 h 82"/>
                <a:gd name="T22" fmla="*/ 1 w 101"/>
                <a:gd name="T23" fmla="*/ 1 h 82"/>
                <a:gd name="T24" fmla="*/ 1 w 101"/>
                <a:gd name="T25" fmla="*/ 1 h 82"/>
                <a:gd name="T26" fmla="*/ 1 w 101"/>
                <a:gd name="T27" fmla="*/ 1 h 82"/>
                <a:gd name="T28" fmla="*/ 1 w 101"/>
                <a:gd name="T29" fmla="*/ 1 h 82"/>
                <a:gd name="T30" fmla="*/ 1 w 101"/>
                <a:gd name="T31" fmla="*/ 1 h 82"/>
                <a:gd name="T32" fmla="*/ 1 w 101"/>
                <a:gd name="T33" fmla="*/ 1 h 82"/>
                <a:gd name="T34" fmla="*/ 1 w 101"/>
                <a:gd name="T35" fmla="*/ 1 h 82"/>
                <a:gd name="T36" fmla="*/ 1 w 101"/>
                <a:gd name="T37" fmla="*/ 1 h 82"/>
                <a:gd name="T38" fmla="*/ 1 w 101"/>
                <a:gd name="T39" fmla="*/ 1 h 8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1"/>
                <a:gd name="T61" fmla="*/ 0 h 82"/>
                <a:gd name="T62" fmla="*/ 101 w 101"/>
                <a:gd name="T63" fmla="*/ 82 h 8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1" h="82">
                  <a:moveTo>
                    <a:pt x="76" y="82"/>
                  </a:moveTo>
                  <a:lnTo>
                    <a:pt x="83" y="67"/>
                  </a:lnTo>
                  <a:lnTo>
                    <a:pt x="94" y="63"/>
                  </a:lnTo>
                  <a:lnTo>
                    <a:pt x="101" y="50"/>
                  </a:lnTo>
                  <a:lnTo>
                    <a:pt x="91" y="30"/>
                  </a:lnTo>
                  <a:lnTo>
                    <a:pt x="90" y="30"/>
                  </a:lnTo>
                  <a:lnTo>
                    <a:pt x="59" y="7"/>
                  </a:lnTo>
                  <a:lnTo>
                    <a:pt x="27" y="0"/>
                  </a:lnTo>
                  <a:lnTo>
                    <a:pt x="10" y="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4" y="26"/>
                  </a:lnTo>
                  <a:lnTo>
                    <a:pt x="15" y="23"/>
                  </a:lnTo>
                  <a:lnTo>
                    <a:pt x="26" y="23"/>
                  </a:lnTo>
                  <a:lnTo>
                    <a:pt x="42" y="30"/>
                  </a:lnTo>
                  <a:lnTo>
                    <a:pt x="53" y="45"/>
                  </a:lnTo>
                  <a:lnTo>
                    <a:pt x="65" y="44"/>
                  </a:lnTo>
                  <a:lnTo>
                    <a:pt x="57" y="57"/>
                  </a:lnTo>
                  <a:lnTo>
                    <a:pt x="68" y="78"/>
                  </a:lnTo>
                  <a:lnTo>
                    <a:pt x="76" y="82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91" name="Freeform 105"/>
            <p:cNvSpPr>
              <a:spLocks noChangeAspect="1"/>
            </p:cNvSpPr>
            <p:nvPr/>
          </p:nvSpPr>
          <p:spPr bwMode="gray">
            <a:xfrm>
              <a:off x="1342" y="3900"/>
              <a:ext cx="65" cy="52"/>
            </a:xfrm>
            <a:custGeom>
              <a:avLst/>
              <a:gdLst>
                <a:gd name="T0" fmla="*/ 1 w 101"/>
                <a:gd name="T1" fmla="*/ 1 h 82"/>
                <a:gd name="T2" fmla="*/ 1 w 101"/>
                <a:gd name="T3" fmla="*/ 1 h 82"/>
                <a:gd name="T4" fmla="*/ 1 w 101"/>
                <a:gd name="T5" fmla="*/ 1 h 82"/>
                <a:gd name="T6" fmla="*/ 1 w 101"/>
                <a:gd name="T7" fmla="*/ 1 h 82"/>
                <a:gd name="T8" fmla="*/ 1 w 101"/>
                <a:gd name="T9" fmla="*/ 1 h 82"/>
                <a:gd name="T10" fmla="*/ 1 w 101"/>
                <a:gd name="T11" fmla="*/ 1 h 82"/>
                <a:gd name="T12" fmla="*/ 1 w 101"/>
                <a:gd name="T13" fmla="*/ 1 h 82"/>
                <a:gd name="T14" fmla="*/ 1 w 101"/>
                <a:gd name="T15" fmla="*/ 0 h 82"/>
                <a:gd name="T16" fmla="*/ 1 w 101"/>
                <a:gd name="T17" fmla="*/ 1 h 82"/>
                <a:gd name="T18" fmla="*/ 0 w 101"/>
                <a:gd name="T19" fmla="*/ 1 h 82"/>
                <a:gd name="T20" fmla="*/ 0 w 101"/>
                <a:gd name="T21" fmla="*/ 1 h 82"/>
                <a:gd name="T22" fmla="*/ 1 w 101"/>
                <a:gd name="T23" fmla="*/ 1 h 82"/>
                <a:gd name="T24" fmla="*/ 1 w 101"/>
                <a:gd name="T25" fmla="*/ 1 h 82"/>
                <a:gd name="T26" fmla="*/ 1 w 101"/>
                <a:gd name="T27" fmla="*/ 1 h 82"/>
                <a:gd name="T28" fmla="*/ 1 w 101"/>
                <a:gd name="T29" fmla="*/ 1 h 82"/>
                <a:gd name="T30" fmla="*/ 1 w 101"/>
                <a:gd name="T31" fmla="*/ 1 h 82"/>
                <a:gd name="T32" fmla="*/ 1 w 101"/>
                <a:gd name="T33" fmla="*/ 1 h 82"/>
                <a:gd name="T34" fmla="*/ 1 w 101"/>
                <a:gd name="T35" fmla="*/ 1 h 82"/>
                <a:gd name="T36" fmla="*/ 1 w 101"/>
                <a:gd name="T37" fmla="*/ 1 h 82"/>
                <a:gd name="T38" fmla="*/ 1 w 101"/>
                <a:gd name="T39" fmla="*/ 1 h 8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1"/>
                <a:gd name="T61" fmla="*/ 0 h 82"/>
                <a:gd name="T62" fmla="*/ 101 w 101"/>
                <a:gd name="T63" fmla="*/ 82 h 8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1" h="82">
                  <a:moveTo>
                    <a:pt x="76" y="82"/>
                  </a:moveTo>
                  <a:lnTo>
                    <a:pt x="83" y="67"/>
                  </a:lnTo>
                  <a:lnTo>
                    <a:pt x="94" y="63"/>
                  </a:lnTo>
                  <a:lnTo>
                    <a:pt x="101" y="50"/>
                  </a:lnTo>
                  <a:lnTo>
                    <a:pt x="91" y="30"/>
                  </a:lnTo>
                  <a:lnTo>
                    <a:pt x="90" y="30"/>
                  </a:lnTo>
                  <a:lnTo>
                    <a:pt x="59" y="7"/>
                  </a:lnTo>
                  <a:lnTo>
                    <a:pt x="27" y="0"/>
                  </a:lnTo>
                  <a:lnTo>
                    <a:pt x="10" y="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4" y="26"/>
                  </a:lnTo>
                  <a:lnTo>
                    <a:pt x="15" y="23"/>
                  </a:lnTo>
                  <a:lnTo>
                    <a:pt x="26" y="23"/>
                  </a:lnTo>
                  <a:lnTo>
                    <a:pt x="42" y="30"/>
                  </a:lnTo>
                  <a:lnTo>
                    <a:pt x="53" y="45"/>
                  </a:lnTo>
                  <a:lnTo>
                    <a:pt x="65" y="44"/>
                  </a:lnTo>
                  <a:lnTo>
                    <a:pt x="57" y="57"/>
                  </a:lnTo>
                  <a:lnTo>
                    <a:pt x="68" y="78"/>
                  </a:lnTo>
                  <a:lnTo>
                    <a:pt x="76" y="82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92" name="Freeform 106"/>
            <p:cNvSpPr>
              <a:spLocks noChangeAspect="1"/>
            </p:cNvSpPr>
            <p:nvPr/>
          </p:nvSpPr>
          <p:spPr bwMode="gray">
            <a:xfrm>
              <a:off x="1337" y="3909"/>
              <a:ext cx="14" cy="12"/>
            </a:xfrm>
            <a:custGeom>
              <a:avLst/>
              <a:gdLst>
                <a:gd name="T0" fmla="*/ 0 w 22"/>
                <a:gd name="T1" fmla="*/ 1 h 19"/>
                <a:gd name="T2" fmla="*/ 1 w 22"/>
                <a:gd name="T3" fmla="*/ 0 h 19"/>
                <a:gd name="T4" fmla="*/ 1 w 22"/>
                <a:gd name="T5" fmla="*/ 1 h 19"/>
                <a:gd name="T6" fmla="*/ 1 w 22"/>
                <a:gd name="T7" fmla="*/ 1 h 19"/>
                <a:gd name="T8" fmla="*/ 1 w 22"/>
                <a:gd name="T9" fmla="*/ 1 h 19"/>
                <a:gd name="T10" fmla="*/ 1 w 22"/>
                <a:gd name="T11" fmla="*/ 1 h 19"/>
                <a:gd name="T12" fmla="*/ 0 w 22"/>
                <a:gd name="T13" fmla="*/ 1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9"/>
                <a:gd name="T23" fmla="*/ 22 w 22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9">
                  <a:moveTo>
                    <a:pt x="0" y="3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22" y="12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93" name="Freeform 107"/>
            <p:cNvSpPr>
              <a:spLocks noChangeAspect="1"/>
            </p:cNvSpPr>
            <p:nvPr/>
          </p:nvSpPr>
          <p:spPr bwMode="gray">
            <a:xfrm>
              <a:off x="1337" y="3909"/>
              <a:ext cx="14" cy="12"/>
            </a:xfrm>
            <a:custGeom>
              <a:avLst/>
              <a:gdLst>
                <a:gd name="T0" fmla="*/ 0 w 22"/>
                <a:gd name="T1" fmla="*/ 1 h 19"/>
                <a:gd name="T2" fmla="*/ 1 w 22"/>
                <a:gd name="T3" fmla="*/ 0 h 19"/>
                <a:gd name="T4" fmla="*/ 1 w 22"/>
                <a:gd name="T5" fmla="*/ 1 h 19"/>
                <a:gd name="T6" fmla="*/ 1 w 22"/>
                <a:gd name="T7" fmla="*/ 1 h 19"/>
                <a:gd name="T8" fmla="*/ 1 w 22"/>
                <a:gd name="T9" fmla="*/ 1 h 19"/>
                <a:gd name="T10" fmla="*/ 1 w 22"/>
                <a:gd name="T11" fmla="*/ 1 h 19"/>
                <a:gd name="T12" fmla="*/ 0 w 22"/>
                <a:gd name="T13" fmla="*/ 1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9"/>
                <a:gd name="T23" fmla="*/ 22 w 22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9">
                  <a:moveTo>
                    <a:pt x="0" y="3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22" y="12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0" y="3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94" name="Freeform 108"/>
            <p:cNvSpPr>
              <a:spLocks noChangeAspect="1"/>
            </p:cNvSpPr>
            <p:nvPr/>
          </p:nvSpPr>
          <p:spPr bwMode="gray">
            <a:xfrm>
              <a:off x="1272" y="3907"/>
              <a:ext cx="76" cy="54"/>
            </a:xfrm>
            <a:custGeom>
              <a:avLst/>
              <a:gdLst>
                <a:gd name="T0" fmla="*/ 1 w 120"/>
                <a:gd name="T1" fmla="*/ 0 h 84"/>
                <a:gd name="T2" fmla="*/ 1 w 120"/>
                <a:gd name="T3" fmla="*/ 1 h 84"/>
                <a:gd name="T4" fmla="*/ 1 w 120"/>
                <a:gd name="T5" fmla="*/ 1 h 84"/>
                <a:gd name="T6" fmla="*/ 1 w 120"/>
                <a:gd name="T7" fmla="*/ 1 h 84"/>
                <a:gd name="T8" fmla="*/ 1 w 120"/>
                <a:gd name="T9" fmla="*/ 1 h 84"/>
                <a:gd name="T10" fmla="*/ 1 w 120"/>
                <a:gd name="T11" fmla="*/ 1 h 84"/>
                <a:gd name="T12" fmla="*/ 1 w 120"/>
                <a:gd name="T13" fmla="*/ 1 h 84"/>
                <a:gd name="T14" fmla="*/ 1 w 120"/>
                <a:gd name="T15" fmla="*/ 1 h 84"/>
                <a:gd name="T16" fmla="*/ 1 w 120"/>
                <a:gd name="T17" fmla="*/ 1 h 84"/>
                <a:gd name="T18" fmla="*/ 1 w 120"/>
                <a:gd name="T19" fmla="*/ 1 h 84"/>
                <a:gd name="T20" fmla="*/ 1 w 120"/>
                <a:gd name="T21" fmla="*/ 1 h 84"/>
                <a:gd name="T22" fmla="*/ 1 w 120"/>
                <a:gd name="T23" fmla="*/ 1 h 84"/>
                <a:gd name="T24" fmla="*/ 1 w 120"/>
                <a:gd name="T25" fmla="*/ 1 h 84"/>
                <a:gd name="T26" fmla="*/ 1 w 120"/>
                <a:gd name="T27" fmla="*/ 1 h 84"/>
                <a:gd name="T28" fmla="*/ 1 w 120"/>
                <a:gd name="T29" fmla="*/ 1 h 84"/>
                <a:gd name="T30" fmla="*/ 1 w 120"/>
                <a:gd name="T31" fmla="*/ 1 h 84"/>
                <a:gd name="T32" fmla="*/ 1 w 120"/>
                <a:gd name="T33" fmla="*/ 1 h 84"/>
                <a:gd name="T34" fmla="*/ 1 w 120"/>
                <a:gd name="T35" fmla="*/ 1 h 84"/>
                <a:gd name="T36" fmla="*/ 1 w 120"/>
                <a:gd name="T37" fmla="*/ 1 h 84"/>
                <a:gd name="T38" fmla="*/ 0 w 120"/>
                <a:gd name="T39" fmla="*/ 1 h 84"/>
                <a:gd name="T40" fmla="*/ 0 w 120"/>
                <a:gd name="T41" fmla="*/ 1 h 84"/>
                <a:gd name="T42" fmla="*/ 1 w 120"/>
                <a:gd name="T43" fmla="*/ 1 h 84"/>
                <a:gd name="T44" fmla="*/ 1 w 120"/>
                <a:gd name="T45" fmla="*/ 1 h 84"/>
                <a:gd name="T46" fmla="*/ 1 w 120"/>
                <a:gd name="T47" fmla="*/ 1 h 84"/>
                <a:gd name="T48" fmla="*/ 1 w 120"/>
                <a:gd name="T49" fmla="*/ 1 h 84"/>
                <a:gd name="T50" fmla="*/ 1 w 120"/>
                <a:gd name="T51" fmla="*/ 0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84"/>
                <a:gd name="T80" fmla="*/ 120 w 120"/>
                <a:gd name="T81" fmla="*/ 84 h 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84">
                  <a:moveTo>
                    <a:pt x="12" y="0"/>
                  </a:moveTo>
                  <a:lnTo>
                    <a:pt x="21" y="7"/>
                  </a:lnTo>
                  <a:lnTo>
                    <a:pt x="29" y="22"/>
                  </a:lnTo>
                  <a:lnTo>
                    <a:pt x="43" y="21"/>
                  </a:lnTo>
                  <a:lnTo>
                    <a:pt x="56" y="29"/>
                  </a:lnTo>
                  <a:lnTo>
                    <a:pt x="102" y="6"/>
                  </a:lnTo>
                  <a:lnTo>
                    <a:pt x="120" y="22"/>
                  </a:lnTo>
                  <a:lnTo>
                    <a:pt x="120" y="21"/>
                  </a:lnTo>
                  <a:lnTo>
                    <a:pt x="116" y="29"/>
                  </a:lnTo>
                  <a:lnTo>
                    <a:pt x="92" y="46"/>
                  </a:lnTo>
                  <a:lnTo>
                    <a:pt x="96" y="58"/>
                  </a:lnTo>
                  <a:lnTo>
                    <a:pt x="110" y="69"/>
                  </a:lnTo>
                  <a:lnTo>
                    <a:pt x="94" y="80"/>
                  </a:lnTo>
                  <a:lnTo>
                    <a:pt x="79" y="84"/>
                  </a:lnTo>
                  <a:lnTo>
                    <a:pt x="74" y="64"/>
                  </a:lnTo>
                  <a:lnTo>
                    <a:pt x="56" y="65"/>
                  </a:lnTo>
                  <a:lnTo>
                    <a:pt x="46" y="54"/>
                  </a:lnTo>
                  <a:lnTo>
                    <a:pt x="28" y="49"/>
                  </a:lnTo>
                  <a:lnTo>
                    <a:pt x="9" y="48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6" y="38"/>
                  </a:lnTo>
                  <a:lnTo>
                    <a:pt x="6" y="26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95" name="Freeform 109"/>
            <p:cNvSpPr>
              <a:spLocks noChangeAspect="1"/>
            </p:cNvSpPr>
            <p:nvPr/>
          </p:nvSpPr>
          <p:spPr bwMode="gray">
            <a:xfrm>
              <a:off x="1272" y="3907"/>
              <a:ext cx="76" cy="54"/>
            </a:xfrm>
            <a:custGeom>
              <a:avLst/>
              <a:gdLst>
                <a:gd name="T0" fmla="*/ 1 w 120"/>
                <a:gd name="T1" fmla="*/ 0 h 84"/>
                <a:gd name="T2" fmla="*/ 1 w 120"/>
                <a:gd name="T3" fmla="*/ 1 h 84"/>
                <a:gd name="T4" fmla="*/ 1 w 120"/>
                <a:gd name="T5" fmla="*/ 1 h 84"/>
                <a:gd name="T6" fmla="*/ 1 w 120"/>
                <a:gd name="T7" fmla="*/ 1 h 84"/>
                <a:gd name="T8" fmla="*/ 1 w 120"/>
                <a:gd name="T9" fmla="*/ 1 h 84"/>
                <a:gd name="T10" fmla="*/ 1 w 120"/>
                <a:gd name="T11" fmla="*/ 1 h 84"/>
                <a:gd name="T12" fmla="*/ 1 w 120"/>
                <a:gd name="T13" fmla="*/ 1 h 84"/>
                <a:gd name="T14" fmla="*/ 1 w 120"/>
                <a:gd name="T15" fmla="*/ 1 h 84"/>
                <a:gd name="T16" fmla="*/ 1 w 120"/>
                <a:gd name="T17" fmla="*/ 1 h 84"/>
                <a:gd name="T18" fmla="*/ 1 w 120"/>
                <a:gd name="T19" fmla="*/ 1 h 84"/>
                <a:gd name="T20" fmla="*/ 1 w 120"/>
                <a:gd name="T21" fmla="*/ 1 h 84"/>
                <a:gd name="T22" fmla="*/ 1 w 120"/>
                <a:gd name="T23" fmla="*/ 1 h 84"/>
                <a:gd name="T24" fmla="*/ 1 w 120"/>
                <a:gd name="T25" fmla="*/ 1 h 84"/>
                <a:gd name="T26" fmla="*/ 1 w 120"/>
                <a:gd name="T27" fmla="*/ 1 h 84"/>
                <a:gd name="T28" fmla="*/ 1 w 120"/>
                <a:gd name="T29" fmla="*/ 1 h 84"/>
                <a:gd name="T30" fmla="*/ 1 w 120"/>
                <a:gd name="T31" fmla="*/ 1 h 84"/>
                <a:gd name="T32" fmla="*/ 1 w 120"/>
                <a:gd name="T33" fmla="*/ 1 h 84"/>
                <a:gd name="T34" fmla="*/ 1 w 120"/>
                <a:gd name="T35" fmla="*/ 1 h 84"/>
                <a:gd name="T36" fmla="*/ 1 w 120"/>
                <a:gd name="T37" fmla="*/ 1 h 84"/>
                <a:gd name="T38" fmla="*/ 0 w 120"/>
                <a:gd name="T39" fmla="*/ 1 h 84"/>
                <a:gd name="T40" fmla="*/ 0 w 120"/>
                <a:gd name="T41" fmla="*/ 1 h 84"/>
                <a:gd name="T42" fmla="*/ 1 w 120"/>
                <a:gd name="T43" fmla="*/ 1 h 84"/>
                <a:gd name="T44" fmla="*/ 1 w 120"/>
                <a:gd name="T45" fmla="*/ 1 h 84"/>
                <a:gd name="T46" fmla="*/ 1 w 120"/>
                <a:gd name="T47" fmla="*/ 1 h 84"/>
                <a:gd name="T48" fmla="*/ 1 w 120"/>
                <a:gd name="T49" fmla="*/ 1 h 84"/>
                <a:gd name="T50" fmla="*/ 1 w 120"/>
                <a:gd name="T51" fmla="*/ 0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84"/>
                <a:gd name="T80" fmla="*/ 120 w 120"/>
                <a:gd name="T81" fmla="*/ 84 h 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84">
                  <a:moveTo>
                    <a:pt x="12" y="0"/>
                  </a:moveTo>
                  <a:lnTo>
                    <a:pt x="21" y="7"/>
                  </a:lnTo>
                  <a:lnTo>
                    <a:pt x="29" y="22"/>
                  </a:lnTo>
                  <a:lnTo>
                    <a:pt x="43" y="21"/>
                  </a:lnTo>
                  <a:lnTo>
                    <a:pt x="56" y="29"/>
                  </a:lnTo>
                  <a:lnTo>
                    <a:pt x="102" y="6"/>
                  </a:lnTo>
                  <a:lnTo>
                    <a:pt x="120" y="22"/>
                  </a:lnTo>
                  <a:lnTo>
                    <a:pt x="120" y="21"/>
                  </a:lnTo>
                  <a:lnTo>
                    <a:pt x="116" y="29"/>
                  </a:lnTo>
                  <a:lnTo>
                    <a:pt x="92" y="46"/>
                  </a:lnTo>
                  <a:lnTo>
                    <a:pt x="96" y="58"/>
                  </a:lnTo>
                  <a:lnTo>
                    <a:pt x="110" y="69"/>
                  </a:lnTo>
                  <a:lnTo>
                    <a:pt x="94" y="80"/>
                  </a:lnTo>
                  <a:lnTo>
                    <a:pt x="79" y="84"/>
                  </a:lnTo>
                  <a:lnTo>
                    <a:pt x="74" y="64"/>
                  </a:lnTo>
                  <a:lnTo>
                    <a:pt x="56" y="65"/>
                  </a:lnTo>
                  <a:lnTo>
                    <a:pt x="46" y="54"/>
                  </a:lnTo>
                  <a:lnTo>
                    <a:pt x="28" y="49"/>
                  </a:lnTo>
                  <a:lnTo>
                    <a:pt x="9" y="48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6" y="38"/>
                  </a:lnTo>
                  <a:lnTo>
                    <a:pt x="6" y="26"/>
                  </a:lnTo>
                  <a:lnTo>
                    <a:pt x="1" y="18"/>
                  </a:lnTo>
                  <a:lnTo>
                    <a:pt x="1" y="6"/>
                  </a:lnTo>
                  <a:lnTo>
                    <a:pt x="12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96" name="Freeform 110"/>
            <p:cNvSpPr>
              <a:spLocks noChangeAspect="1"/>
            </p:cNvSpPr>
            <p:nvPr/>
          </p:nvSpPr>
          <p:spPr bwMode="gray">
            <a:xfrm>
              <a:off x="1203" y="3877"/>
              <a:ext cx="76" cy="61"/>
            </a:xfrm>
            <a:custGeom>
              <a:avLst/>
              <a:gdLst>
                <a:gd name="T0" fmla="*/ 0 w 119"/>
                <a:gd name="T1" fmla="*/ 1 h 96"/>
                <a:gd name="T2" fmla="*/ 0 w 119"/>
                <a:gd name="T3" fmla="*/ 1 h 96"/>
                <a:gd name="T4" fmla="*/ 1 w 119"/>
                <a:gd name="T5" fmla="*/ 1 h 96"/>
                <a:gd name="T6" fmla="*/ 1 w 119"/>
                <a:gd name="T7" fmla="*/ 1 h 96"/>
                <a:gd name="T8" fmla="*/ 1 w 119"/>
                <a:gd name="T9" fmla="*/ 1 h 96"/>
                <a:gd name="T10" fmla="*/ 1 w 119"/>
                <a:gd name="T11" fmla="*/ 1 h 96"/>
                <a:gd name="T12" fmla="*/ 1 w 119"/>
                <a:gd name="T13" fmla="*/ 1 h 96"/>
                <a:gd name="T14" fmla="*/ 1 w 119"/>
                <a:gd name="T15" fmla="*/ 1 h 96"/>
                <a:gd name="T16" fmla="*/ 1 w 119"/>
                <a:gd name="T17" fmla="*/ 1 h 96"/>
                <a:gd name="T18" fmla="*/ 1 w 119"/>
                <a:gd name="T19" fmla="*/ 1 h 96"/>
                <a:gd name="T20" fmla="*/ 1 w 119"/>
                <a:gd name="T21" fmla="*/ 1 h 96"/>
                <a:gd name="T22" fmla="*/ 1 w 119"/>
                <a:gd name="T23" fmla="*/ 1 h 96"/>
                <a:gd name="T24" fmla="*/ 1 w 119"/>
                <a:gd name="T25" fmla="*/ 1 h 96"/>
                <a:gd name="T26" fmla="*/ 1 w 119"/>
                <a:gd name="T27" fmla="*/ 1 h 96"/>
                <a:gd name="T28" fmla="*/ 1 w 119"/>
                <a:gd name="T29" fmla="*/ 1 h 96"/>
                <a:gd name="T30" fmla="*/ 1 w 119"/>
                <a:gd name="T31" fmla="*/ 1 h 96"/>
                <a:gd name="T32" fmla="*/ 1 w 119"/>
                <a:gd name="T33" fmla="*/ 1 h 96"/>
                <a:gd name="T34" fmla="*/ 1 w 119"/>
                <a:gd name="T35" fmla="*/ 1 h 96"/>
                <a:gd name="T36" fmla="*/ 1 w 119"/>
                <a:gd name="T37" fmla="*/ 1 h 96"/>
                <a:gd name="T38" fmla="*/ 1 w 119"/>
                <a:gd name="T39" fmla="*/ 1 h 96"/>
                <a:gd name="T40" fmla="*/ 1 w 119"/>
                <a:gd name="T41" fmla="*/ 1 h 96"/>
                <a:gd name="T42" fmla="*/ 1 w 119"/>
                <a:gd name="T43" fmla="*/ 1 h 96"/>
                <a:gd name="T44" fmla="*/ 1 w 119"/>
                <a:gd name="T45" fmla="*/ 1 h 96"/>
                <a:gd name="T46" fmla="*/ 1 w 119"/>
                <a:gd name="T47" fmla="*/ 1 h 96"/>
                <a:gd name="T48" fmla="*/ 1 w 119"/>
                <a:gd name="T49" fmla="*/ 0 h 96"/>
                <a:gd name="T50" fmla="*/ 0 w 119"/>
                <a:gd name="T51" fmla="*/ 1 h 96"/>
                <a:gd name="T52" fmla="*/ 0 w 119"/>
                <a:gd name="T53" fmla="*/ 1 h 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"/>
                <a:gd name="T82" fmla="*/ 0 h 96"/>
                <a:gd name="T83" fmla="*/ 119 w 119"/>
                <a:gd name="T84" fmla="*/ 96 h 9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" h="96">
                  <a:moveTo>
                    <a:pt x="0" y="4"/>
                  </a:moveTo>
                  <a:lnTo>
                    <a:pt x="0" y="31"/>
                  </a:lnTo>
                  <a:lnTo>
                    <a:pt x="6" y="46"/>
                  </a:lnTo>
                  <a:lnTo>
                    <a:pt x="19" y="47"/>
                  </a:lnTo>
                  <a:lnTo>
                    <a:pt x="25" y="53"/>
                  </a:lnTo>
                  <a:lnTo>
                    <a:pt x="36" y="39"/>
                  </a:lnTo>
                  <a:lnTo>
                    <a:pt x="46" y="51"/>
                  </a:lnTo>
                  <a:lnTo>
                    <a:pt x="69" y="62"/>
                  </a:lnTo>
                  <a:lnTo>
                    <a:pt x="82" y="73"/>
                  </a:lnTo>
                  <a:lnTo>
                    <a:pt x="80" y="92"/>
                  </a:lnTo>
                  <a:lnTo>
                    <a:pt x="98" y="93"/>
                  </a:lnTo>
                  <a:lnTo>
                    <a:pt x="107" y="96"/>
                  </a:lnTo>
                  <a:lnTo>
                    <a:pt x="107" y="95"/>
                  </a:lnTo>
                  <a:lnTo>
                    <a:pt x="113" y="85"/>
                  </a:lnTo>
                  <a:lnTo>
                    <a:pt x="113" y="73"/>
                  </a:lnTo>
                  <a:lnTo>
                    <a:pt x="108" y="65"/>
                  </a:lnTo>
                  <a:lnTo>
                    <a:pt x="108" y="53"/>
                  </a:lnTo>
                  <a:lnTo>
                    <a:pt x="119" y="47"/>
                  </a:lnTo>
                  <a:lnTo>
                    <a:pt x="96" y="35"/>
                  </a:lnTo>
                  <a:lnTo>
                    <a:pt x="75" y="3"/>
                  </a:lnTo>
                  <a:lnTo>
                    <a:pt x="65" y="8"/>
                  </a:lnTo>
                  <a:lnTo>
                    <a:pt x="44" y="3"/>
                  </a:lnTo>
                  <a:lnTo>
                    <a:pt x="28" y="5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97" name="Freeform 111"/>
            <p:cNvSpPr>
              <a:spLocks noChangeAspect="1"/>
            </p:cNvSpPr>
            <p:nvPr/>
          </p:nvSpPr>
          <p:spPr bwMode="gray">
            <a:xfrm>
              <a:off x="1203" y="3877"/>
              <a:ext cx="76" cy="61"/>
            </a:xfrm>
            <a:custGeom>
              <a:avLst/>
              <a:gdLst>
                <a:gd name="T0" fmla="*/ 0 w 119"/>
                <a:gd name="T1" fmla="*/ 1 h 96"/>
                <a:gd name="T2" fmla="*/ 0 w 119"/>
                <a:gd name="T3" fmla="*/ 1 h 96"/>
                <a:gd name="T4" fmla="*/ 1 w 119"/>
                <a:gd name="T5" fmla="*/ 1 h 96"/>
                <a:gd name="T6" fmla="*/ 1 w 119"/>
                <a:gd name="T7" fmla="*/ 1 h 96"/>
                <a:gd name="T8" fmla="*/ 1 w 119"/>
                <a:gd name="T9" fmla="*/ 1 h 96"/>
                <a:gd name="T10" fmla="*/ 1 w 119"/>
                <a:gd name="T11" fmla="*/ 1 h 96"/>
                <a:gd name="T12" fmla="*/ 1 w 119"/>
                <a:gd name="T13" fmla="*/ 1 h 96"/>
                <a:gd name="T14" fmla="*/ 1 w 119"/>
                <a:gd name="T15" fmla="*/ 1 h 96"/>
                <a:gd name="T16" fmla="*/ 1 w 119"/>
                <a:gd name="T17" fmla="*/ 1 h 96"/>
                <a:gd name="T18" fmla="*/ 1 w 119"/>
                <a:gd name="T19" fmla="*/ 1 h 96"/>
                <a:gd name="T20" fmla="*/ 1 w 119"/>
                <a:gd name="T21" fmla="*/ 1 h 96"/>
                <a:gd name="T22" fmla="*/ 1 w 119"/>
                <a:gd name="T23" fmla="*/ 1 h 96"/>
                <a:gd name="T24" fmla="*/ 1 w 119"/>
                <a:gd name="T25" fmla="*/ 1 h 96"/>
                <a:gd name="T26" fmla="*/ 1 w 119"/>
                <a:gd name="T27" fmla="*/ 1 h 96"/>
                <a:gd name="T28" fmla="*/ 1 w 119"/>
                <a:gd name="T29" fmla="*/ 1 h 96"/>
                <a:gd name="T30" fmla="*/ 1 w 119"/>
                <a:gd name="T31" fmla="*/ 1 h 96"/>
                <a:gd name="T32" fmla="*/ 1 w 119"/>
                <a:gd name="T33" fmla="*/ 1 h 96"/>
                <a:gd name="T34" fmla="*/ 1 w 119"/>
                <a:gd name="T35" fmla="*/ 1 h 96"/>
                <a:gd name="T36" fmla="*/ 1 w 119"/>
                <a:gd name="T37" fmla="*/ 1 h 96"/>
                <a:gd name="T38" fmla="*/ 1 w 119"/>
                <a:gd name="T39" fmla="*/ 1 h 96"/>
                <a:gd name="T40" fmla="*/ 1 w 119"/>
                <a:gd name="T41" fmla="*/ 1 h 96"/>
                <a:gd name="T42" fmla="*/ 1 w 119"/>
                <a:gd name="T43" fmla="*/ 1 h 96"/>
                <a:gd name="T44" fmla="*/ 1 w 119"/>
                <a:gd name="T45" fmla="*/ 1 h 96"/>
                <a:gd name="T46" fmla="*/ 1 w 119"/>
                <a:gd name="T47" fmla="*/ 1 h 96"/>
                <a:gd name="T48" fmla="*/ 1 w 119"/>
                <a:gd name="T49" fmla="*/ 0 h 96"/>
                <a:gd name="T50" fmla="*/ 0 w 119"/>
                <a:gd name="T51" fmla="*/ 1 h 96"/>
                <a:gd name="T52" fmla="*/ 0 w 119"/>
                <a:gd name="T53" fmla="*/ 1 h 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"/>
                <a:gd name="T82" fmla="*/ 0 h 96"/>
                <a:gd name="T83" fmla="*/ 119 w 119"/>
                <a:gd name="T84" fmla="*/ 96 h 9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" h="96">
                  <a:moveTo>
                    <a:pt x="0" y="4"/>
                  </a:moveTo>
                  <a:lnTo>
                    <a:pt x="0" y="31"/>
                  </a:lnTo>
                  <a:lnTo>
                    <a:pt x="6" y="46"/>
                  </a:lnTo>
                  <a:lnTo>
                    <a:pt x="19" y="47"/>
                  </a:lnTo>
                  <a:lnTo>
                    <a:pt x="25" y="53"/>
                  </a:lnTo>
                  <a:lnTo>
                    <a:pt x="36" y="39"/>
                  </a:lnTo>
                  <a:lnTo>
                    <a:pt x="46" y="51"/>
                  </a:lnTo>
                  <a:lnTo>
                    <a:pt x="69" y="62"/>
                  </a:lnTo>
                  <a:lnTo>
                    <a:pt x="82" y="73"/>
                  </a:lnTo>
                  <a:lnTo>
                    <a:pt x="80" y="92"/>
                  </a:lnTo>
                  <a:lnTo>
                    <a:pt x="98" y="93"/>
                  </a:lnTo>
                  <a:lnTo>
                    <a:pt x="107" y="96"/>
                  </a:lnTo>
                  <a:lnTo>
                    <a:pt x="107" y="95"/>
                  </a:lnTo>
                  <a:lnTo>
                    <a:pt x="113" y="85"/>
                  </a:lnTo>
                  <a:lnTo>
                    <a:pt x="113" y="73"/>
                  </a:lnTo>
                  <a:lnTo>
                    <a:pt x="108" y="65"/>
                  </a:lnTo>
                  <a:lnTo>
                    <a:pt x="108" y="53"/>
                  </a:lnTo>
                  <a:lnTo>
                    <a:pt x="119" y="47"/>
                  </a:lnTo>
                  <a:lnTo>
                    <a:pt x="96" y="35"/>
                  </a:lnTo>
                  <a:lnTo>
                    <a:pt x="75" y="3"/>
                  </a:lnTo>
                  <a:lnTo>
                    <a:pt x="65" y="8"/>
                  </a:lnTo>
                  <a:lnTo>
                    <a:pt x="44" y="3"/>
                  </a:lnTo>
                  <a:lnTo>
                    <a:pt x="28" y="5"/>
                  </a:lnTo>
                  <a:lnTo>
                    <a:pt x="6" y="0"/>
                  </a:lnTo>
                  <a:lnTo>
                    <a:pt x="0" y="4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98" name="Freeform 112"/>
            <p:cNvSpPr>
              <a:spLocks noChangeAspect="1"/>
            </p:cNvSpPr>
            <p:nvPr/>
          </p:nvSpPr>
          <p:spPr bwMode="gray">
            <a:xfrm>
              <a:off x="1157" y="3783"/>
              <a:ext cx="98" cy="99"/>
            </a:xfrm>
            <a:custGeom>
              <a:avLst/>
              <a:gdLst>
                <a:gd name="T0" fmla="*/ 1 w 153"/>
                <a:gd name="T1" fmla="*/ 1 h 155"/>
                <a:gd name="T2" fmla="*/ 0 w 153"/>
                <a:gd name="T3" fmla="*/ 1 h 155"/>
                <a:gd name="T4" fmla="*/ 1 w 153"/>
                <a:gd name="T5" fmla="*/ 1 h 155"/>
                <a:gd name="T6" fmla="*/ 1 w 153"/>
                <a:gd name="T7" fmla="*/ 1 h 155"/>
                <a:gd name="T8" fmla="*/ 1 w 153"/>
                <a:gd name="T9" fmla="*/ 1 h 155"/>
                <a:gd name="T10" fmla="*/ 1 w 153"/>
                <a:gd name="T11" fmla="*/ 1 h 155"/>
                <a:gd name="T12" fmla="*/ 1 w 153"/>
                <a:gd name="T13" fmla="*/ 1 h 155"/>
                <a:gd name="T14" fmla="*/ 1 w 153"/>
                <a:gd name="T15" fmla="*/ 1 h 155"/>
                <a:gd name="T16" fmla="*/ 1 w 153"/>
                <a:gd name="T17" fmla="*/ 1 h 155"/>
                <a:gd name="T18" fmla="*/ 1 w 153"/>
                <a:gd name="T19" fmla="*/ 1 h 155"/>
                <a:gd name="T20" fmla="*/ 1 w 153"/>
                <a:gd name="T21" fmla="*/ 1 h 155"/>
                <a:gd name="T22" fmla="*/ 1 w 153"/>
                <a:gd name="T23" fmla="*/ 1 h 155"/>
                <a:gd name="T24" fmla="*/ 1 w 153"/>
                <a:gd name="T25" fmla="*/ 1 h 155"/>
                <a:gd name="T26" fmla="*/ 1 w 153"/>
                <a:gd name="T27" fmla="*/ 1 h 155"/>
                <a:gd name="T28" fmla="*/ 1 w 153"/>
                <a:gd name="T29" fmla="*/ 1 h 155"/>
                <a:gd name="T30" fmla="*/ 1 w 153"/>
                <a:gd name="T31" fmla="*/ 1 h 155"/>
                <a:gd name="T32" fmla="*/ 1 w 153"/>
                <a:gd name="T33" fmla="*/ 1 h 155"/>
                <a:gd name="T34" fmla="*/ 1 w 153"/>
                <a:gd name="T35" fmla="*/ 0 h 155"/>
                <a:gd name="T36" fmla="*/ 1 w 153"/>
                <a:gd name="T37" fmla="*/ 0 h 155"/>
                <a:gd name="T38" fmla="*/ 1 w 153"/>
                <a:gd name="T39" fmla="*/ 1 h 155"/>
                <a:gd name="T40" fmla="*/ 1 w 153"/>
                <a:gd name="T41" fmla="*/ 1 h 155"/>
                <a:gd name="T42" fmla="*/ 1 w 153"/>
                <a:gd name="T43" fmla="*/ 1 h 155"/>
                <a:gd name="T44" fmla="*/ 1 w 153"/>
                <a:gd name="T45" fmla="*/ 1 h 155"/>
                <a:gd name="T46" fmla="*/ 1 w 153"/>
                <a:gd name="T47" fmla="*/ 1 h 155"/>
                <a:gd name="T48" fmla="*/ 1 w 153"/>
                <a:gd name="T49" fmla="*/ 1 h 155"/>
                <a:gd name="T50" fmla="*/ 1 w 153"/>
                <a:gd name="T51" fmla="*/ 1 h 155"/>
                <a:gd name="T52" fmla="*/ 1 w 153"/>
                <a:gd name="T53" fmla="*/ 1 h 155"/>
                <a:gd name="T54" fmla="*/ 1 w 153"/>
                <a:gd name="T55" fmla="*/ 1 h 15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3"/>
                <a:gd name="T85" fmla="*/ 0 h 155"/>
                <a:gd name="T86" fmla="*/ 153 w 153"/>
                <a:gd name="T87" fmla="*/ 155 h 15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3" h="155">
                  <a:moveTo>
                    <a:pt x="11" y="83"/>
                  </a:moveTo>
                  <a:lnTo>
                    <a:pt x="0" y="86"/>
                  </a:lnTo>
                  <a:lnTo>
                    <a:pt x="12" y="100"/>
                  </a:lnTo>
                  <a:lnTo>
                    <a:pt x="73" y="151"/>
                  </a:lnTo>
                  <a:lnTo>
                    <a:pt x="79" y="147"/>
                  </a:lnTo>
                  <a:lnTo>
                    <a:pt x="101" y="152"/>
                  </a:lnTo>
                  <a:lnTo>
                    <a:pt x="117" y="150"/>
                  </a:lnTo>
                  <a:lnTo>
                    <a:pt x="138" y="155"/>
                  </a:lnTo>
                  <a:lnTo>
                    <a:pt x="148" y="150"/>
                  </a:lnTo>
                  <a:lnTo>
                    <a:pt x="142" y="139"/>
                  </a:lnTo>
                  <a:lnTo>
                    <a:pt x="146" y="123"/>
                  </a:lnTo>
                  <a:lnTo>
                    <a:pt x="144" y="105"/>
                  </a:lnTo>
                  <a:lnTo>
                    <a:pt x="148" y="83"/>
                  </a:lnTo>
                  <a:lnTo>
                    <a:pt x="144" y="43"/>
                  </a:lnTo>
                  <a:lnTo>
                    <a:pt x="153" y="27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13" y="16"/>
                  </a:lnTo>
                  <a:lnTo>
                    <a:pt x="93" y="16"/>
                  </a:lnTo>
                  <a:lnTo>
                    <a:pt x="86" y="31"/>
                  </a:lnTo>
                  <a:lnTo>
                    <a:pt x="69" y="44"/>
                  </a:lnTo>
                  <a:lnTo>
                    <a:pt x="47" y="50"/>
                  </a:lnTo>
                  <a:lnTo>
                    <a:pt x="29" y="63"/>
                  </a:lnTo>
                  <a:lnTo>
                    <a:pt x="25" y="75"/>
                  </a:lnTo>
                  <a:lnTo>
                    <a:pt x="17" y="83"/>
                  </a:lnTo>
                  <a:lnTo>
                    <a:pt x="11" y="83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99" name="Freeform 113"/>
            <p:cNvSpPr>
              <a:spLocks noChangeAspect="1"/>
            </p:cNvSpPr>
            <p:nvPr/>
          </p:nvSpPr>
          <p:spPr bwMode="gray">
            <a:xfrm>
              <a:off x="1157" y="3783"/>
              <a:ext cx="98" cy="99"/>
            </a:xfrm>
            <a:custGeom>
              <a:avLst/>
              <a:gdLst>
                <a:gd name="T0" fmla="*/ 1 w 153"/>
                <a:gd name="T1" fmla="*/ 1 h 155"/>
                <a:gd name="T2" fmla="*/ 0 w 153"/>
                <a:gd name="T3" fmla="*/ 1 h 155"/>
                <a:gd name="T4" fmla="*/ 1 w 153"/>
                <a:gd name="T5" fmla="*/ 1 h 155"/>
                <a:gd name="T6" fmla="*/ 1 w 153"/>
                <a:gd name="T7" fmla="*/ 1 h 155"/>
                <a:gd name="T8" fmla="*/ 1 w 153"/>
                <a:gd name="T9" fmla="*/ 1 h 155"/>
                <a:gd name="T10" fmla="*/ 1 w 153"/>
                <a:gd name="T11" fmla="*/ 1 h 155"/>
                <a:gd name="T12" fmla="*/ 1 w 153"/>
                <a:gd name="T13" fmla="*/ 1 h 155"/>
                <a:gd name="T14" fmla="*/ 1 w 153"/>
                <a:gd name="T15" fmla="*/ 1 h 155"/>
                <a:gd name="T16" fmla="*/ 1 w 153"/>
                <a:gd name="T17" fmla="*/ 1 h 155"/>
                <a:gd name="T18" fmla="*/ 1 w 153"/>
                <a:gd name="T19" fmla="*/ 1 h 155"/>
                <a:gd name="T20" fmla="*/ 1 w 153"/>
                <a:gd name="T21" fmla="*/ 1 h 155"/>
                <a:gd name="T22" fmla="*/ 1 w 153"/>
                <a:gd name="T23" fmla="*/ 1 h 155"/>
                <a:gd name="T24" fmla="*/ 1 w 153"/>
                <a:gd name="T25" fmla="*/ 1 h 155"/>
                <a:gd name="T26" fmla="*/ 1 w 153"/>
                <a:gd name="T27" fmla="*/ 1 h 155"/>
                <a:gd name="T28" fmla="*/ 1 w 153"/>
                <a:gd name="T29" fmla="*/ 1 h 155"/>
                <a:gd name="T30" fmla="*/ 1 w 153"/>
                <a:gd name="T31" fmla="*/ 1 h 155"/>
                <a:gd name="T32" fmla="*/ 1 w 153"/>
                <a:gd name="T33" fmla="*/ 1 h 155"/>
                <a:gd name="T34" fmla="*/ 1 w 153"/>
                <a:gd name="T35" fmla="*/ 0 h 155"/>
                <a:gd name="T36" fmla="*/ 1 w 153"/>
                <a:gd name="T37" fmla="*/ 0 h 155"/>
                <a:gd name="T38" fmla="*/ 1 w 153"/>
                <a:gd name="T39" fmla="*/ 1 h 155"/>
                <a:gd name="T40" fmla="*/ 1 w 153"/>
                <a:gd name="T41" fmla="*/ 1 h 155"/>
                <a:gd name="T42" fmla="*/ 1 w 153"/>
                <a:gd name="T43" fmla="*/ 1 h 155"/>
                <a:gd name="T44" fmla="*/ 1 w 153"/>
                <a:gd name="T45" fmla="*/ 1 h 155"/>
                <a:gd name="T46" fmla="*/ 1 w 153"/>
                <a:gd name="T47" fmla="*/ 1 h 155"/>
                <a:gd name="T48" fmla="*/ 1 w 153"/>
                <a:gd name="T49" fmla="*/ 1 h 155"/>
                <a:gd name="T50" fmla="*/ 1 w 153"/>
                <a:gd name="T51" fmla="*/ 1 h 155"/>
                <a:gd name="T52" fmla="*/ 1 w 153"/>
                <a:gd name="T53" fmla="*/ 1 h 155"/>
                <a:gd name="T54" fmla="*/ 1 w 153"/>
                <a:gd name="T55" fmla="*/ 1 h 15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3"/>
                <a:gd name="T85" fmla="*/ 0 h 155"/>
                <a:gd name="T86" fmla="*/ 153 w 153"/>
                <a:gd name="T87" fmla="*/ 155 h 15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3" h="155">
                  <a:moveTo>
                    <a:pt x="11" y="83"/>
                  </a:moveTo>
                  <a:lnTo>
                    <a:pt x="0" y="86"/>
                  </a:lnTo>
                  <a:lnTo>
                    <a:pt x="12" y="100"/>
                  </a:lnTo>
                  <a:lnTo>
                    <a:pt x="73" y="151"/>
                  </a:lnTo>
                  <a:lnTo>
                    <a:pt x="79" y="147"/>
                  </a:lnTo>
                  <a:lnTo>
                    <a:pt x="101" y="152"/>
                  </a:lnTo>
                  <a:lnTo>
                    <a:pt x="117" y="150"/>
                  </a:lnTo>
                  <a:lnTo>
                    <a:pt x="138" y="155"/>
                  </a:lnTo>
                  <a:lnTo>
                    <a:pt x="148" y="150"/>
                  </a:lnTo>
                  <a:lnTo>
                    <a:pt x="142" y="139"/>
                  </a:lnTo>
                  <a:lnTo>
                    <a:pt x="146" y="123"/>
                  </a:lnTo>
                  <a:lnTo>
                    <a:pt x="144" y="105"/>
                  </a:lnTo>
                  <a:lnTo>
                    <a:pt x="148" y="83"/>
                  </a:lnTo>
                  <a:lnTo>
                    <a:pt x="144" y="43"/>
                  </a:lnTo>
                  <a:lnTo>
                    <a:pt x="153" y="27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13" y="16"/>
                  </a:lnTo>
                  <a:lnTo>
                    <a:pt x="93" y="16"/>
                  </a:lnTo>
                  <a:lnTo>
                    <a:pt x="86" y="31"/>
                  </a:lnTo>
                  <a:lnTo>
                    <a:pt x="69" y="44"/>
                  </a:lnTo>
                  <a:lnTo>
                    <a:pt x="47" y="50"/>
                  </a:lnTo>
                  <a:lnTo>
                    <a:pt x="29" y="63"/>
                  </a:lnTo>
                  <a:lnTo>
                    <a:pt x="25" y="75"/>
                  </a:lnTo>
                  <a:lnTo>
                    <a:pt x="17" y="83"/>
                  </a:lnTo>
                  <a:lnTo>
                    <a:pt x="11" y="83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0" name="Freeform 114"/>
            <p:cNvSpPr>
              <a:spLocks noChangeAspect="1"/>
            </p:cNvSpPr>
            <p:nvPr/>
          </p:nvSpPr>
          <p:spPr bwMode="gray">
            <a:xfrm>
              <a:off x="1101" y="3807"/>
              <a:ext cx="52" cy="29"/>
            </a:xfrm>
            <a:custGeom>
              <a:avLst/>
              <a:gdLst>
                <a:gd name="T0" fmla="*/ 1 w 82"/>
                <a:gd name="T1" fmla="*/ 0 h 45"/>
                <a:gd name="T2" fmla="*/ 1 w 82"/>
                <a:gd name="T3" fmla="*/ 1 h 45"/>
                <a:gd name="T4" fmla="*/ 1 w 82"/>
                <a:gd name="T5" fmla="*/ 1 h 45"/>
                <a:gd name="T6" fmla="*/ 1 w 82"/>
                <a:gd name="T7" fmla="*/ 1 h 45"/>
                <a:gd name="T8" fmla="*/ 0 w 82"/>
                <a:gd name="T9" fmla="*/ 1 h 45"/>
                <a:gd name="T10" fmla="*/ 1 w 82"/>
                <a:gd name="T11" fmla="*/ 1 h 45"/>
                <a:gd name="T12" fmla="*/ 1 w 82"/>
                <a:gd name="T13" fmla="*/ 1 h 45"/>
                <a:gd name="T14" fmla="*/ 1 w 82"/>
                <a:gd name="T15" fmla="*/ 1 h 45"/>
                <a:gd name="T16" fmla="*/ 1 w 82"/>
                <a:gd name="T17" fmla="*/ 1 h 45"/>
                <a:gd name="T18" fmla="*/ 1 w 82"/>
                <a:gd name="T19" fmla="*/ 1 h 45"/>
                <a:gd name="T20" fmla="*/ 1 w 82"/>
                <a:gd name="T21" fmla="*/ 1 h 45"/>
                <a:gd name="T22" fmla="*/ 1 w 82"/>
                <a:gd name="T23" fmla="*/ 1 h 45"/>
                <a:gd name="T24" fmla="*/ 1 w 82"/>
                <a:gd name="T25" fmla="*/ 1 h 45"/>
                <a:gd name="T26" fmla="*/ 1 w 82"/>
                <a:gd name="T27" fmla="*/ 1 h 45"/>
                <a:gd name="T28" fmla="*/ 1 w 82"/>
                <a:gd name="T29" fmla="*/ 1 h 45"/>
                <a:gd name="T30" fmla="*/ 1 w 82"/>
                <a:gd name="T31" fmla="*/ 0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"/>
                <a:gd name="T49" fmla="*/ 0 h 45"/>
                <a:gd name="T50" fmla="*/ 82 w 82"/>
                <a:gd name="T51" fmla="*/ 45 h 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" h="45">
                  <a:moveTo>
                    <a:pt x="20" y="0"/>
                  </a:moveTo>
                  <a:lnTo>
                    <a:pt x="16" y="10"/>
                  </a:lnTo>
                  <a:lnTo>
                    <a:pt x="5" y="18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2" y="37"/>
                  </a:lnTo>
                  <a:lnTo>
                    <a:pt x="27" y="37"/>
                  </a:lnTo>
                  <a:lnTo>
                    <a:pt x="46" y="45"/>
                  </a:lnTo>
                  <a:lnTo>
                    <a:pt x="81" y="43"/>
                  </a:lnTo>
                  <a:lnTo>
                    <a:pt x="82" y="33"/>
                  </a:lnTo>
                  <a:lnTo>
                    <a:pt x="80" y="18"/>
                  </a:lnTo>
                  <a:lnTo>
                    <a:pt x="69" y="14"/>
                  </a:lnTo>
                  <a:lnTo>
                    <a:pt x="58" y="18"/>
                  </a:lnTo>
                  <a:lnTo>
                    <a:pt x="31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1" name="Freeform 115"/>
            <p:cNvSpPr>
              <a:spLocks noChangeAspect="1"/>
            </p:cNvSpPr>
            <p:nvPr/>
          </p:nvSpPr>
          <p:spPr bwMode="gray">
            <a:xfrm>
              <a:off x="1101" y="3807"/>
              <a:ext cx="52" cy="29"/>
            </a:xfrm>
            <a:custGeom>
              <a:avLst/>
              <a:gdLst>
                <a:gd name="T0" fmla="*/ 1 w 82"/>
                <a:gd name="T1" fmla="*/ 0 h 45"/>
                <a:gd name="T2" fmla="*/ 1 w 82"/>
                <a:gd name="T3" fmla="*/ 1 h 45"/>
                <a:gd name="T4" fmla="*/ 1 w 82"/>
                <a:gd name="T5" fmla="*/ 1 h 45"/>
                <a:gd name="T6" fmla="*/ 1 w 82"/>
                <a:gd name="T7" fmla="*/ 1 h 45"/>
                <a:gd name="T8" fmla="*/ 0 w 82"/>
                <a:gd name="T9" fmla="*/ 1 h 45"/>
                <a:gd name="T10" fmla="*/ 1 w 82"/>
                <a:gd name="T11" fmla="*/ 1 h 45"/>
                <a:gd name="T12" fmla="*/ 1 w 82"/>
                <a:gd name="T13" fmla="*/ 1 h 45"/>
                <a:gd name="T14" fmla="*/ 1 w 82"/>
                <a:gd name="T15" fmla="*/ 1 h 45"/>
                <a:gd name="T16" fmla="*/ 1 w 82"/>
                <a:gd name="T17" fmla="*/ 1 h 45"/>
                <a:gd name="T18" fmla="*/ 1 w 82"/>
                <a:gd name="T19" fmla="*/ 1 h 45"/>
                <a:gd name="T20" fmla="*/ 1 w 82"/>
                <a:gd name="T21" fmla="*/ 1 h 45"/>
                <a:gd name="T22" fmla="*/ 1 w 82"/>
                <a:gd name="T23" fmla="*/ 1 h 45"/>
                <a:gd name="T24" fmla="*/ 1 w 82"/>
                <a:gd name="T25" fmla="*/ 1 h 45"/>
                <a:gd name="T26" fmla="*/ 1 w 82"/>
                <a:gd name="T27" fmla="*/ 1 h 45"/>
                <a:gd name="T28" fmla="*/ 1 w 82"/>
                <a:gd name="T29" fmla="*/ 1 h 45"/>
                <a:gd name="T30" fmla="*/ 1 w 82"/>
                <a:gd name="T31" fmla="*/ 0 h 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"/>
                <a:gd name="T49" fmla="*/ 0 h 45"/>
                <a:gd name="T50" fmla="*/ 82 w 82"/>
                <a:gd name="T51" fmla="*/ 45 h 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" h="45">
                  <a:moveTo>
                    <a:pt x="20" y="0"/>
                  </a:moveTo>
                  <a:lnTo>
                    <a:pt x="16" y="10"/>
                  </a:lnTo>
                  <a:lnTo>
                    <a:pt x="5" y="18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2" y="37"/>
                  </a:lnTo>
                  <a:lnTo>
                    <a:pt x="27" y="37"/>
                  </a:lnTo>
                  <a:lnTo>
                    <a:pt x="46" y="45"/>
                  </a:lnTo>
                  <a:lnTo>
                    <a:pt x="81" y="43"/>
                  </a:lnTo>
                  <a:lnTo>
                    <a:pt x="82" y="33"/>
                  </a:lnTo>
                  <a:lnTo>
                    <a:pt x="80" y="18"/>
                  </a:lnTo>
                  <a:lnTo>
                    <a:pt x="69" y="14"/>
                  </a:lnTo>
                  <a:lnTo>
                    <a:pt x="58" y="18"/>
                  </a:lnTo>
                  <a:lnTo>
                    <a:pt x="31" y="1"/>
                  </a:lnTo>
                  <a:lnTo>
                    <a:pt x="20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2" name="Freeform 116"/>
            <p:cNvSpPr>
              <a:spLocks noChangeAspect="1"/>
            </p:cNvSpPr>
            <p:nvPr/>
          </p:nvSpPr>
          <p:spPr bwMode="gray">
            <a:xfrm>
              <a:off x="1114" y="3765"/>
              <a:ext cx="137" cy="71"/>
            </a:xfrm>
            <a:custGeom>
              <a:avLst/>
              <a:gdLst>
                <a:gd name="T0" fmla="*/ 1 w 216"/>
                <a:gd name="T1" fmla="*/ 1 h 110"/>
                <a:gd name="T2" fmla="*/ 1 w 216"/>
                <a:gd name="T3" fmla="*/ 1 h 110"/>
                <a:gd name="T4" fmla="*/ 1 w 216"/>
                <a:gd name="T5" fmla="*/ 1 h 110"/>
                <a:gd name="T6" fmla="*/ 1 w 216"/>
                <a:gd name="T7" fmla="*/ 1 h 110"/>
                <a:gd name="T8" fmla="*/ 1 w 216"/>
                <a:gd name="T9" fmla="*/ 1 h 110"/>
                <a:gd name="T10" fmla="*/ 1 w 216"/>
                <a:gd name="T11" fmla="*/ 1 h 110"/>
                <a:gd name="T12" fmla="*/ 1 w 216"/>
                <a:gd name="T13" fmla="*/ 1 h 110"/>
                <a:gd name="T14" fmla="*/ 1 w 216"/>
                <a:gd name="T15" fmla="*/ 1 h 110"/>
                <a:gd name="T16" fmla="*/ 1 w 216"/>
                <a:gd name="T17" fmla="*/ 1 h 110"/>
                <a:gd name="T18" fmla="*/ 1 w 216"/>
                <a:gd name="T19" fmla="*/ 1 h 110"/>
                <a:gd name="T20" fmla="*/ 1 w 216"/>
                <a:gd name="T21" fmla="*/ 1 h 110"/>
                <a:gd name="T22" fmla="*/ 1 w 216"/>
                <a:gd name="T23" fmla="*/ 1 h 110"/>
                <a:gd name="T24" fmla="*/ 1 w 216"/>
                <a:gd name="T25" fmla="*/ 1 h 110"/>
                <a:gd name="T26" fmla="*/ 1 w 216"/>
                <a:gd name="T27" fmla="*/ 1 h 110"/>
                <a:gd name="T28" fmla="*/ 1 w 216"/>
                <a:gd name="T29" fmla="*/ 1 h 110"/>
                <a:gd name="T30" fmla="*/ 1 w 216"/>
                <a:gd name="T31" fmla="*/ 1 h 110"/>
                <a:gd name="T32" fmla="*/ 0 w 216"/>
                <a:gd name="T33" fmla="*/ 1 h 110"/>
                <a:gd name="T34" fmla="*/ 1 w 216"/>
                <a:gd name="T35" fmla="*/ 1 h 110"/>
                <a:gd name="T36" fmla="*/ 1 w 216"/>
                <a:gd name="T37" fmla="*/ 1 h 110"/>
                <a:gd name="T38" fmla="*/ 1 w 216"/>
                <a:gd name="T39" fmla="*/ 1 h 110"/>
                <a:gd name="T40" fmla="*/ 1 w 216"/>
                <a:gd name="T41" fmla="*/ 1 h 110"/>
                <a:gd name="T42" fmla="*/ 1 w 216"/>
                <a:gd name="T43" fmla="*/ 1 h 110"/>
                <a:gd name="T44" fmla="*/ 1 w 216"/>
                <a:gd name="T45" fmla="*/ 1 h 110"/>
                <a:gd name="T46" fmla="*/ 1 w 216"/>
                <a:gd name="T47" fmla="*/ 1 h 110"/>
                <a:gd name="T48" fmla="*/ 1 w 216"/>
                <a:gd name="T49" fmla="*/ 1 h 110"/>
                <a:gd name="T50" fmla="*/ 1 w 216"/>
                <a:gd name="T51" fmla="*/ 1 h 110"/>
                <a:gd name="T52" fmla="*/ 1 w 216"/>
                <a:gd name="T53" fmla="*/ 1 h 110"/>
                <a:gd name="T54" fmla="*/ 1 w 216"/>
                <a:gd name="T55" fmla="*/ 0 h 110"/>
                <a:gd name="T56" fmla="*/ 1 w 216"/>
                <a:gd name="T57" fmla="*/ 1 h 110"/>
                <a:gd name="T58" fmla="*/ 1 w 216"/>
                <a:gd name="T59" fmla="*/ 1 h 110"/>
                <a:gd name="T60" fmla="*/ 1 w 216"/>
                <a:gd name="T61" fmla="*/ 1 h 110"/>
                <a:gd name="T62" fmla="*/ 1 w 216"/>
                <a:gd name="T63" fmla="*/ 1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6"/>
                <a:gd name="T97" fmla="*/ 0 h 110"/>
                <a:gd name="T98" fmla="*/ 216 w 216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6" h="110">
                  <a:moveTo>
                    <a:pt x="215" y="27"/>
                  </a:moveTo>
                  <a:lnTo>
                    <a:pt x="181" y="43"/>
                  </a:lnTo>
                  <a:lnTo>
                    <a:pt x="161" y="43"/>
                  </a:lnTo>
                  <a:lnTo>
                    <a:pt x="154" y="58"/>
                  </a:lnTo>
                  <a:lnTo>
                    <a:pt x="137" y="71"/>
                  </a:lnTo>
                  <a:lnTo>
                    <a:pt x="115" y="77"/>
                  </a:lnTo>
                  <a:lnTo>
                    <a:pt x="97" y="90"/>
                  </a:lnTo>
                  <a:lnTo>
                    <a:pt x="93" y="102"/>
                  </a:lnTo>
                  <a:lnTo>
                    <a:pt x="85" y="110"/>
                  </a:lnTo>
                  <a:lnTo>
                    <a:pt x="79" y="110"/>
                  </a:lnTo>
                  <a:lnTo>
                    <a:pt x="62" y="98"/>
                  </a:lnTo>
                  <a:lnTo>
                    <a:pt x="60" y="83"/>
                  </a:lnTo>
                  <a:lnTo>
                    <a:pt x="49" y="79"/>
                  </a:lnTo>
                  <a:lnTo>
                    <a:pt x="38" y="83"/>
                  </a:lnTo>
                  <a:lnTo>
                    <a:pt x="11" y="66"/>
                  </a:lnTo>
                  <a:lnTo>
                    <a:pt x="0" y="65"/>
                  </a:lnTo>
                  <a:lnTo>
                    <a:pt x="8" y="55"/>
                  </a:lnTo>
                  <a:lnTo>
                    <a:pt x="7" y="44"/>
                  </a:lnTo>
                  <a:lnTo>
                    <a:pt x="31" y="24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43" y="20"/>
                  </a:lnTo>
                  <a:lnTo>
                    <a:pt x="62" y="11"/>
                  </a:lnTo>
                  <a:lnTo>
                    <a:pt x="84" y="15"/>
                  </a:lnTo>
                  <a:lnTo>
                    <a:pt x="118" y="2"/>
                  </a:lnTo>
                  <a:lnTo>
                    <a:pt x="137" y="4"/>
                  </a:lnTo>
                  <a:lnTo>
                    <a:pt x="153" y="0"/>
                  </a:lnTo>
                  <a:lnTo>
                    <a:pt x="180" y="4"/>
                  </a:lnTo>
                  <a:lnTo>
                    <a:pt x="196" y="17"/>
                  </a:lnTo>
                  <a:lnTo>
                    <a:pt x="216" y="27"/>
                  </a:lnTo>
                  <a:lnTo>
                    <a:pt x="215" y="27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3" name="Freeform 117"/>
            <p:cNvSpPr>
              <a:spLocks noChangeAspect="1"/>
            </p:cNvSpPr>
            <p:nvPr/>
          </p:nvSpPr>
          <p:spPr bwMode="gray">
            <a:xfrm>
              <a:off x="1114" y="3765"/>
              <a:ext cx="137" cy="71"/>
            </a:xfrm>
            <a:custGeom>
              <a:avLst/>
              <a:gdLst>
                <a:gd name="T0" fmla="*/ 1 w 216"/>
                <a:gd name="T1" fmla="*/ 1 h 110"/>
                <a:gd name="T2" fmla="*/ 1 w 216"/>
                <a:gd name="T3" fmla="*/ 1 h 110"/>
                <a:gd name="T4" fmla="*/ 1 w 216"/>
                <a:gd name="T5" fmla="*/ 1 h 110"/>
                <a:gd name="T6" fmla="*/ 1 w 216"/>
                <a:gd name="T7" fmla="*/ 1 h 110"/>
                <a:gd name="T8" fmla="*/ 1 w 216"/>
                <a:gd name="T9" fmla="*/ 1 h 110"/>
                <a:gd name="T10" fmla="*/ 1 w 216"/>
                <a:gd name="T11" fmla="*/ 1 h 110"/>
                <a:gd name="T12" fmla="*/ 1 w 216"/>
                <a:gd name="T13" fmla="*/ 1 h 110"/>
                <a:gd name="T14" fmla="*/ 1 w 216"/>
                <a:gd name="T15" fmla="*/ 1 h 110"/>
                <a:gd name="T16" fmla="*/ 1 w 216"/>
                <a:gd name="T17" fmla="*/ 1 h 110"/>
                <a:gd name="T18" fmla="*/ 1 w 216"/>
                <a:gd name="T19" fmla="*/ 1 h 110"/>
                <a:gd name="T20" fmla="*/ 1 w 216"/>
                <a:gd name="T21" fmla="*/ 1 h 110"/>
                <a:gd name="T22" fmla="*/ 1 w 216"/>
                <a:gd name="T23" fmla="*/ 1 h 110"/>
                <a:gd name="T24" fmla="*/ 1 w 216"/>
                <a:gd name="T25" fmla="*/ 1 h 110"/>
                <a:gd name="T26" fmla="*/ 1 w 216"/>
                <a:gd name="T27" fmla="*/ 1 h 110"/>
                <a:gd name="T28" fmla="*/ 1 w 216"/>
                <a:gd name="T29" fmla="*/ 1 h 110"/>
                <a:gd name="T30" fmla="*/ 1 w 216"/>
                <a:gd name="T31" fmla="*/ 1 h 110"/>
                <a:gd name="T32" fmla="*/ 0 w 216"/>
                <a:gd name="T33" fmla="*/ 1 h 110"/>
                <a:gd name="T34" fmla="*/ 1 w 216"/>
                <a:gd name="T35" fmla="*/ 1 h 110"/>
                <a:gd name="T36" fmla="*/ 1 w 216"/>
                <a:gd name="T37" fmla="*/ 1 h 110"/>
                <a:gd name="T38" fmla="*/ 1 w 216"/>
                <a:gd name="T39" fmla="*/ 1 h 110"/>
                <a:gd name="T40" fmla="*/ 1 w 216"/>
                <a:gd name="T41" fmla="*/ 1 h 110"/>
                <a:gd name="T42" fmla="*/ 1 w 216"/>
                <a:gd name="T43" fmla="*/ 1 h 110"/>
                <a:gd name="T44" fmla="*/ 1 w 216"/>
                <a:gd name="T45" fmla="*/ 1 h 110"/>
                <a:gd name="T46" fmla="*/ 1 w 216"/>
                <a:gd name="T47" fmla="*/ 1 h 110"/>
                <a:gd name="T48" fmla="*/ 1 w 216"/>
                <a:gd name="T49" fmla="*/ 1 h 110"/>
                <a:gd name="T50" fmla="*/ 1 w 216"/>
                <a:gd name="T51" fmla="*/ 1 h 110"/>
                <a:gd name="T52" fmla="*/ 1 w 216"/>
                <a:gd name="T53" fmla="*/ 1 h 110"/>
                <a:gd name="T54" fmla="*/ 1 w 216"/>
                <a:gd name="T55" fmla="*/ 0 h 110"/>
                <a:gd name="T56" fmla="*/ 1 w 216"/>
                <a:gd name="T57" fmla="*/ 1 h 110"/>
                <a:gd name="T58" fmla="*/ 1 w 216"/>
                <a:gd name="T59" fmla="*/ 1 h 110"/>
                <a:gd name="T60" fmla="*/ 1 w 216"/>
                <a:gd name="T61" fmla="*/ 1 h 110"/>
                <a:gd name="T62" fmla="*/ 1 w 216"/>
                <a:gd name="T63" fmla="*/ 1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6"/>
                <a:gd name="T97" fmla="*/ 0 h 110"/>
                <a:gd name="T98" fmla="*/ 216 w 216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6" h="110">
                  <a:moveTo>
                    <a:pt x="215" y="27"/>
                  </a:moveTo>
                  <a:lnTo>
                    <a:pt x="181" y="43"/>
                  </a:lnTo>
                  <a:lnTo>
                    <a:pt x="161" y="43"/>
                  </a:lnTo>
                  <a:lnTo>
                    <a:pt x="154" y="58"/>
                  </a:lnTo>
                  <a:lnTo>
                    <a:pt x="137" y="71"/>
                  </a:lnTo>
                  <a:lnTo>
                    <a:pt x="115" y="77"/>
                  </a:lnTo>
                  <a:lnTo>
                    <a:pt x="97" y="90"/>
                  </a:lnTo>
                  <a:lnTo>
                    <a:pt x="93" y="102"/>
                  </a:lnTo>
                  <a:lnTo>
                    <a:pt x="85" y="110"/>
                  </a:lnTo>
                  <a:lnTo>
                    <a:pt x="79" y="110"/>
                  </a:lnTo>
                  <a:lnTo>
                    <a:pt x="62" y="98"/>
                  </a:lnTo>
                  <a:lnTo>
                    <a:pt x="60" y="83"/>
                  </a:lnTo>
                  <a:lnTo>
                    <a:pt x="49" y="79"/>
                  </a:lnTo>
                  <a:lnTo>
                    <a:pt x="38" y="83"/>
                  </a:lnTo>
                  <a:lnTo>
                    <a:pt x="11" y="66"/>
                  </a:lnTo>
                  <a:lnTo>
                    <a:pt x="0" y="65"/>
                  </a:lnTo>
                  <a:lnTo>
                    <a:pt x="8" y="55"/>
                  </a:lnTo>
                  <a:lnTo>
                    <a:pt x="7" y="44"/>
                  </a:lnTo>
                  <a:lnTo>
                    <a:pt x="31" y="24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43" y="20"/>
                  </a:lnTo>
                  <a:lnTo>
                    <a:pt x="62" y="11"/>
                  </a:lnTo>
                  <a:lnTo>
                    <a:pt x="84" y="15"/>
                  </a:lnTo>
                  <a:lnTo>
                    <a:pt x="118" y="2"/>
                  </a:lnTo>
                  <a:lnTo>
                    <a:pt x="137" y="4"/>
                  </a:lnTo>
                  <a:lnTo>
                    <a:pt x="153" y="0"/>
                  </a:lnTo>
                  <a:lnTo>
                    <a:pt x="180" y="4"/>
                  </a:lnTo>
                  <a:lnTo>
                    <a:pt x="196" y="17"/>
                  </a:lnTo>
                  <a:lnTo>
                    <a:pt x="216" y="27"/>
                  </a:lnTo>
                  <a:lnTo>
                    <a:pt x="215" y="27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4" name="Freeform 118"/>
            <p:cNvSpPr>
              <a:spLocks noChangeAspect="1"/>
            </p:cNvSpPr>
            <p:nvPr/>
          </p:nvSpPr>
          <p:spPr bwMode="gray">
            <a:xfrm>
              <a:off x="1437" y="3634"/>
              <a:ext cx="61" cy="52"/>
            </a:xfrm>
            <a:custGeom>
              <a:avLst/>
              <a:gdLst>
                <a:gd name="T0" fmla="*/ 1 w 95"/>
                <a:gd name="T1" fmla="*/ 1 h 81"/>
                <a:gd name="T2" fmla="*/ 1 w 95"/>
                <a:gd name="T3" fmla="*/ 1 h 81"/>
                <a:gd name="T4" fmla="*/ 1 w 95"/>
                <a:gd name="T5" fmla="*/ 1 h 81"/>
                <a:gd name="T6" fmla="*/ 1 w 95"/>
                <a:gd name="T7" fmla="*/ 1 h 81"/>
                <a:gd name="T8" fmla="*/ 1 w 95"/>
                <a:gd name="T9" fmla="*/ 0 h 81"/>
                <a:gd name="T10" fmla="*/ 1 w 95"/>
                <a:gd name="T11" fmla="*/ 1 h 81"/>
                <a:gd name="T12" fmla="*/ 1 w 95"/>
                <a:gd name="T13" fmla="*/ 1 h 81"/>
                <a:gd name="T14" fmla="*/ 1 w 95"/>
                <a:gd name="T15" fmla="*/ 1 h 81"/>
                <a:gd name="T16" fmla="*/ 1 w 95"/>
                <a:gd name="T17" fmla="*/ 1 h 81"/>
                <a:gd name="T18" fmla="*/ 1 w 95"/>
                <a:gd name="T19" fmla="*/ 1 h 81"/>
                <a:gd name="T20" fmla="*/ 1 w 95"/>
                <a:gd name="T21" fmla="*/ 1 h 81"/>
                <a:gd name="T22" fmla="*/ 1 w 95"/>
                <a:gd name="T23" fmla="*/ 1 h 81"/>
                <a:gd name="T24" fmla="*/ 1 w 95"/>
                <a:gd name="T25" fmla="*/ 1 h 81"/>
                <a:gd name="T26" fmla="*/ 1 w 95"/>
                <a:gd name="T27" fmla="*/ 1 h 81"/>
                <a:gd name="T28" fmla="*/ 1 w 95"/>
                <a:gd name="T29" fmla="*/ 1 h 81"/>
                <a:gd name="T30" fmla="*/ 1 w 95"/>
                <a:gd name="T31" fmla="*/ 1 h 81"/>
                <a:gd name="T32" fmla="*/ 0 w 95"/>
                <a:gd name="T33" fmla="*/ 1 h 81"/>
                <a:gd name="T34" fmla="*/ 1 w 95"/>
                <a:gd name="T35" fmla="*/ 1 h 81"/>
                <a:gd name="T36" fmla="*/ 1 w 95"/>
                <a:gd name="T37" fmla="*/ 1 h 81"/>
                <a:gd name="T38" fmla="*/ 1 w 95"/>
                <a:gd name="T39" fmla="*/ 1 h 81"/>
                <a:gd name="T40" fmla="*/ 1 w 95"/>
                <a:gd name="T41" fmla="*/ 1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81"/>
                <a:gd name="T65" fmla="*/ 95 w 95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81">
                  <a:moveTo>
                    <a:pt x="95" y="67"/>
                  </a:moveTo>
                  <a:lnTo>
                    <a:pt x="95" y="57"/>
                  </a:lnTo>
                  <a:lnTo>
                    <a:pt x="89" y="45"/>
                  </a:lnTo>
                  <a:lnTo>
                    <a:pt x="92" y="22"/>
                  </a:lnTo>
                  <a:lnTo>
                    <a:pt x="83" y="0"/>
                  </a:lnTo>
                  <a:lnTo>
                    <a:pt x="77" y="8"/>
                  </a:lnTo>
                  <a:lnTo>
                    <a:pt x="56" y="3"/>
                  </a:lnTo>
                  <a:lnTo>
                    <a:pt x="37" y="6"/>
                  </a:lnTo>
                  <a:lnTo>
                    <a:pt x="26" y="18"/>
                  </a:lnTo>
                  <a:lnTo>
                    <a:pt x="43" y="14"/>
                  </a:lnTo>
                  <a:lnTo>
                    <a:pt x="54" y="25"/>
                  </a:lnTo>
                  <a:lnTo>
                    <a:pt x="56" y="37"/>
                  </a:lnTo>
                  <a:lnTo>
                    <a:pt x="72" y="50"/>
                  </a:lnTo>
                  <a:lnTo>
                    <a:pt x="60" y="62"/>
                  </a:lnTo>
                  <a:lnTo>
                    <a:pt x="42" y="65"/>
                  </a:lnTo>
                  <a:lnTo>
                    <a:pt x="10" y="61"/>
                  </a:lnTo>
                  <a:lnTo>
                    <a:pt x="0" y="72"/>
                  </a:lnTo>
                  <a:lnTo>
                    <a:pt x="25" y="81"/>
                  </a:lnTo>
                  <a:lnTo>
                    <a:pt x="30" y="73"/>
                  </a:lnTo>
                  <a:lnTo>
                    <a:pt x="95" y="68"/>
                  </a:lnTo>
                  <a:lnTo>
                    <a:pt x="95" y="67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5" name="Freeform 119"/>
            <p:cNvSpPr>
              <a:spLocks noChangeAspect="1"/>
            </p:cNvSpPr>
            <p:nvPr/>
          </p:nvSpPr>
          <p:spPr bwMode="gray">
            <a:xfrm>
              <a:off x="1437" y="3634"/>
              <a:ext cx="61" cy="52"/>
            </a:xfrm>
            <a:custGeom>
              <a:avLst/>
              <a:gdLst>
                <a:gd name="T0" fmla="*/ 1 w 95"/>
                <a:gd name="T1" fmla="*/ 1 h 81"/>
                <a:gd name="T2" fmla="*/ 1 w 95"/>
                <a:gd name="T3" fmla="*/ 1 h 81"/>
                <a:gd name="T4" fmla="*/ 1 w 95"/>
                <a:gd name="T5" fmla="*/ 1 h 81"/>
                <a:gd name="T6" fmla="*/ 1 w 95"/>
                <a:gd name="T7" fmla="*/ 1 h 81"/>
                <a:gd name="T8" fmla="*/ 1 w 95"/>
                <a:gd name="T9" fmla="*/ 0 h 81"/>
                <a:gd name="T10" fmla="*/ 1 w 95"/>
                <a:gd name="T11" fmla="*/ 1 h 81"/>
                <a:gd name="T12" fmla="*/ 1 w 95"/>
                <a:gd name="T13" fmla="*/ 1 h 81"/>
                <a:gd name="T14" fmla="*/ 1 w 95"/>
                <a:gd name="T15" fmla="*/ 1 h 81"/>
                <a:gd name="T16" fmla="*/ 1 w 95"/>
                <a:gd name="T17" fmla="*/ 1 h 81"/>
                <a:gd name="T18" fmla="*/ 1 w 95"/>
                <a:gd name="T19" fmla="*/ 1 h 81"/>
                <a:gd name="T20" fmla="*/ 1 w 95"/>
                <a:gd name="T21" fmla="*/ 1 h 81"/>
                <a:gd name="T22" fmla="*/ 1 w 95"/>
                <a:gd name="T23" fmla="*/ 1 h 81"/>
                <a:gd name="T24" fmla="*/ 1 w 95"/>
                <a:gd name="T25" fmla="*/ 1 h 81"/>
                <a:gd name="T26" fmla="*/ 1 w 95"/>
                <a:gd name="T27" fmla="*/ 1 h 81"/>
                <a:gd name="T28" fmla="*/ 1 w 95"/>
                <a:gd name="T29" fmla="*/ 1 h 81"/>
                <a:gd name="T30" fmla="*/ 1 w 95"/>
                <a:gd name="T31" fmla="*/ 1 h 81"/>
                <a:gd name="T32" fmla="*/ 0 w 95"/>
                <a:gd name="T33" fmla="*/ 1 h 81"/>
                <a:gd name="T34" fmla="*/ 1 w 95"/>
                <a:gd name="T35" fmla="*/ 1 h 81"/>
                <a:gd name="T36" fmla="*/ 1 w 95"/>
                <a:gd name="T37" fmla="*/ 1 h 81"/>
                <a:gd name="T38" fmla="*/ 1 w 95"/>
                <a:gd name="T39" fmla="*/ 1 h 81"/>
                <a:gd name="T40" fmla="*/ 1 w 95"/>
                <a:gd name="T41" fmla="*/ 1 h 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81"/>
                <a:gd name="T65" fmla="*/ 95 w 95"/>
                <a:gd name="T66" fmla="*/ 81 h 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81">
                  <a:moveTo>
                    <a:pt x="95" y="67"/>
                  </a:moveTo>
                  <a:lnTo>
                    <a:pt x="95" y="57"/>
                  </a:lnTo>
                  <a:lnTo>
                    <a:pt x="89" y="45"/>
                  </a:lnTo>
                  <a:lnTo>
                    <a:pt x="92" y="22"/>
                  </a:lnTo>
                  <a:lnTo>
                    <a:pt x="83" y="0"/>
                  </a:lnTo>
                  <a:lnTo>
                    <a:pt x="77" y="8"/>
                  </a:lnTo>
                  <a:lnTo>
                    <a:pt x="56" y="3"/>
                  </a:lnTo>
                  <a:lnTo>
                    <a:pt x="37" y="6"/>
                  </a:lnTo>
                  <a:lnTo>
                    <a:pt x="26" y="18"/>
                  </a:lnTo>
                  <a:lnTo>
                    <a:pt x="43" y="14"/>
                  </a:lnTo>
                  <a:lnTo>
                    <a:pt x="54" y="25"/>
                  </a:lnTo>
                  <a:lnTo>
                    <a:pt x="56" y="37"/>
                  </a:lnTo>
                  <a:lnTo>
                    <a:pt x="72" y="50"/>
                  </a:lnTo>
                  <a:lnTo>
                    <a:pt x="60" y="62"/>
                  </a:lnTo>
                  <a:lnTo>
                    <a:pt x="42" y="65"/>
                  </a:lnTo>
                  <a:lnTo>
                    <a:pt x="10" y="61"/>
                  </a:lnTo>
                  <a:lnTo>
                    <a:pt x="0" y="72"/>
                  </a:lnTo>
                  <a:lnTo>
                    <a:pt x="25" y="81"/>
                  </a:lnTo>
                  <a:lnTo>
                    <a:pt x="30" y="73"/>
                  </a:lnTo>
                  <a:lnTo>
                    <a:pt x="95" y="68"/>
                  </a:lnTo>
                  <a:lnTo>
                    <a:pt x="95" y="67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6" name="Freeform 120"/>
            <p:cNvSpPr>
              <a:spLocks noChangeAspect="1"/>
            </p:cNvSpPr>
            <p:nvPr/>
          </p:nvSpPr>
          <p:spPr bwMode="gray">
            <a:xfrm>
              <a:off x="1491" y="3631"/>
              <a:ext cx="80" cy="56"/>
            </a:xfrm>
            <a:custGeom>
              <a:avLst/>
              <a:gdLst>
                <a:gd name="T0" fmla="*/ 1 w 127"/>
                <a:gd name="T1" fmla="*/ 1 h 88"/>
                <a:gd name="T2" fmla="*/ 1 w 127"/>
                <a:gd name="T3" fmla="*/ 1 h 88"/>
                <a:gd name="T4" fmla="*/ 1 w 127"/>
                <a:gd name="T5" fmla="*/ 1 h 88"/>
                <a:gd name="T6" fmla="*/ 1 w 127"/>
                <a:gd name="T7" fmla="*/ 1 h 88"/>
                <a:gd name="T8" fmla="*/ 0 w 127"/>
                <a:gd name="T9" fmla="*/ 1 h 88"/>
                <a:gd name="T10" fmla="*/ 1 w 127"/>
                <a:gd name="T11" fmla="*/ 0 h 88"/>
                <a:gd name="T12" fmla="*/ 1 w 127"/>
                <a:gd name="T13" fmla="*/ 0 h 88"/>
                <a:gd name="T14" fmla="*/ 1 w 127"/>
                <a:gd name="T15" fmla="*/ 1 h 88"/>
                <a:gd name="T16" fmla="*/ 1 w 127"/>
                <a:gd name="T17" fmla="*/ 1 h 88"/>
                <a:gd name="T18" fmla="*/ 1 w 127"/>
                <a:gd name="T19" fmla="*/ 1 h 88"/>
                <a:gd name="T20" fmla="*/ 1 w 127"/>
                <a:gd name="T21" fmla="*/ 1 h 88"/>
                <a:gd name="T22" fmla="*/ 1 w 127"/>
                <a:gd name="T23" fmla="*/ 1 h 88"/>
                <a:gd name="T24" fmla="*/ 1 w 127"/>
                <a:gd name="T25" fmla="*/ 1 h 88"/>
                <a:gd name="T26" fmla="*/ 1 w 127"/>
                <a:gd name="T27" fmla="*/ 1 h 88"/>
                <a:gd name="T28" fmla="*/ 1 w 127"/>
                <a:gd name="T29" fmla="*/ 1 h 88"/>
                <a:gd name="T30" fmla="*/ 1 w 127"/>
                <a:gd name="T31" fmla="*/ 1 h 88"/>
                <a:gd name="T32" fmla="*/ 1 w 127"/>
                <a:gd name="T33" fmla="*/ 1 h 88"/>
                <a:gd name="T34" fmla="*/ 1 w 127"/>
                <a:gd name="T35" fmla="*/ 1 h 88"/>
                <a:gd name="T36" fmla="*/ 1 w 127"/>
                <a:gd name="T37" fmla="*/ 1 h 88"/>
                <a:gd name="T38" fmla="*/ 1 w 127"/>
                <a:gd name="T39" fmla="*/ 1 h 88"/>
                <a:gd name="T40" fmla="*/ 1 w 127"/>
                <a:gd name="T41" fmla="*/ 1 h 88"/>
                <a:gd name="T42" fmla="*/ 1 w 127"/>
                <a:gd name="T43" fmla="*/ 1 h 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7"/>
                <a:gd name="T67" fmla="*/ 0 h 88"/>
                <a:gd name="T68" fmla="*/ 127 w 127"/>
                <a:gd name="T69" fmla="*/ 88 h 8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7" h="88">
                  <a:moveTo>
                    <a:pt x="12" y="72"/>
                  </a:moveTo>
                  <a:lnTo>
                    <a:pt x="12" y="62"/>
                  </a:lnTo>
                  <a:lnTo>
                    <a:pt x="6" y="50"/>
                  </a:lnTo>
                  <a:lnTo>
                    <a:pt x="9" y="27"/>
                  </a:lnTo>
                  <a:lnTo>
                    <a:pt x="0" y="5"/>
                  </a:lnTo>
                  <a:lnTo>
                    <a:pt x="27" y="0"/>
                  </a:lnTo>
                  <a:lnTo>
                    <a:pt x="65" y="0"/>
                  </a:lnTo>
                  <a:lnTo>
                    <a:pt x="73" y="11"/>
                  </a:lnTo>
                  <a:lnTo>
                    <a:pt x="92" y="7"/>
                  </a:lnTo>
                  <a:lnTo>
                    <a:pt x="80" y="19"/>
                  </a:lnTo>
                  <a:lnTo>
                    <a:pt x="109" y="19"/>
                  </a:lnTo>
                  <a:lnTo>
                    <a:pt x="127" y="32"/>
                  </a:lnTo>
                  <a:lnTo>
                    <a:pt x="119" y="50"/>
                  </a:lnTo>
                  <a:lnTo>
                    <a:pt x="104" y="40"/>
                  </a:lnTo>
                  <a:lnTo>
                    <a:pt x="88" y="43"/>
                  </a:lnTo>
                  <a:lnTo>
                    <a:pt x="52" y="61"/>
                  </a:lnTo>
                  <a:lnTo>
                    <a:pt x="50" y="51"/>
                  </a:lnTo>
                  <a:lnTo>
                    <a:pt x="35" y="61"/>
                  </a:lnTo>
                  <a:lnTo>
                    <a:pt x="36" y="70"/>
                  </a:lnTo>
                  <a:lnTo>
                    <a:pt x="27" y="88"/>
                  </a:lnTo>
                  <a:lnTo>
                    <a:pt x="12" y="73"/>
                  </a:lnTo>
                  <a:lnTo>
                    <a:pt x="12" y="72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7" name="Freeform 121"/>
            <p:cNvSpPr>
              <a:spLocks noChangeAspect="1"/>
            </p:cNvSpPr>
            <p:nvPr/>
          </p:nvSpPr>
          <p:spPr bwMode="gray">
            <a:xfrm>
              <a:off x="1491" y="3631"/>
              <a:ext cx="80" cy="56"/>
            </a:xfrm>
            <a:custGeom>
              <a:avLst/>
              <a:gdLst>
                <a:gd name="T0" fmla="*/ 1 w 127"/>
                <a:gd name="T1" fmla="*/ 1 h 88"/>
                <a:gd name="T2" fmla="*/ 1 w 127"/>
                <a:gd name="T3" fmla="*/ 1 h 88"/>
                <a:gd name="T4" fmla="*/ 1 w 127"/>
                <a:gd name="T5" fmla="*/ 1 h 88"/>
                <a:gd name="T6" fmla="*/ 1 w 127"/>
                <a:gd name="T7" fmla="*/ 1 h 88"/>
                <a:gd name="T8" fmla="*/ 0 w 127"/>
                <a:gd name="T9" fmla="*/ 1 h 88"/>
                <a:gd name="T10" fmla="*/ 1 w 127"/>
                <a:gd name="T11" fmla="*/ 0 h 88"/>
                <a:gd name="T12" fmla="*/ 1 w 127"/>
                <a:gd name="T13" fmla="*/ 0 h 88"/>
                <a:gd name="T14" fmla="*/ 1 w 127"/>
                <a:gd name="T15" fmla="*/ 1 h 88"/>
                <a:gd name="T16" fmla="*/ 1 w 127"/>
                <a:gd name="T17" fmla="*/ 1 h 88"/>
                <a:gd name="T18" fmla="*/ 1 w 127"/>
                <a:gd name="T19" fmla="*/ 1 h 88"/>
                <a:gd name="T20" fmla="*/ 1 w 127"/>
                <a:gd name="T21" fmla="*/ 1 h 88"/>
                <a:gd name="T22" fmla="*/ 1 w 127"/>
                <a:gd name="T23" fmla="*/ 1 h 88"/>
                <a:gd name="T24" fmla="*/ 1 w 127"/>
                <a:gd name="T25" fmla="*/ 1 h 88"/>
                <a:gd name="T26" fmla="*/ 1 w 127"/>
                <a:gd name="T27" fmla="*/ 1 h 88"/>
                <a:gd name="T28" fmla="*/ 1 w 127"/>
                <a:gd name="T29" fmla="*/ 1 h 88"/>
                <a:gd name="T30" fmla="*/ 1 w 127"/>
                <a:gd name="T31" fmla="*/ 1 h 88"/>
                <a:gd name="T32" fmla="*/ 1 w 127"/>
                <a:gd name="T33" fmla="*/ 1 h 88"/>
                <a:gd name="T34" fmla="*/ 1 w 127"/>
                <a:gd name="T35" fmla="*/ 1 h 88"/>
                <a:gd name="T36" fmla="*/ 1 w 127"/>
                <a:gd name="T37" fmla="*/ 1 h 88"/>
                <a:gd name="T38" fmla="*/ 1 w 127"/>
                <a:gd name="T39" fmla="*/ 1 h 88"/>
                <a:gd name="T40" fmla="*/ 1 w 127"/>
                <a:gd name="T41" fmla="*/ 1 h 88"/>
                <a:gd name="T42" fmla="*/ 1 w 127"/>
                <a:gd name="T43" fmla="*/ 1 h 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7"/>
                <a:gd name="T67" fmla="*/ 0 h 88"/>
                <a:gd name="T68" fmla="*/ 127 w 127"/>
                <a:gd name="T69" fmla="*/ 88 h 8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7" h="88">
                  <a:moveTo>
                    <a:pt x="12" y="72"/>
                  </a:moveTo>
                  <a:lnTo>
                    <a:pt x="12" y="62"/>
                  </a:lnTo>
                  <a:lnTo>
                    <a:pt x="6" y="50"/>
                  </a:lnTo>
                  <a:lnTo>
                    <a:pt x="9" y="27"/>
                  </a:lnTo>
                  <a:lnTo>
                    <a:pt x="0" y="5"/>
                  </a:lnTo>
                  <a:lnTo>
                    <a:pt x="27" y="0"/>
                  </a:lnTo>
                  <a:lnTo>
                    <a:pt x="65" y="0"/>
                  </a:lnTo>
                  <a:lnTo>
                    <a:pt x="73" y="11"/>
                  </a:lnTo>
                  <a:lnTo>
                    <a:pt x="92" y="7"/>
                  </a:lnTo>
                  <a:lnTo>
                    <a:pt x="80" y="19"/>
                  </a:lnTo>
                  <a:lnTo>
                    <a:pt x="109" y="19"/>
                  </a:lnTo>
                  <a:lnTo>
                    <a:pt x="127" y="32"/>
                  </a:lnTo>
                  <a:lnTo>
                    <a:pt x="119" y="50"/>
                  </a:lnTo>
                  <a:lnTo>
                    <a:pt x="104" y="40"/>
                  </a:lnTo>
                  <a:lnTo>
                    <a:pt x="88" y="43"/>
                  </a:lnTo>
                  <a:lnTo>
                    <a:pt x="52" y="61"/>
                  </a:lnTo>
                  <a:lnTo>
                    <a:pt x="50" y="51"/>
                  </a:lnTo>
                  <a:lnTo>
                    <a:pt x="35" y="61"/>
                  </a:lnTo>
                  <a:lnTo>
                    <a:pt x="36" y="70"/>
                  </a:lnTo>
                  <a:lnTo>
                    <a:pt x="27" y="88"/>
                  </a:lnTo>
                  <a:lnTo>
                    <a:pt x="12" y="73"/>
                  </a:lnTo>
                  <a:lnTo>
                    <a:pt x="12" y="72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8" name="Freeform 122"/>
            <p:cNvSpPr>
              <a:spLocks noChangeAspect="1"/>
            </p:cNvSpPr>
            <p:nvPr/>
          </p:nvSpPr>
          <p:spPr bwMode="gray">
            <a:xfrm>
              <a:off x="1050" y="3727"/>
              <a:ext cx="86" cy="97"/>
            </a:xfrm>
            <a:custGeom>
              <a:avLst/>
              <a:gdLst>
                <a:gd name="T0" fmla="*/ 1 w 134"/>
                <a:gd name="T1" fmla="*/ 1 h 153"/>
                <a:gd name="T2" fmla="*/ 1 w 134"/>
                <a:gd name="T3" fmla="*/ 1 h 153"/>
                <a:gd name="T4" fmla="*/ 1 w 134"/>
                <a:gd name="T5" fmla="*/ 1 h 153"/>
                <a:gd name="T6" fmla="*/ 1 w 134"/>
                <a:gd name="T7" fmla="*/ 0 h 153"/>
                <a:gd name="T8" fmla="*/ 1 w 134"/>
                <a:gd name="T9" fmla="*/ 1 h 153"/>
                <a:gd name="T10" fmla="*/ 1 w 134"/>
                <a:gd name="T11" fmla="*/ 1 h 153"/>
                <a:gd name="T12" fmla="*/ 1 w 134"/>
                <a:gd name="T13" fmla="*/ 1 h 153"/>
                <a:gd name="T14" fmla="*/ 1 w 134"/>
                <a:gd name="T15" fmla="*/ 1 h 153"/>
                <a:gd name="T16" fmla="*/ 1 w 134"/>
                <a:gd name="T17" fmla="*/ 1 h 153"/>
                <a:gd name="T18" fmla="*/ 1 w 134"/>
                <a:gd name="T19" fmla="*/ 1 h 153"/>
                <a:gd name="T20" fmla="*/ 1 w 134"/>
                <a:gd name="T21" fmla="*/ 1 h 153"/>
                <a:gd name="T22" fmla="*/ 1 w 134"/>
                <a:gd name="T23" fmla="*/ 1 h 153"/>
                <a:gd name="T24" fmla="*/ 1 w 134"/>
                <a:gd name="T25" fmla="*/ 1 h 153"/>
                <a:gd name="T26" fmla="*/ 1 w 134"/>
                <a:gd name="T27" fmla="*/ 1 h 153"/>
                <a:gd name="T28" fmla="*/ 0 w 134"/>
                <a:gd name="T29" fmla="*/ 1 h 153"/>
                <a:gd name="T30" fmla="*/ 0 w 134"/>
                <a:gd name="T31" fmla="*/ 1 h 153"/>
                <a:gd name="T32" fmla="*/ 1 w 134"/>
                <a:gd name="T33" fmla="*/ 1 h 153"/>
                <a:gd name="T34" fmla="*/ 1 w 134"/>
                <a:gd name="T35" fmla="*/ 1 h 153"/>
                <a:gd name="T36" fmla="*/ 1 w 134"/>
                <a:gd name="T37" fmla="*/ 1 h 153"/>
                <a:gd name="T38" fmla="*/ 1 w 134"/>
                <a:gd name="T39" fmla="*/ 1 h 153"/>
                <a:gd name="T40" fmla="*/ 1 w 134"/>
                <a:gd name="T41" fmla="*/ 1 h 153"/>
                <a:gd name="T42" fmla="*/ 1 w 134"/>
                <a:gd name="T43" fmla="*/ 1 h 153"/>
                <a:gd name="T44" fmla="*/ 1 w 134"/>
                <a:gd name="T45" fmla="*/ 1 h 153"/>
                <a:gd name="T46" fmla="*/ 1 w 134"/>
                <a:gd name="T47" fmla="*/ 1 h 153"/>
                <a:gd name="T48" fmla="*/ 1 w 134"/>
                <a:gd name="T49" fmla="*/ 1 h 153"/>
                <a:gd name="T50" fmla="*/ 1 w 134"/>
                <a:gd name="T51" fmla="*/ 1 h 153"/>
                <a:gd name="T52" fmla="*/ 1 w 134"/>
                <a:gd name="T53" fmla="*/ 1 h 153"/>
                <a:gd name="T54" fmla="*/ 1 w 134"/>
                <a:gd name="T55" fmla="*/ 1 h 153"/>
                <a:gd name="T56" fmla="*/ 1 w 134"/>
                <a:gd name="T57" fmla="*/ 1 h 153"/>
                <a:gd name="T58" fmla="*/ 1 w 134"/>
                <a:gd name="T59" fmla="*/ 1 h 1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4"/>
                <a:gd name="T91" fmla="*/ 0 h 153"/>
                <a:gd name="T92" fmla="*/ 134 w 134"/>
                <a:gd name="T93" fmla="*/ 153 h 1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4" h="153">
                  <a:moveTo>
                    <a:pt x="117" y="70"/>
                  </a:moveTo>
                  <a:lnTo>
                    <a:pt x="107" y="72"/>
                  </a:lnTo>
                  <a:lnTo>
                    <a:pt x="103" y="61"/>
                  </a:lnTo>
                  <a:lnTo>
                    <a:pt x="100" y="0"/>
                  </a:lnTo>
                  <a:lnTo>
                    <a:pt x="49" y="4"/>
                  </a:lnTo>
                  <a:lnTo>
                    <a:pt x="40" y="11"/>
                  </a:lnTo>
                  <a:lnTo>
                    <a:pt x="41" y="22"/>
                  </a:lnTo>
                  <a:lnTo>
                    <a:pt x="29" y="23"/>
                  </a:lnTo>
                  <a:lnTo>
                    <a:pt x="33" y="35"/>
                  </a:lnTo>
                  <a:lnTo>
                    <a:pt x="45" y="42"/>
                  </a:lnTo>
                  <a:lnTo>
                    <a:pt x="58" y="58"/>
                  </a:lnTo>
                  <a:lnTo>
                    <a:pt x="46" y="67"/>
                  </a:lnTo>
                  <a:lnTo>
                    <a:pt x="25" y="69"/>
                  </a:lnTo>
                  <a:lnTo>
                    <a:pt x="3" y="108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10" y="135"/>
                  </a:lnTo>
                  <a:lnTo>
                    <a:pt x="27" y="143"/>
                  </a:lnTo>
                  <a:lnTo>
                    <a:pt x="46" y="149"/>
                  </a:lnTo>
                  <a:lnTo>
                    <a:pt x="64" y="147"/>
                  </a:lnTo>
                  <a:lnTo>
                    <a:pt x="79" y="153"/>
                  </a:lnTo>
                  <a:lnTo>
                    <a:pt x="80" y="153"/>
                  </a:lnTo>
                  <a:lnTo>
                    <a:pt x="84" y="144"/>
                  </a:lnTo>
                  <a:lnTo>
                    <a:pt x="95" y="136"/>
                  </a:lnTo>
                  <a:lnTo>
                    <a:pt x="99" y="126"/>
                  </a:lnTo>
                  <a:lnTo>
                    <a:pt x="107" y="116"/>
                  </a:lnTo>
                  <a:lnTo>
                    <a:pt x="106" y="105"/>
                  </a:lnTo>
                  <a:lnTo>
                    <a:pt x="130" y="85"/>
                  </a:lnTo>
                  <a:lnTo>
                    <a:pt x="134" y="76"/>
                  </a:lnTo>
                  <a:lnTo>
                    <a:pt x="117" y="70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9" name="Freeform 123"/>
            <p:cNvSpPr>
              <a:spLocks noChangeAspect="1"/>
            </p:cNvSpPr>
            <p:nvPr/>
          </p:nvSpPr>
          <p:spPr bwMode="gray">
            <a:xfrm>
              <a:off x="1050" y="3727"/>
              <a:ext cx="86" cy="97"/>
            </a:xfrm>
            <a:custGeom>
              <a:avLst/>
              <a:gdLst>
                <a:gd name="T0" fmla="*/ 1 w 134"/>
                <a:gd name="T1" fmla="*/ 1 h 153"/>
                <a:gd name="T2" fmla="*/ 1 w 134"/>
                <a:gd name="T3" fmla="*/ 1 h 153"/>
                <a:gd name="T4" fmla="*/ 1 w 134"/>
                <a:gd name="T5" fmla="*/ 1 h 153"/>
                <a:gd name="T6" fmla="*/ 1 w 134"/>
                <a:gd name="T7" fmla="*/ 0 h 153"/>
                <a:gd name="T8" fmla="*/ 1 w 134"/>
                <a:gd name="T9" fmla="*/ 1 h 153"/>
                <a:gd name="T10" fmla="*/ 1 w 134"/>
                <a:gd name="T11" fmla="*/ 1 h 153"/>
                <a:gd name="T12" fmla="*/ 1 w 134"/>
                <a:gd name="T13" fmla="*/ 1 h 153"/>
                <a:gd name="T14" fmla="*/ 1 w 134"/>
                <a:gd name="T15" fmla="*/ 1 h 153"/>
                <a:gd name="T16" fmla="*/ 1 w 134"/>
                <a:gd name="T17" fmla="*/ 1 h 153"/>
                <a:gd name="T18" fmla="*/ 1 w 134"/>
                <a:gd name="T19" fmla="*/ 1 h 153"/>
                <a:gd name="T20" fmla="*/ 1 w 134"/>
                <a:gd name="T21" fmla="*/ 1 h 153"/>
                <a:gd name="T22" fmla="*/ 1 w 134"/>
                <a:gd name="T23" fmla="*/ 1 h 153"/>
                <a:gd name="T24" fmla="*/ 1 w 134"/>
                <a:gd name="T25" fmla="*/ 1 h 153"/>
                <a:gd name="T26" fmla="*/ 1 w 134"/>
                <a:gd name="T27" fmla="*/ 1 h 153"/>
                <a:gd name="T28" fmla="*/ 0 w 134"/>
                <a:gd name="T29" fmla="*/ 1 h 153"/>
                <a:gd name="T30" fmla="*/ 0 w 134"/>
                <a:gd name="T31" fmla="*/ 1 h 153"/>
                <a:gd name="T32" fmla="*/ 1 w 134"/>
                <a:gd name="T33" fmla="*/ 1 h 153"/>
                <a:gd name="T34" fmla="*/ 1 w 134"/>
                <a:gd name="T35" fmla="*/ 1 h 153"/>
                <a:gd name="T36" fmla="*/ 1 w 134"/>
                <a:gd name="T37" fmla="*/ 1 h 153"/>
                <a:gd name="T38" fmla="*/ 1 w 134"/>
                <a:gd name="T39" fmla="*/ 1 h 153"/>
                <a:gd name="T40" fmla="*/ 1 w 134"/>
                <a:gd name="T41" fmla="*/ 1 h 153"/>
                <a:gd name="T42" fmla="*/ 1 w 134"/>
                <a:gd name="T43" fmla="*/ 1 h 153"/>
                <a:gd name="T44" fmla="*/ 1 w 134"/>
                <a:gd name="T45" fmla="*/ 1 h 153"/>
                <a:gd name="T46" fmla="*/ 1 w 134"/>
                <a:gd name="T47" fmla="*/ 1 h 153"/>
                <a:gd name="T48" fmla="*/ 1 w 134"/>
                <a:gd name="T49" fmla="*/ 1 h 153"/>
                <a:gd name="T50" fmla="*/ 1 w 134"/>
                <a:gd name="T51" fmla="*/ 1 h 153"/>
                <a:gd name="T52" fmla="*/ 1 w 134"/>
                <a:gd name="T53" fmla="*/ 1 h 153"/>
                <a:gd name="T54" fmla="*/ 1 w 134"/>
                <a:gd name="T55" fmla="*/ 1 h 153"/>
                <a:gd name="T56" fmla="*/ 1 w 134"/>
                <a:gd name="T57" fmla="*/ 1 h 153"/>
                <a:gd name="T58" fmla="*/ 1 w 134"/>
                <a:gd name="T59" fmla="*/ 1 h 1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4"/>
                <a:gd name="T91" fmla="*/ 0 h 153"/>
                <a:gd name="T92" fmla="*/ 134 w 134"/>
                <a:gd name="T93" fmla="*/ 153 h 1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4" h="153">
                  <a:moveTo>
                    <a:pt x="117" y="70"/>
                  </a:moveTo>
                  <a:lnTo>
                    <a:pt x="107" y="72"/>
                  </a:lnTo>
                  <a:lnTo>
                    <a:pt x="103" y="61"/>
                  </a:lnTo>
                  <a:lnTo>
                    <a:pt x="100" y="0"/>
                  </a:lnTo>
                  <a:lnTo>
                    <a:pt x="49" y="4"/>
                  </a:lnTo>
                  <a:lnTo>
                    <a:pt x="40" y="11"/>
                  </a:lnTo>
                  <a:lnTo>
                    <a:pt x="41" y="22"/>
                  </a:lnTo>
                  <a:lnTo>
                    <a:pt x="29" y="23"/>
                  </a:lnTo>
                  <a:lnTo>
                    <a:pt x="33" y="35"/>
                  </a:lnTo>
                  <a:lnTo>
                    <a:pt x="45" y="42"/>
                  </a:lnTo>
                  <a:lnTo>
                    <a:pt x="58" y="58"/>
                  </a:lnTo>
                  <a:lnTo>
                    <a:pt x="46" y="67"/>
                  </a:lnTo>
                  <a:lnTo>
                    <a:pt x="25" y="69"/>
                  </a:lnTo>
                  <a:lnTo>
                    <a:pt x="3" y="108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10" y="135"/>
                  </a:lnTo>
                  <a:lnTo>
                    <a:pt x="27" y="143"/>
                  </a:lnTo>
                  <a:lnTo>
                    <a:pt x="46" y="149"/>
                  </a:lnTo>
                  <a:lnTo>
                    <a:pt x="64" y="147"/>
                  </a:lnTo>
                  <a:lnTo>
                    <a:pt x="79" y="153"/>
                  </a:lnTo>
                  <a:lnTo>
                    <a:pt x="80" y="153"/>
                  </a:lnTo>
                  <a:lnTo>
                    <a:pt x="84" y="144"/>
                  </a:lnTo>
                  <a:lnTo>
                    <a:pt x="95" y="136"/>
                  </a:lnTo>
                  <a:lnTo>
                    <a:pt x="99" y="126"/>
                  </a:lnTo>
                  <a:lnTo>
                    <a:pt x="107" y="116"/>
                  </a:lnTo>
                  <a:lnTo>
                    <a:pt x="106" y="105"/>
                  </a:lnTo>
                  <a:lnTo>
                    <a:pt x="130" y="85"/>
                  </a:lnTo>
                  <a:lnTo>
                    <a:pt x="134" y="76"/>
                  </a:lnTo>
                  <a:lnTo>
                    <a:pt x="117" y="7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0" name="Freeform 124"/>
            <p:cNvSpPr>
              <a:spLocks noChangeAspect="1"/>
            </p:cNvSpPr>
            <p:nvPr/>
          </p:nvSpPr>
          <p:spPr bwMode="gray">
            <a:xfrm>
              <a:off x="1114" y="3713"/>
              <a:ext cx="23" cy="60"/>
            </a:xfrm>
            <a:custGeom>
              <a:avLst/>
              <a:gdLst>
                <a:gd name="T0" fmla="*/ 1 w 36"/>
                <a:gd name="T1" fmla="*/ 0 h 94"/>
                <a:gd name="T2" fmla="*/ 1 w 36"/>
                <a:gd name="T3" fmla="*/ 1 h 94"/>
                <a:gd name="T4" fmla="*/ 1 w 36"/>
                <a:gd name="T5" fmla="*/ 1 h 94"/>
                <a:gd name="T6" fmla="*/ 0 w 36"/>
                <a:gd name="T7" fmla="*/ 1 h 94"/>
                <a:gd name="T8" fmla="*/ 1 w 36"/>
                <a:gd name="T9" fmla="*/ 1 h 94"/>
                <a:gd name="T10" fmla="*/ 1 w 36"/>
                <a:gd name="T11" fmla="*/ 1 h 94"/>
                <a:gd name="T12" fmla="*/ 1 w 36"/>
                <a:gd name="T13" fmla="*/ 1 h 94"/>
                <a:gd name="T14" fmla="*/ 1 w 36"/>
                <a:gd name="T15" fmla="*/ 1 h 94"/>
                <a:gd name="T16" fmla="*/ 1 w 36"/>
                <a:gd name="T17" fmla="*/ 1 h 94"/>
                <a:gd name="T18" fmla="*/ 1 w 36"/>
                <a:gd name="T19" fmla="*/ 1 h 94"/>
                <a:gd name="T20" fmla="*/ 1 w 36"/>
                <a:gd name="T21" fmla="*/ 1 h 94"/>
                <a:gd name="T22" fmla="*/ 1 w 36"/>
                <a:gd name="T23" fmla="*/ 0 h 94"/>
                <a:gd name="T24" fmla="*/ 1 w 3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94"/>
                <a:gd name="T41" fmla="*/ 36 w 36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94">
                  <a:moveTo>
                    <a:pt x="25" y="0"/>
                  </a:moveTo>
                  <a:lnTo>
                    <a:pt x="17" y="6"/>
                  </a:lnTo>
                  <a:lnTo>
                    <a:pt x="13" y="16"/>
                  </a:lnTo>
                  <a:lnTo>
                    <a:pt x="0" y="22"/>
                  </a:lnTo>
                  <a:lnTo>
                    <a:pt x="3" y="83"/>
                  </a:lnTo>
                  <a:lnTo>
                    <a:pt x="7" y="94"/>
                  </a:lnTo>
                  <a:lnTo>
                    <a:pt x="17" y="92"/>
                  </a:lnTo>
                  <a:lnTo>
                    <a:pt x="17" y="94"/>
                  </a:lnTo>
                  <a:lnTo>
                    <a:pt x="11" y="91"/>
                  </a:lnTo>
                  <a:lnTo>
                    <a:pt x="29" y="77"/>
                  </a:lnTo>
                  <a:lnTo>
                    <a:pt x="36" y="52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1" name="Freeform 125"/>
            <p:cNvSpPr>
              <a:spLocks noChangeAspect="1"/>
            </p:cNvSpPr>
            <p:nvPr/>
          </p:nvSpPr>
          <p:spPr bwMode="gray">
            <a:xfrm>
              <a:off x="1114" y="3713"/>
              <a:ext cx="23" cy="60"/>
            </a:xfrm>
            <a:custGeom>
              <a:avLst/>
              <a:gdLst>
                <a:gd name="T0" fmla="*/ 1 w 36"/>
                <a:gd name="T1" fmla="*/ 0 h 94"/>
                <a:gd name="T2" fmla="*/ 1 w 36"/>
                <a:gd name="T3" fmla="*/ 1 h 94"/>
                <a:gd name="T4" fmla="*/ 1 w 36"/>
                <a:gd name="T5" fmla="*/ 1 h 94"/>
                <a:gd name="T6" fmla="*/ 0 w 36"/>
                <a:gd name="T7" fmla="*/ 1 h 94"/>
                <a:gd name="T8" fmla="*/ 1 w 36"/>
                <a:gd name="T9" fmla="*/ 1 h 94"/>
                <a:gd name="T10" fmla="*/ 1 w 36"/>
                <a:gd name="T11" fmla="*/ 1 h 94"/>
                <a:gd name="T12" fmla="*/ 1 w 36"/>
                <a:gd name="T13" fmla="*/ 1 h 94"/>
                <a:gd name="T14" fmla="*/ 1 w 36"/>
                <a:gd name="T15" fmla="*/ 1 h 94"/>
                <a:gd name="T16" fmla="*/ 1 w 36"/>
                <a:gd name="T17" fmla="*/ 1 h 94"/>
                <a:gd name="T18" fmla="*/ 1 w 36"/>
                <a:gd name="T19" fmla="*/ 1 h 94"/>
                <a:gd name="T20" fmla="*/ 1 w 36"/>
                <a:gd name="T21" fmla="*/ 1 h 94"/>
                <a:gd name="T22" fmla="*/ 1 w 36"/>
                <a:gd name="T23" fmla="*/ 0 h 94"/>
                <a:gd name="T24" fmla="*/ 1 w 3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94"/>
                <a:gd name="T41" fmla="*/ 36 w 36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94">
                  <a:moveTo>
                    <a:pt x="25" y="0"/>
                  </a:moveTo>
                  <a:lnTo>
                    <a:pt x="17" y="6"/>
                  </a:lnTo>
                  <a:lnTo>
                    <a:pt x="13" y="16"/>
                  </a:lnTo>
                  <a:lnTo>
                    <a:pt x="0" y="22"/>
                  </a:lnTo>
                  <a:lnTo>
                    <a:pt x="3" y="83"/>
                  </a:lnTo>
                  <a:lnTo>
                    <a:pt x="7" y="94"/>
                  </a:lnTo>
                  <a:lnTo>
                    <a:pt x="17" y="92"/>
                  </a:lnTo>
                  <a:lnTo>
                    <a:pt x="17" y="94"/>
                  </a:lnTo>
                  <a:lnTo>
                    <a:pt x="11" y="91"/>
                  </a:lnTo>
                  <a:lnTo>
                    <a:pt x="29" y="77"/>
                  </a:lnTo>
                  <a:lnTo>
                    <a:pt x="36" y="52"/>
                  </a:lnTo>
                  <a:lnTo>
                    <a:pt x="26" y="0"/>
                  </a:lnTo>
                  <a:lnTo>
                    <a:pt x="25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2" name="Freeform 126"/>
            <p:cNvSpPr>
              <a:spLocks noChangeAspect="1"/>
            </p:cNvSpPr>
            <p:nvPr/>
          </p:nvSpPr>
          <p:spPr bwMode="gray">
            <a:xfrm>
              <a:off x="543" y="3352"/>
              <a:ext cx="618" cy="457"/>
            </a:xfrm>
            <a:custGeom>
              <a:avLst/>
              <a:gdLst>
                <a:gd name="T0" fmla="*/ 1 w 967"/>
                <a:gd name="T1" fmla="*/ 1 h 715"/>
                <a:gd name="T2" fmla="*/ 1 w 967"/>
                <a:gd name="T3" fmla="*/ 1 h 715"/>
                <a:gd name="T4" fmla="*/ 1 w 967"/>
                <a:gd name="T5" fmla="*/ 1 h 715"/>
                <a:gd name="T6" fmla="*/ 1 w 967"/>
                <a:gd name="T7" fmla="*/ 1 h 715"/>
                <a:gd name="T8" fmla="*/ 1 w 967"/>
                <a:gd name="T9" fmla="*/ 1 h 715"/>
                <a:gd name="T10" fmla="*/ 1 w 967"/>
                <a:gd name="T11" fmla="*/ 1 h 715"/>
                <a:gd name="T12" fmla="*/ 1 w 967"/>
                <a:gd name="T13" fmla="*/ 1 h 715"/>
                <a:gd name="T14" fmla="*/ 1 w 967"/>
                <a:gd name="T15" fmla="*/ 1 h 715"/>
                <a:gd name="T16" fmla="*/ 1 w 967"/>
                <a:gd name="T17" fmla="*/ 1 h 715"/>
                <a:gd name="T18" fmla="*/ 1 w 967"/>
                <a:gd name="T19" fmla="*/ 1 h 715"/>
                <a:gd name="T20" fmla="*/ 1 w 967"/>
                <a:gd name="T21" fmla="*/ 1 h 715"/>
                <a:gd name="T22" fmla="*/ 1 w 967"/>
                <a:gd name="T23" fmla="*/ 1 h 715"/>
                <a:gd name="T24" fmla="*/ 1 w 967"/>
                <a:gd name="T25" fmla="*/ 1 h 715"/>
                <a:gd name="T26" fmla="*/ 1 w 967"/>
                <a:gd name="T27" fmla="*/ 1 h 715"/>
                <a:gd name="T28" fmla="*/ 1 w 967"/>
                <a:gd name="T29" fmla="*/ 1 h 715"/>
                <a:gd name="T30" fmla="*/ 1 w 967"/>
                <a:gd name="T31" fmla="*/ 1 h 715"/>
                <a:gd name="T32" fmla="*/ 1 w 967"/>
                <a:gd name="T33" fmla="*/ 1 h 715"/>
                <a:gd name="T34" fmla="*/ 1 w 967"/>
                <a:gd name="T35" fmla="*/ 1 h 715"/>
                <a:gd name="T36" fmla="*/ 1 w 967"/>
                <a:gd name="T37" fmla="*/ 1 h 715"/>
                <a:gd name="T38" fmla="*/ 1 w 967"/>
                <a:gd name="T39" fmla="*/ 1 h 715"/>
                <a:gd name="T40" fmla="*/ 1 w 967"/>
                <a:gd name="T41" fmla="*/ 1 h 715"/>
                <a:gd name="T42" fmla="*/ 1 w 967"/>
                <a:gd name="T43" fmla="*/ 1 h 715"/>
                <a:gd name="T44" fmla="*/ 1 w 967"/>
                <a:gd name="T45" fmla="*/ 1 h 715"/>
                <a:gd name="T46" fmla="*/ 1 w 967"/>
                <a:gd name="T47" fmla="*/ 1 h 715"/>
                <a:gd name="T48" fmla="*/ 1 w 967"/>
                <a:gd name="T49" fmla="*/ 1 h 715"/>
                <a:gd name="T50" fmla="*/ 1 w 967"/>
                <a:gd name="T51" fmla="*/ 1 h 715"/>
                <a:gd name="T52" fmla="*/ 1 w 967"/>
                <a:gd name="T53" fmla="*/ 1 h 715"/>
                <a:gd name="T54" fmla="*/ 1 w 967"/>
                <a:gd name="T55" fmla="*/ 1 h 715"/>
                <a:gd name="T56" fmla="*/ 1 w 967"/>
                <a:gd name="T57" fmla="*/ 1 h 715"/>
                <a:gd name="T58" fmla="*/ 1 w 967"/>
                <a:gd name="T59" fmla="*/ 1 h 715"/>
                <a:gd name="T60" fmla="*/ 1 w 967"/>
                <a:gd name="T61" fmla="*/ 1 h 715"/>
                <a:gd name="T62" fmla="*/ 1 w 967"/>
                <a:gd name="T63" fmla="*/ 1 h 715"/>
                <a:gd name="T64" fmla="*/ 1 w 967"/>
                <a:gd name="T65" fmla="*/ 1 h 715"/>
                <a:gd name="T66" fmla="*/ 1 w 967"/>
                <a:gd name="T67" fmla="*/ 1 h 715"/>
                <a:gd name="T68" fmla="*/ 1 w 967"/>
                <a:gd name="T69" fmla="*/ 1 h 715"/>
                <a:gd name="T70" fmla="*/ 1 w 967"/>
                <a:gd name="T71" fmla="*/ 1 h 715"/>
                <a:gd name="T72" fmla="*/ 1 w 967"/>
                <a:gd name="T73" fmla="*/ 1 h 715"/>
                <a:gd name="T74" fmla="*/ 1 w 967"/>
                <a:gd name="T75" fmla="*/ 1 h 715"/>
                <a:gd name="T76" fmla="*/ 1 w 967"/>
                <a:gd name="T77" fmla="*/ 1 h 715"/>
                <a:gd name="T78" fmla="*/ 1 w 967"/>
                <a:gd name="T79" fmla="*/ 1 h 715"/>
                <a:gd name="T80" fmla="*/ 1 w 967"/>
                <a:gd name="T81" fmla="*/ 1 h 715"/>
                <a:gd name="T82" fmla="*/ 1 w 967"/>
                <a:gd name="T83" fmla="*/ 1 h 715"/>
                <a:gd name="T84" fmla="*/ 1 w 967"/>
                <a:gd name="T85" fmla="*/ 1 h 715"/>
                <a:gd name="T86" fmla="*/ 1 w 967"/>
                <a:gd name="T87" fmla="*/ 1 h 715"/>
                <a:gd name="T88" fmla="*/ 1 w 967"/>
                <a:gd name="T89" fmla="*/ 1 h 715"/>
                <a:gd name="T90" fmla="*/ 1 w 967"/>
                <a:gd name="T91" fmla="*/ 1 h 715"/>
                <a:gd name="T92" fmla="*/ 1 w 967"/>
                <a:gd name="T93" fmla="*/ 1 h 715"/>
                <a:gd name="T94" fmla="*/ 1 w 967"/>
                <a:gd name="T95" fmla="*/ 1 h 715"/>
                <a:gd name="T96" fmla="*/ 1 w 967"/>
                <a:gd name="T97" fmla="*/ 1 h 715"/>
                <a:gd name="T98" fmla="*/ 1 w 967"/>
                <a:gd name="T99" fmla="*/ 1 h 715"/>
                <a:gd name="T100" fmla="*/ 0 w 967"/>
                <a:gd name="T101" fmla="*/ 0 h 7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67"/>
                <a:gd name="T154" fmla="*/ 0 h 715"/>
                <a:gd name="T155" fmla="*/ 967 w 967"/>
                <a:gd name="T156" fmla="*/ 715 h 7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67" h="715">
                  <a:moveTo>
                    <a:pt x="0" y="0"/>
                  </a:moveTo>
                  <a:lnTo>
                    <a:pt x="15" y="54"/>
                  </a:lnTo>
                  <a:lnTo>
                    <a:pt x="14" y="63"/>
                  </a:lnTo>
                  <a:lnTo>
                    <a:pt x="22" y="75"/>
                  </a:lnTo>
                  <a:lnTo>
                    <a:pt x="19" y="91"/>
                  </a:lnTo>
                  <a:lnTo>
                    <a:pt x="28" y="96"/>
                  </a:lnTo>
                  <a:lnTo>
                    <a:pt x="26" y="118"/>
                  </a:lnTo>
                  <a:lnTo>
                    <a:pt x="41" y="127"/>
                  </a:lnTo>
                  <a:lnTo>
                    <a:pt x="72" y="176"/>
                  </a:lnTo>
                  <a:lnTo>
                    <a:pt x="69" y="191"/>
                  </a:lnTo>
                  <a:lnTo>
                    <a:pt x="55" y="199"/>
                  </a:lnTo>
                  <a:lnTo>
                    <a:pt x="37" y="192"/>
                  </a:lnTo>
                  <a:lnTo>
                    <a:pt x="51" y="209"/>
                  </a:lnTo>
                  <a:lnTo>
                    <a:pt x="55" y="222"/>
                  </a:lnTo>
                  <a:lnTo>
                    <a:pt x="78" y="241"/>
                  </a:lnTo>
                  <a:lnTo>
                    <a:pt x="90" y="244"/>
                  </a:lnTo>
                  <a:lnTo>
                    <a:pt x="99" y="257"/>
                  </a:lnTo>
                  <a:lnTo>
                    <a:pt x="115" y="269"/>
                  </a:lnTo>
                  <a:lnTo>
                    <a:pt x="121" y="290"/>
                  </a:lnTo>
                  <a:lnTo>
                    <a:pt x="119" y="309"/>
                  </a:lnTo>
                  <a:lnTo>
                    <a:pt x="110" y="321"/>
                  </a:lnTo>
                  <a:lnTo>
                    <a:pt x="130" y="333"/>
                  </a:lnTo>
                  <a:lnTo>
                    <a:pt x="172" y="379"/>
                  </a:lnTo>
                  <a:lnTo>
                    <a:pt x="182" y="404"/>
                  </a:lnTo>
                  <a:lnTo>
                    <a:pt x="202" y="388"/>
                  </a:lnTo>
                  <a:lnTo>
                    <a:pt x="180" y="350"/>
                  </a:lnTo>
                  <a:lnTo>
                    <a:pt x="165" y="349"/>
                  </a:lnTo>
                  <a:lnTo>
                    <a:pt x="159" y="333"/>
                  </a:lnTo>
                  <a:lnTo>
                    <a:pt x="164" y="326"/>
                  </a:lnTo>
                  <a:lnTo>
                    <a:pt x="155" y="314"/>
                  </a:lnTo>
                  <a:lnTo>
                    <a:pt x="156" y="300"/>
                  </a:lnTo>
                  <a:lnTo>
                    <a:pt x="147" y="280"/>
                  </a:lnTo>
                  <a:lnTo>
                    <a:pt x="144" y="260"/>
                  </a:lnTo>
                  <a:lnTo>
                    <a:pt x="129" y="240"/>
                  </a:lnTo>
                  <a:lnTo>
                    <a:pt x="121" y="219"/>
                  </a:lnTo>
                  <a:lnTo>
                    <a:pt x="109" y="204"/>
                  </a:lnTo>
                  <a:lnTo>
                    <a:pt x="106" y="184"/>
                  </a:lnTo>
                  <a:lnTo>
                    <a:pt x="96" y="167"/>
                  </a:lnTo>
                  <a:lnTo>
                    <a:pt x="60" y="104"/>
                  </a:lnTo>
                  <a:lnTo>
                    <a:pt x="65" y="90"/>
                  </a:lnTo>
                  <a:lnTo>
                    <a:pt x="63" y="56"/>
                  </a:lnTo>
                  <a:lnTo>
                    <a:pt x="67" y="44"/>
                  </a:lnTo>
                  <a:lnTo>
                    <a:pt x="84" y="57"/>
                  </a:lnTo>
                  <a:lnTo>
                    <a:pt x="94" y="56"/>
                  </a:lnTo>
                  <a:lnTo>
                    <a:pt x="115" y="75"/>
                  </a:lnTo>
                  <a:lnTo>
                    <a:pt x="113" y="91"/>
                  </a:lnTo>
                  <a:lnTo>
                    <a:pt x="118" y="125"/>
                  </a:lnTo>
                  <a:lnTo>
                    <a:pt x="133" y="163"/>
                  </a:lnTo>
                  <a:lnTo>
                    <a:pt x="160" y="204"/>
                  </a:lnTo>
                  <a:lnTo>
                    <a:pt x="179" y="210"/>
                  </a:lnTo>
                  <a:lnTo>
                    <a:pt x="176" y="229"/>
                  </a:lnTo>
                  <a:lnTo>
                    <a:pt x="194" y="248"/>
                  </a:lnTo>
                  <a:lnTo>
                    <a:pt x="201" y="260"/>
                  </a:lnTo>
                  <a:lnTo>
                    <a:pt x="209" y="261"/>
                  </a:lnTo>
                  <a:lnTo>
                    <a:pt x="217" y="275"/>
                  </a:lnTo>
                  <a:lnTo>
                    <a:pt x="209" y="296"/>
                  </a:lnTo>
                  <a:lnTo>
                    <a:pt x="243" y="318"/>
                  </a:lnTo>
                  <a:lnTo>
                    <a:pt x="253" y="341"/>
                  </a:lnTo>
                  <a:lnTo>
                    <a:pt x="279" y="368"/>
                  </a:lnTo>
                  <a:lnTo>
                    <a:pt x="326" y="430"/>
                  </a:lnTo>
                  <a:lnTo>
                    <a:pt x="332" y="456"/>
                  </a:lnTo>
                  <a:lnTo>
                    <a:pt x="341" y="467"/>
                  </a:lnTo>
                  <a:lnTo>
                    <a:pt x="341" y="479"/>
                  </a:lnTo>
                  <a:lnTo>
                    <a:pt x="329" y="491"/>
                  </a:lnTo>
                  <a:lnTo>
                    <a:pt x="336" y="499"/>
                  </a:lnTo>
                  <a:lnTo>
                    <a:pt x="324" y="509"/>
                  </a:lnTo>
                  <a:lnTo>
                    <a:pt x="349" y="548"/>
                  </a:lnTo>
                  <a:lnTo>
                    <a:pt x="386" y="569"/>
                  </a:lnTo>
                  <a:lnTo>
                    <a:pt x="397" y="586"/>
                  </a:lnTo>
                  <a:lnTo>
                    <a:pt x="420" y="595"/>
                  </a:lnTo>
                  <a:lnTo>
                    <a:pt x="449" y="598"/>
                  </a:lnTo>
                  <a:lnTo>
                    <a:pt x="485" y="626"/>
                  </a:lnTo>
                  <a:lnTo>
                    <a:pt x="537" y="648"/>
                  </a:lnTo>
                  <a:lnTo>
                    <a:pt x="555" y="650"/>
                  </a:lnTo>
                  <a:lnTo>
                    <a:pt x="590" y="668"/>
                  </a:lnTo>
                  <a:lnTo>
                    <a:pt x="652" y="680"/>
                  </a:lnTo>
                  <a:lnTo>
                    <a:pt x="689" y="661"/>
                  </a:lnTo>
                  <a:lnTo>
                    <a:pt x="721" y="663"/>
                  </a:lnTo>
                  <a:lnTo>
                    <a:pt x="751" y="676"/>
                  </a:lnTo>
                  <a:lnTo>
                    <a:pt x="794" y="715"/>
                  </a:lnTo>
                  <a:lnTo>
                    <a:pt x="794" y="714"/>
                  </a:lnTo>
                  <a:lnTo>
                    <a:pt x="797" y="695"/>
                  </a:lnTo>
                  <a:lnTo>
                    <a:pt x="819" y="656"/>
                  </a:lnTo>
                  <a:lnTo>
                    <a:pt x="840" y="654"/>
                  </a:lnTo>
                  <a:lnTo>
                    <a:pt x="852" y="645"/>
                  </a:lnTo>
                  <a:lnTo>
                    <a:pt x="839" y="629"/>
                  </a:lnTo>
                  <a:lnTo>
                    <a:pt x="827" y="622"/>
                  </a:lnTo>
                  <a:lnTo>
                    <a:pt x="823" y="610"/>
                  </a:lnTo>
                  <a:lnTo>
                    <a:pt x="835" y="609"/>
                  </a:lnTo>
                  <a:lnTo>
                    <a:pt x="834" y="598"/>
                  </a:lnTo>
                  <a:lnTo>
                    <a:pt x="843" y="591"/>
                  </a:lnTo>
                  <a:lnTo>
                    <a:pt x="894" y="587"/>
                  </a:lnTo>
                  <a:lnTo>
                    <a:pt x="907" y="581"/>
                  </a:lnTo>
                  <a:lnTo>
                    <a:pt x="911" y="571"/>
                  </a:lnTo>
                  <a:lnTo>
                    <a:pt x="919" y="565"/>
                  </a:lnTo>
                  <a:lnTo>
                    <a:pt x="920" y="565"/>
                  </a:lnTo>
                  <a:lnTo>
                    <a:pt x="939" y="583"/>
                  </a:lnTo>
                  <a:lnTo>
                    <a:pt x="946" y="564"/>
                  </a:lnTo>
                  <a:lnTo>
                    <a:pt x="950" y="507"/>
                  </a:lnTo>
                  <a:lnTo>
                    <a:pt x="954" y="487"/>
                  </a:lnTo>
                  <a:lnTo>
                    <a:pt x="967" y="471"/>
                  </a:lnTo>
                  <a:lnTo>
                    <a:pt x="966" y="456"/>
                  </a:lnTo>
                  <a:lnTo>
                    <a:pt x="957" y="452"/>
                  </a:lnTo>
                  <a:lnTo>
                    <a:pt x="926" y="450"/>
                  </a:lnTo>
                  <a:lnTo>
                    <a:pt x="858" y="471"/>
                  </a:lnTo>
                  <a:lnTo>
                    <a:pt x="847" y="477"/>
                  </a:lnTo>
                  <a:lnTo>
                    <a:pt x="844" y="514"/>
                  </a:lnTo>
                  <a:lnTo>
                    <a:pt x="839" y="526"/>
                  </a:lnTo>
                  <a:lnTo>
                    <a:pt x="840" y="541"/>
                  </a:lnTo>
                  <a:lnTo>
                    <a:pt x="817" y="557"/>
                  </a:lnTo>
                  <a:lnTo>
                    <a:pt x="821" y="567"/>
                  </a:lnTo>
                  <a:lnTo>
                    <a:pt x="802" y="573"/>
                  </a:lnTo>
                  <a:lnTo>
                    <a:pt x="801" y="568"/>
                  </a:lnTo>
                  <a:lnTo>
                    <a:pt x="781" y="565"/>
                  </a:lnTo>
                  <a:lnTo>
                    <a:pt x="761" y="576"/>
                  </a:lnTo>
                  <a:lnTo>
                    <a:pt x="709" y="587"/>
                  </a:lnTo>
                  <a:lnTo>
                    <a:pt x="697" y="576"/>
                  </a:lnTo>
                  <a:lnTo>
                    <a:pt x="663" y="565"/>
                  </a:lnTo>
                  <a:lnTo>
                    <a:pt x="632" y="517"/>
                  </a:lnTo>
                  <a:lnTo>
                    <a:pt x="612" y="494"/>
                  </a:lnTo>
                  <a:lnTo>
                    <a:pt x="605" y="477"/>
                  </a:lnTo>
                  <a:lnTo>
                    <a:pt x="612" y="465"/>
                  </a:lnTo>
                  <a:lnTo>
                    <a:pt x="594" y="454"/>
                  </a:lnTo>
                  <a:lnTo>
                    <a:pt x="589" y="436"/>
                  </a:lnTo>
                  <a:lnTo>
                    <a:pt x="594" y="421"/>
                  </a:lnTo>
                  <a:lnTo>
                    <a:pt x="593" y="365"/>
                  </a:lnTo>
                  <a:lnTo>
                    <a:pt x="604" y="329"/>
                  </a:lnTo>
                  <a:lnTo>
                    <a:pt x="614" y="310"/>
                  </a:lnTo>
                  <a:lnTo>
                    <a:pt x="614" y="309"/>
                  </a:lnTo>
                  <a:lnTo>
                    <a:pt x="577" y="302"/>
                  </a:lnTo>
                  <a:lnTo>
                    <a:pt x="550" y="290"/>
                  </a:lnTo>
                  <a:lnTo>
                    <a:pt x="539" y="271"/>
                  </a:lnTo>
                  <a:lnTo>
                    <a:pt x="532" y="249"/>
                  </a:lnTo>
                  <a:lnTo>
                    <a:pt x="508" y="217"/>
                  </a:lnTo>
                  <a:lnTo>
                    <a:pt x="495" y="188"/>
                  </a:lnTo>
                  <a:lnTo>
                    <a:pt x="477" y="165"/>
                  </a:lnTo>
                  <a:lnTo>
                    <a:pt x="467" y="161"/>
                  </a:lnTo>
                  <a:lnTo>
                    <a:pt x="437" y="161"/>
                  </a:lnTo>
                  <a:lnTo>
                    <a:pt x="420" y="187"/>
                  </a:lnTo>
                  <a:lnTo>
                    <a:pt x="410" y="190"/>
                  </a:lnTo>
                  <a:lnTo>
                    <a:pt x="402" y="186"/>
                  </a:lnTo>
                  <a:lnTo>
                    <a:pt x="374" y="157"/>
                  </a:lnTo>
                  <a:lnTo>
                    <a:pt x="366" y="125"/>
                  </a:lnTo>
                  <a:lnTo>
                    <a:pt x="344" y="106"/>
                  </a:lnTo>
                  <a:lnTo>
                    <a:pt x="325" y="83"/>
                  </a:lnTo>
                  <a:lnTo>
                    <a:pt x="268" y="75"/>
                  </a:lnTo>
                  <a:lnTo>
                    <a:pt x="266" y="86"/>
                  </a:lnTo>
                  <a:lnTo>
                    <a:pt x="256" y="90"/>
                  </a:lnTo>
                  <a:lnTo>
                    <a:pt x="180" y="82"/>
                  </a:lnTo>
                  <a:lnTo>
                    <a:pt x="91" y="26"/>
                  </a:lnTo>
                  <a:lnTo>
                    <a:pt x="68" y="9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3" name="Freeform 127"/>
            <p:cNvSpPr>
              <a:spLocks noChangeAspect="1"/>
            </p:cNvSpPr>
            <p:nvPr/>
          </p:nvSpPr>
          <p:spPr bwMode="gray">
            <a:xfrm>
              <a:off x="543" y="3352"/>
              <a:ext cx="618" cy="457"/>
            </a:xfrm>
            <a:custGeom>
              <a:avLst/>
              <a:gdLst>
                <a:gd name="T0" fmla="*/ 1 w 967"/>
                <a:gd name="T1" fmla="*/ 1 h 715"/>
                <a:gd name="T2" fmla="*/ 1 w 967"/>
                <a:gd name="T3" fmla="*/ 1 h 715"/>
                <a:gd name="T4" fmla="*/ 1 w 967"/>
                <a:gd name="T5" fmla="*/ 1 h 715"/>
                <a:gd name="T6" fmla="*/ 1 w 967"/>
                <a:gd name="T7" fmla="*/ 1 h 715"/>
                <a:gd name="T8" fmla="*/ 1 w 967"/>
                <a:gd name="T9" fmla="*/ 1 h 715"/>
                <a:gd name="T10" fmla="*/ 1 w 967"/>
                <a:gd name="T11" fmla="*/ 1 h 715"/>
                <a:gd name="T12" fmla="*/ 1 w 967"/>
                <a:gd name="T13" fmla="*/ 1 h 715"/>
                <a:gd name="T14" fmla="*/ 1 w 967"/>
                <a:gd name="T15" fmla="*/ 1 h 715"/>
                <a:gd name="T16" fmla="*/ 1 w 967"/>
                <a:gd name="T17" fmla="*/ 1 h 715"/>
                <a:gd name="T18" fmla="*/ 1 w 967"/>
                <a:gd name="T19" fmla="*/ 1 h 715"/>
                <a:gd name="T20" fmla="*/ 1 w 967"/>
                <a:gd name="T21" fmla="*/ 1 h 715"/>
                <a:gd name="T22" fmla="*/ 1 w 967"/>
                <a:gd name="T23" fmla="*/ 1 h 715"/>
                <a:gd name="T24" fmla="*/ 1 w 967"/>
                <a:gd name="T25" fmla="*/ 1 h 715"/>
                <a:gd name="T26" fmla="*/ 1 w 967"/>
                <a:gd name="T27" fmla="*/ 1 h 715"/>
                <a:gd name="T28" fmla="*/ 1 w 967"/>
                <a:gd name="T29" fmla="*/ 1 h 715"/>
                <a:gd name="T30" fmla="*/ 1 w 967"/>
                <a:gd name="T31" fmla="*/ 1 h 715"/>
                <a:gd name="T32" fmla="*/ 1 w 967"/>
                <a:gd name="T33" fmla="*/ 1 h 715"/>
                <a:gd name="T34" fmla="*/ 1 w 967"/>
                <a:gd name="T35" fmla="*/ 1 h 715"/>
                <a:gd name="T36" fmla="*/ 1 w 967"/>
                <a:gd name="T37" fmla="*/ 1 h 715"/>
                <a:gd name="T38" fmla="*/ 1 w 967"/>
                <a:gd name="T39" fmla="*/ 1 h 715"/>
                <a:gd name="T40" fmla="*/ 1 w 967"/>
                <a:gd name="T41" fmla="*/ 1 h 715"/>
                <a:gd name="T42" fmla="*/ 1 w 967"/>
                <a:gd name="T43" fmla="*/ 1 h 715"/>
                <a:gd name="T44" fmla="*/ 1 w 967"/>
                <a:gd name="T45" fmla="*/ 1 h 715"/>
                <a:gd name="T46" fmla="*/ 1 w 967"/>
                <a:gd name="T47" fmla="*/ 1 h 715"/>
                <a:gd name="T48" fmla="*/ 1 w 967"/>
                <a:gd name="T49" fmla="*/ 1 h 715"/>
                <a:gd name="T50" fmla="*/ 1 w 967"/>
                <a:gd name="T51" fmla="*/ 1 h 715"/>
                <a:gd name="T52" fmla="*/ 1 w 967"/>
                <a:gd name="T53" fmla="*/ 1 h 715"/>
                <a:gd name="T54" fmla="*/ 1 w 967"/>
                <a:gd name="T55" fmla="*/ 1 h 715"/>
                <a:gd name="T56" fmla="*/ 1 w 967"/>
                <a:gd name="T57" fmla="*/ 1 h 715"/>
                <a:gd name="T58" fmla="*/ 1 w 967"/>
                <a:gd name="T59" fmla="*/ 1 h 715"/>
                <a:gd name="T60" fmla="*/ 1 w 967"/>
                <a:gd name="T61" fmla="*/ 1 h 715"/>
                <a:gd name="T62" fmla="*/ 1 w 967"/>
                <a:gd name="T63" fmla="*/ 1 h 715"/>
                <a:gd name="T64" fmla="*/ 1 w 967"/>
                <a:gd name="T65" fmla="*/ 1 h 715"/>
                <a:gd name="T66" fmla="*/ 1 w 967"/>
                <a:gd name="T67" fmla="*/ 1 h 715"/>
                <a:gd name="T68" fmla="*/ 1 w 967"/>
                <a:gd name="T69" fmla="*/ 1 h 715"/>
                <a:gd name="T70" fmla="*/ 1 w 967"/>
                <a:gd name="T71" fmla="*/ 1 h 715"/>
                <a:gd name="T72" fmla="*/ 1 w 967"/>
                <a:gd name="T73" fmla="*/ 1 h 715"/>
                <a:gd name="T74" fmla="*/ 1 w 967"/>
                <a:gd name="T75" fmla="*/ 1 h 715"/>
                <a:gd name="T76" fmla="*/ 1 w 967"/>
                <a:gd name="T77" fmla="*/ 1 h 715"/>
                <a:gd name="T78" fmla="*/ 1 w 967"/>
                <a:gd name="T79" fmla="*/ 1 h 715"/>
                <a:gd name="T80" fmla="*/ 1 w 967"/>
                <a:gd name="T81" fmla="*/ 1 h 715"/>
                <a:gd name="T82" fmla="*/ 1 w 967"/>
                <a:gd name="T83" fmla="*/ 1 h 715"/>
                <a:gd name="T84" fmla="*/ 1 w 967"/>
                <a:gd name="T85" fmla="*/ 1 h 715"/>
                <a:gd name="T86" fmla="*/ 1 w 967"/>
                <a:gd name="T87" fmla="*/ 1 h 715"/>
                <a:gd name="T88" fmla="*/ 1 w 967"/>
                <a:gd name="T89" fmla="*/ 1 h 715"/>
                <a:gd name="T90" fmla="*/ 1 w 967"/>
                <a:gd name="T91" fmla="*/ 1 h 715"/>
                <a:gd name="T92" fmla="*/ 1 w 967"/>
                <a:gd name="T93" fmla="*/ 1 h 715"/>
                <a:gd name="T94" fmla="*/ 1 w 967"/>
                <a:gd name="T95" fmla="*/ 1 h 715"/>
                <a:gd name="T96" fmla="*/ 1 w 967"/>
                <a:gd name="T97" fmla="*/ 1 h 715"/>
                <a:gd name="T98" fmla="*/ 1 w 967"/>
                <a:gd name="T99" fmla="*/ 1 h 715"/>
                <a:gd name="T100" fmla="*/ 0 w 967"/>
                <a:gd name="T101" fmla="*/ 0 h 7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67"/>
                <a:gd name="T154" fmla="*/ 0 h 715"/>
                <a:gd name="T155" fmla="*/ 967 w 967"/>
                <a:gd name="T156" fmla="*/ 715 h 7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67" h="715">
                  <a:moveTo>
                    <a:pt x="0" y="0"/>
                  </a:moveTo>
                  <a:lnTo>
                    <a:pt x="15" y="54"/>
                  </a:lnTo>
                  <a:lnTo>
                    <a:pt x="14" y="63"/>
                  </a:lnTo>
                  <a:lnTo>
                    <a:pt x="22" y="75"/>
                  </a:lnTo>
                  <a:lnTo>
                    <a:pt x="19" y="91"/>
                  </a:lnTo>
                  <a:lnTo>
                    <a:pt x="28" y="96"/>
                  </a:lnTo>
                  <a:lnTo>
                    <a:pt x="26" y="118"/>
                  </a:lnTo>
                  <a:lnTo>
                    <a:pt x="41" y="127"/>
                  </a:lnTo>
                  <a:lnTo>
                    <a:pt x="72" y="176"/>
                  </a:lnTo>
                  <a:lnTo>
                    <a:pt x="69" y="191"/>
                  </a:lnTo>
                  <a:lnTo>
                    <a:pt x="55" y="199"/>
                  </a:lnTo>
                  <a:lnTo>
                    <a:pt x="37" y="192"/>
                  </a:lnTo>
                  <a:lnTo>
                    <a:pt x="51" y="209"/>
                  </a:lnTo>
                  <a:lnTo>
                    <a:pt x="55" y="222"/>
                  </a:lnTo>
                  <a:lnTo>
                    <a:pt x="78" y="241"/>
                  </a:lnTo>
                  <a:lnTo>
                    <a:pt x="90" y="244"/>
                  </a:lnTo>
                  <a:lnTo>
                    <a:pt x="99" y="257"/>
                  </a:lnTo>
                  <a:lnTo>
                    <a:pt x="115" y="269"/>
                  </a:lnTo>
                  <a:lnTo>
                    <a:pt x="121" y="290"/>
                  </a:lnTo>
                  <a:lnTo>
                    <a:pt x="119" y="309"/>
                  </a:lnTo>
                  <a:lnTo>
                    <a:pt x="110" y="321"/>
                  </a:lnTo>
                  <a:lnTo>
                    <a:pt x="130" y="333"/>
                  </a:lnTo>
                  <a:lnTo>
                    <a:pt x="172" y="379"/>
                  </a:lnTo>
                  <a:lnTo>
                    <a:pt x="182" y="404"/>
                  </a:lnTo>
                  <a:lnTo>
                    <a:pt x="202" y="388"/>
                  </a:lnTo>
                  <a:lnTo>
                    <a:pt x="180" y="350"/>
                  </a:lnTo>
                  <a:lnTo>
                    <a:pt x="165" y="349"/>
                  </a:lnTo>
                  <a:lnTo>
                    <a:pt x="159" y="333"/>
                  </a:lnTo>
                  <a:lnTo>
                    <a:pt x="164" y="326"/>
                  </a:lnTo>
                  <a:lnTo>
                    <a:pt x="155" y="314"/>
                  </a:lnTo>
                  <a:lnTo>
                    <a:pt x="156" y="300"/>
                  </a:lnTo>
                  <a:lnTo>
                    <a:pt x="147" y="280"/>
                  </a:lnTo>
                  <a:lnTo>
                    <a:pt x="144" y="260"/>
                  </a:lnTo>
                  <a:lnTo>
                    <a:pt x="129" y="240"/>
                  </a:lnTo>
                  <a:lnTo>
                    <a:pt x="121" y="219"/>
                  </a:lnTo>
                  <a:lnTo>
                    <a:pt x="109" y="204"/>
                  </a:lnTo>
                  <a:lnTo>
                    <a:pt x="106" y="184"/>
                  </a:lnTo>
                  <a:lnTo>
                    <a:pt x="96" y="167"/>
                  </a:lnTo>
                  <a:lnTo>
                    <a:pt x="60" y="104"/>
                  </a:lnTo>
                  <a:lnTo>
                    <a:pt x="65" y="90"/>
                  </a:lnTo>
                  <a:lnTo>
                    <a:pt x="63" y="56"/>
                  </a:lnTo>
                  <a:lnTo>
                    <a:pt x="67" y="44"/>
                  </a:lnTo>
                  <a:lnTo>
                    <a:pt x="84" y="57"/>
                  </a:lnTo>
                  <a:lnTo>
                    <a:pt x="94" y="56"/>
                  </a:lnTo>
                  <a:lnTo>
                    <a:pt x="115" y="75"/>
                  </a:lnTo>
                  <a:lnTo>
                    <a:pt x="113" y="91"/>
                  </a:lnTo>
                  <a:lnTo>
                    <a:pt x="118" y="125"/>
                  </a:lnTo>
                  <a:lnTo>
                    <a:pt x="133" y="163"/>
                  </a:lnTo>
                  <a:lnTo>
                    <a:pt x="160" y="204"/>
                  </a:lnTo>
                  <a:lnTo>
                    <a:pt x="179" y="210"/>
                  </a:lnTo>
                  <a:lnTo>
                    <a:pt x="176" y="229"/>
                  </a:lnTo>
                  <a:lnTo>
                    <a:pt x="194" y="248"/>
                  </a:lnTo>
                  <a:lnTo>
                    <a:pt x="201" y="260"/>
                  </a:lnTo>
                  <a:lnTo>
                    <a:pt x="209" y="261"/>
                  </a:lnTo>
                  <a:lnTo>
                    <a:pt x="217" y="275"/>
                  </a:lnTo>
                  <a:lnTo>
                    <a:pt x="209" y="296"/>
                  </a:lnTo>
                  <a:lnTo>
                    <a:pt x="243" y="318"/>
                  </a:lnTo>
                  <a:lnTo>
                    <a:pt x="253" y="341"/>
                  </a:lnTo>
                  <a:lnTo>
                    <a:pt x="279" y="368"/>
                  </a:lnTo>
                  <a:lnTo>
                    <a:pt x="326" y="430"/>
                  </a:lnTo>
                  <a:lnTo>
                    <a:pt x="332" y="456"/>
                  </a:lnTo>
                  <a:lnTo>
                    <a:pt x="341" y="467"/>
                  </a:lnTo>
                  <a:lnTo>
                    <a:pt x="341" y="479"/>
                  </a:lnTo>
                  <a:lnTo>
                    <a:pt x="329" y="491"/>
                  </a:lnTo>
                  <a:lnTo>
                    <a:pt x="336" y="499"/>
                  </a:lnTo>
                  <a:lnTo>
                    <a:pt x="324" y="509"/>
                  </a:lnTo>
                  <a:lnTo>
                    <a:pt x="349" y="548"/>
                  </a:lnTo>
                  <a:lnTo>
                    <a:pt x="386" y="569"/>
                  </a:lnTo>
                  <a:lnTo>
                    <a:pt x="397" y="586"/>
                  </a:lnTo>
                  <a:lnTo>
                    <a:pt x="420" y="595"/>
                  </a:lnTo>
                  <a:lnTo>
                    <a:pt x="449" y="598"/>
                  </a:lnTo>
                  <a:lnTo>
                    <a:pt x="485" y="626"/>
                  </a:lnTo>
                  <a:lnTo>
                    <a:pt x="537" y="648"/>
                  </a:lnTo>
                  <a:lnTo>
                    <a:pt x="555" y="650"/>
                  </a:lnTo>
                  <a:lnTo>
                    <a:pt x="590" y="668"/>
                  </a:lnTo>
                  <a:lnTo>
                    <a:pt x="652" y="680"/>
                  </a:lnTo>
                  <a:lnTo>
                    <a:pt x="689" y="661"/>
                  </a:lnTo>
                  <a:lnTo>
                    <a:pt x="721" y="663"/>
                  </a:lnTo>
                  <a:lnTo>
                    <a:pt x="751" y="676"/>
                  </a:lnTo>
                  <a:lnTo>
                    <a:pt x="794" y="715"/>
                  </a:lnTo>
                  <a:lnTo>
                    <a:pt x="794" y="714"/>
                  </a:lnTo>
                  <a:lnTo>
                    <a:pt x="797" y="695"/>
                  </a:lnTo>
                  <a:lnTo>
                    <a:pt x="819" y="656"/>
                  </a:lnTo>
                  <a:lnTo>
                    <a:pt x="840" y="654"/>
                  </a:lnTo>
                  <a:lnTo>
                    <a:pt x="852" y="645"/>
                  </a:lnTo>
                  <a:lnTo>
                    <a:pt x="839" y="629"/>
                  </a:lnTo>
                  <a:lnTo>
                    <a:pt x="827" y="622"/>
                  </a:lnTo>
                  <a:lnTo>
                    <a:pt x="823" y="610"/>
                  </a:lnTo>
                  <a:lnTo>
                    <a:pt x="835" y="609"/>
                  </a:lnTo>
                  <a:lnTo>
                    <a:pt x="834" y="598"/>
                  </a:lnTo>
                  <a:lnTo>
                    <a:pt x="843" y="591"/>
                  </a:lnTo>
                  <a:lnTo>
                    <a:pt x="894" y="587"/>
                  </a:lnTo>
                  <a:lnTo>
                    <a:pt x="907" y="581"/>
                  </a:lnTo>
                  <a:lnTo>
                    <a:pt x="911" y="571"/>
                  </a:lnTo>
                  <a:lnTo>
                    <a:pt x="919" y="565"/>
                  </a:lnTo>
                  <a:lnTo>
                    <a:pt x="920" y="565"/>
                  </a:lnTo>
                  <a:lnTo>
                    <a:pt x="939" y="583"/>
                  </a:lnTo>
                  <a:lnTo>
                    <a:pt x="946" y="564"/>
                  </a:lnTo>
                  <a:lnTo>
                    <a:pt x="950" y="507"/>
                  </a:lnTo>
                  <a:lnTo>
                    <a:pt x="954" y="487"/>
                  </a:lnTo>
                  <a:lnTo>
                    <a:pt x="967" y="471"/>
                  </a:lnTo>
                  <a:lnTo>
                    <a:pt x="966" y="456"/>
                  </a:lnTo>
                  <a:lnTo>
                    <a:pt x="957" y="452"/>
                  </a:lnTo>
                  <a:lnTo>
                    <a:pt x="926" y="450"/>
                  </a:lnTo>
                  <a:lnTo>
                    <a:pt x="858" y="471"/>
                  </a:lnTo>
                  <a:lnTo>
                    <a:pt x="847" y="477"/>
                  </a:lnTo>
                  <a:lnTo>
                    <a:pt x="844" y="514"/>
                  </a:lnTo>
                  <a:lnTo>
                    <a:pt x="839" y="526"/>
                  </a:lnTo>
                  <a:lnTo>
                    <a:pt x="840" y="541"/>
                  </a:lnTo>
                  <a:lnTo>
                    <a:pt x="817" y="557"/>
                  </a:lnTo>
                  <a:lnTo>
                    <a:pt x="821" y="567"/>
                  </a:lnTo>
                  <a:lnTo>
                    <a:pt x="802" y="573"/>
                  </a:lnTo>
                  <a:lnTo>
                    <a:pt x="801" y="568"/>
                  </a:lnTo>
                  <a:lnTo>
                    <a:pt x="781" y="565"/>
                  </a:lnTo>
                  <a:lnTo>
                    <a:pt x="761" y="576"/>
                  </a:lnTo>
                  <a:lnTo>
                    <a:pt x="709" y="587"/>
                  </a:lnTo>
                  <a:lnTo>
                    <a:pt x="697" y="576"/>
                  </a:lnTo>
                  <a:lnTo>
                    <a:pt x="663" y="565"/>
                  </a:lnTo>
                  <a:lnTo>
                    <a:pt x="632" y="517"/>
                  </a:lnTo>
                  <a:lnTo>
                    <a:pt x="612" y="494"/>
                  </a:lnTo>
                  <a:lnTo>
                    <a:pt x="605" y="477"/>
                  </a:lnTo>
                  <a:lnTo>
                    <a:pt x="612" y="465"/>
                  </a:lnTo>
                  <a:lnTo>
                    <a:pt x="594" y="454"/>
                  </a:lnTo>
                  <a:lnTo>
                    <a:pt x="589" y="436"/>
                  </a:lnTo>
                  <a:lnTo>
                    <a:pt x="594" y="421"/>
                  </a:lnTo>
                  <a:lnTo>
                    <a:pt x="593" y="365"/>
                  </a:lnTo>
                  <a:lnTo>
                    <a:pt x="604" y="329"/>
                  </a:lnTo>
                  <a:lnTo>
                    <a:pt x="614" y="310"/>
                  </a:lnTo>
                  <a:lnTo>
                    <a:pt x="614" y="309"/>
                  </a:lnTo>
                  <a:lnTo>
                    <a:pt x="577" y="302"/>
                  </a:lnTo>
                  <a:lnTo>
                    <a:pt x="550" y="290"/>
                  </a:lnTo>
                  <a:lnTo>
                    <a:pt x="539" y="271"/>
                  </a:lnTo>
                  <a:lnTo>
                    <a:pt x="532" y="249"/>
                  </a:lnTo>
                  <a:lnTo>
                    <a:pt x="508" y="217"/>
                  </a:lnTo>
                  <a:lnTo>
                    <a:pt x="495" y="188"/>
                  </a:lnTo>
                  <a:lnTo>
                    <a:pt x="477" y="165"/>
                  </a:lnTo>
                  <a:lnTo>
                    <a:pt x="467" y="161"/>
                  </a:lnTo>
                  <a:lnTo>
                    <a:pt x="437" y="161"/>
                  </a:lnTo>
                  <a:lnTo>
                    <a:pt x="420" y="187"/>
                  </a:lnTo>
                  <a:lnTo>
                    <a:pt x="410" y="190"/>
                  </a:lnTo>
                  <a:lnTo>
                    <a:pt x="402" y="186"/>
                  </a:lnTo>
                  <a:lnTo>
                    <a:pt x="374" y="157"/>
                  </a:lnTo>
                  <a:lnTo>
                    <a:pt x="366" y="125"/>
                  </a:lnTo>
                  <a:lnTo>
                    <a:pt x="344" y="106"/>
                  </a:lnTo>
                  <a:lnTo>
                    <a:pt x="325" y="83"/>
                  </a:lnTo>
                  <a:lnTo>
                    <a:pt x="268" y="75"/>
                  </a:lnTo>
                  <a:lnTo>
                    <a:pt x="266" y="86"/>
                  </a:lnTo>
                  <a:lnTo>
                    <a:pt x="256" y="90"/>
                  </a:lnTo>
                  <a:lnTo>
                    <a:pt x="180" y="82"/>
                  </a:lnTo>
                  <a:lnTo>
                    <a:pt x="91" y="26"/>
                  </a:lnTo>
                  <a:lnTo>
                    <a:pt x="68" y="9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C8C1BC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4" name="Freeform 128"/>
            <p:cNvSpPr>
              <a:spLocks noChangeAspect="1"/>
            </p:cNvSpPr>
            <p:nvPr/>
          </p:nvSpPr>
          <p:spPr bwMode="gray">
            <a:xfrm>
              <a:off x="204" y="2218"/>
              <a:ext cx="438" cy="529"/>
            </a:xfrm>
            <a:custGeom>
              <a:avLst/>
              <a:gdLst>
                <a:gd name="T0" fmla="*/ 1 w 686"/>
                <a:gd name="T1" fmla="*/ 1 h 830"/>
                <a:gd name="T2" fmla="*/ 1 w 686"/>
                <a:gd name="T3" fmla="*/ 1 h 830"/>
                <a:gd name="T4" fmla="*/ 1 w 686"/>
                <a:gd name="T5" fmla="*/ 1 h 830"/>
                <a:gd name="T6" fmla="*/ 1 w 686"/>
                <a:gd name="T7" fmla="*/ 1 h 830"/>
                <a:gd name="T8" fmla="*/ 1 w 686"/>
                <a:gd name="T9" fmla="*/ 1 h 830"/>
                <a:gd name="T10" fmla="*/ 1 w 686"/>
                <a:gd name="T11" fmla="*/ 1 h 830"/>
                <a:gd name="T12" fmla="*/ 1 w 686"/>
                <a:gd name="T13" fmla="*/ 1 h 830"/>
                <a:gd name="T14" fmla="*/ 1 w 686"/>
                <a:gd name="T15" fmla="*/ 1 h 830"/>
                <a:gd name="T16" fmla="*/ 1 w 686"/>
                <a:gd name="T17" fmla="*/ 1 h 830"/>
                <a:gd name="T18" fmla="*/ 1 w 686"/>
                <a:gd name="T19" fmla="*/ 1 h 830"/>
                <a:gd name="T20" fmla="*/ 1 w 686"/>
                <a:gd name="T21" fmla="*/ 1 h 830"/>
                <a:gd name="T22" fmla="*/ 1 w 686"/>
                <a:gd name="T23" fmla="*/ 1 h 830"/>
                <a:gd name="T24" fmla="*/ 1 w 686"/>
                <a:gd name="T25" fmla="*/ 1 h 830"/>
                <a:gd name="T26" fmla="*/ 1 w 686"/>
                <a:gd name="T27" fmla="*/ 1 h 830"/>
                <a:gd name="T28" fmla="*/ 1 w 686"/>
                <a:gd name="T29" fmla="*/ 1 h 830"/>
                <a:gd name="T30" fmla="*/ 1 w 686"/>
                <a:gd name="T31" fmla="*/ 1 h 830"/>
                <a:gd name="T32" fmla="*/ 1 w 686"/>
                <a:gd name="T33" fmla="*/ 1 h 830"/>
                <a:gd name="T34" fmla="*/ 1 w 686"/>
                <a:gd name="T35" fmla="*/ 1 h 830"/>
                <a:gd name="T36" fmla="*/ 1 w 686"/>
                <a:gd name="T37" fmla="*/ 1 h 830"/>
                <a:gd name="T38" fmla="*/ 1 w 686"/>
                <a:gd name="T39" fmla="*/ 1 h 830"/>
                <a:gd name="T40" fmla="*/ 1 w 686"/>
                <a:gd name="T41" fmla="*/ 1 h 830"/>
                <a:gd name="T42" fmla="*/ 1 w 686"/>
                <a:gd name="T43" fmla="*/ 1 h 830"/>
                <a:gd name="T44" fmla="*/ 1 w 686"/>
                <a:gd name="T45" fmla="*/ 1 h 830"/>
                <a:gd name="T46" fmla="*/ 1 w 686"/>
                <a:gd name="T47" fmla="*/ 1 h 830"/>
                <a:gd name="T48" fmla="*/ 1 w 686"/>
                <a:gd name="T49" fmla="*/ 1 h 830"/>
                <a:gd name="T50" fmla="*/ 1 w 686"/>
                <a:gd name="T51" fmla="*/ 1 h 830"/>
                <a:gd name="T52" fmla="*/ 1 w 686"/>
                <a:gd name="T53" fmla="*/ 1 h 830"/>
                <a:gd name="T54" fmla="*/ 1 w 686"/>
                <a:gd name="T55" fmla="*/ 1 h 830"/>
                <a:gd name="T56" fmla="*/ 0 w 686"/>
                <a:gd name="T57" fmla="*/ 1 h 830"/>
                <a:gd name="T58" fmla="*/ 1 w 686"/>
                <a:gd name="T59" fmla="*/ 1 h 830"/>
                <a:gd name="T60" fmla="*/ 1 w 686"/>
                <a:gd name="T61" fmla="*/ 1 h 830"/>
                <a:gd name="T62" fmla="*/ 1 w 686"/>
                <a:gd name="T63" fmla="*/ 1 h 830"/>
                <a:gd name="T64" fmla="*/ 1 w 686"/>
                <a:gd name="T65" fmla="*/ 1 h 830"/>
                <a:gd name="T66" fmla="*/ 1 w 686"/>
                <a:gd name="T67" fmla="*/ 1 h 830"/>
                <a:gd name="T68" fmla="*/ 1 w 686"/>
                <a:gd name="T69" fmla="*/ 1 h 830"/>
                <a:gd name="T70" fmla="*/ 1 w 686"/>
                <a:gd name="T71" fmla="*/ 1 h 830"/>
                <a:gd name="T72" fmla="*/ 1 w 686"/>
                <a:gd name="T73" fmla="*/ 1 h 830"/>
                <a:gd name="T74" fmla="*/ 1 w 686"/>
                <a:gd name="T75" fmla="*/ 1 h 830"/>
                <a:gd name="T76" fmla="*/ 1 w 686"/>
                <a:gd name="T77" fmla="*/ 1 h 830"/>
                <a:gd name="T78" fmla="*/ 1 w 686"/>
                <a:gd name="T79" fmla="*/ 1 h 830"/>
                <a:gd name="T80" fmla="*/ 1 w 686"/>
                <a:gd name="T81" fmla="*/ 1 h 830"/>
                <a:gd name="T82" fmla="*/ 1 w 686"/>
                <a:gd name="T83" fmla="*/ 1 h 830"/>
                <a:gd name="T84" fmla="*/ 1 w 686"/>
                <a:gd name="T85" fmla="*/ 1 h 830"/>
                <a:gd name="T86" fmla="*/ 1 w 686"/>
                <a:gd name="T87" fmla="*/ 1 h 830"/>
                <a:gd name="T88" fmla="*/ 1 w 686"/>
                <a:gd name="T89" fmla="*/ 1 h 830"/>
                <a:gd name="T90" fmla="*/ 1 w 686"/>
                <a:gd name="T91" fmla="*/ 1 h 830"/>
                <a:gd name="T92" fmla="*/ 1 w 686"/>
                <a:gd name="T93" fmla="*/ 1 h 830"/>
                <a:gd name="T94" fmla="*/ 1 w 686"/>
                <a:gd name="T95" fmla="*/ 1 h 830"/>
                <a:gd name="T96" fmla="*/ 1 w 686"/>
                <a:gd name="T97" fmla="*/ 1 h 830"/>
                <a:gd name="T98" fmla="*/ 1 w 686"/>
                <a:gd name="T99" fmla="*/ 1 h 830"/>
                <a:gd name="T100" fmla="*/ 1 w 686"/>
                <a:gd name="T101" fmla="*/ 1 h 830"/>
                <a:gd name="T102" fmla="*/ 1 w 686"/>
                <a:gd name="T103" fmla="*/ 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86"/>
                <a:gd name="T157" fmla="*/ 0 h 830"/>
                <a:gd name="T158" fmla="*/ 686 w 686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86" h="830">
                  <a:moveTo>
                    <a:pt x="686" y="268"/>
                  </a:moveTo>
                  <a:lnTo>
                    <a:pt x="564" y="402"/>
                  </a:lnTo>
                  <a:lnTo>
                    <a:pt x="452" y="523"/>
                  </a:lnTo>
                  <a:lnTo>
                    <a:pt x="449" y="533"/>
                  </a:lnTo>
                  <a:lnTo>
                    <a:pt x="472" y="550"/>
                  </a:lnTo>
                  <a:lnTo>
                    <a:pt x="465" y="560"/>
                  </a:lnTo>
                  <a:lnTo>
                    <a:pt x="467" y="600"/>
                  </a:lnTo>
                  <a:lnTo>
                    <a:pt x="464" y="609"/>
                  </a:lnTo>
                  <a:lnTo>
                    <a:pt x="468" y="615"/>
                  </a:lnTo>
                  <a:lnTo>
                    <a:pt x="480" y="617"/>
                  </a:lnTo>
                  <a:lnTo>
                    <a:pt x="496" y="609"/>
                  </a:lnTo>
                  <a:lnTo>
                    <a:pt x="513" y="614"/>
                  </a:lnTo>
                  <a:lnTo>
                    <a:pt x="508" y="653"/>
                  </a:lnTo>
                  <a:lnTo>
                    <a:pt x="513" y="665"/>
                  </a:lnTo>
                  <a:lnTo>
                    <a:pt x="502" y="754"/>
                  </a:lnTo>
                  <a:lnTo>
                    <a:pt x="523" y="794"/>
                  </a:lnTo>
                  <a:lnTo>
                    <a:pt x="506" y="827"/>
                  </a:lnTo>
                  <a:lnTo>
                    <a:pt x="487" y="830"/>
                  </a:lnTo>
                  <a:lnTo>
                    <a:pt x="480" y="815"/>
                  </a:lnTo>
                  <a:lnTo>
                    <a:pt x="483" y="782"/>
                  </a:lnTo>
                  <a:lnTo>
                    <a:pt x="490" y="772"/>
                  </a:lnTo>
                  <a:lnTo>
                    <a:pt x="481" y="765"/>
                  </a:lnTo>
                  <a:lnTo>
                    <a:pt x="476" y="754"/>
                  </a:lnTo>
                  <a:lnTo>
                    <a:pt x="472" y="798"/>
                  </a:lnTo>
                  <a:lnTo>
                    <a:pt x="461" y="818"/>
                  </a:lnTo>
                  <a:lnTo>
                    <a:pt x="463" y="798"/>
                  </a:lnTo>
                  <a:lnTo>
                    <a:pt x="456" y="771"/>
                  </a:lnTo>
                  <a:lnTo>
                    <a:pt x="458" y="757"/>
                  </a:lnTo>
                  <a:lnTo>
                    <a:pt x="468" y="744"/>
                  </a:lnTo>
                  <a:lnTo>
                    <a:pt x="457" y="740"/>
                  </a:lnTo>
                  <a:lnTo>
                    <a:pt x="465" y="722"/>
                  </a:lnTo>
                  <a:lnTo>
                    <a:pt x="480" y="718"/>
                  </a:lnTo>
                  <a:lnTo>
                    <a:pt x="490" y="732"/>
                  </a:lnTo>
                  <a:lnTo>
                    <a:pt x="492" y="702"/>
                  </a:lnTo>
                  <a:lnTo>
                    <a:pt x="480" y="710"/>
                  </a:lnTo>
                  <a:lnTo>
                    <a:pt x="468" y="711"/>
                  </a:lnTo>
                  <a:lnTo>
                    <a:pt x="483" y="679"/>
                  </a:lnTo>
                  <a:lnTo>
                    <a:pt x="492" y="669"/>
                  </a:lnTo>
                  <a:lnTo>
                    <a:pt x="495" y="653"/>
                  </a:lnTo>
                  <a:lnTo>
                    <a:pt x="484" y="664"/>
                  </a:lnTo>
                  <a:lnTo>
                    <a:pt x="476" y="657"/>
                  </a:lnTo>
                  <a:lnTo>
                    <a:pt x="479" y="676"/>
                  </a:lnTo>
                  <a:lnTo>
                    <a:pt x="446" y="736"/>
                  </a:lnTo>
                  <a:lnTo>
                    <a:pt x="457" y="691"/>
                  </a:lnTo>
                  <a:lnTo>
                    <a:pt x="456" y="669"/>
                  </a:lnTo>
                  <a:lnTo>
                    <a:pt x="461" y="649"/>
                  </a:lnTo>
                  <a:lnTo>
                    <a:pt x="456" y="633"/>
                  </a:lnTo>
                  <a:lnTo>
                    <a:pt x="453" y="592"/>
                  </a:lnTo>
                  <a:lnTo>
                    <a:pt x="446" y="573"/>
                  </a:lnTo>
                  <a:lnTo>
                    <a:pt x="456" y="557"/>
                  </a:lnTo>
                  <a:lnTo>
                    <a:pt x="442" y="556"/>
                  </a:lnTo>
                  <a:lnTo>
                    <a:pt x="433" y="542"/>
                  </a:lnTo>
                  <a:lnTo>
                    <a:pt x="427" y="523"/>
                  </a:lnTo>
                  <a:lnTo>
                    <a:pt x="402" y="496"/>
                  </a:lnTo>
                  <a:lnTo>
                    <a:pt x="395" y="476"/>
                  </a:lnTo>
                  <a:lnTo>
                    <a:pt x="391" y="436"/>
                  </a:lnTo>
                  <a:lnTo>
                    <a:pt x="381" y="423"/>
                  </a:lnTo>
                  <a:lnTo>
                    <a:pt x="376" y="407"/>
                  </a:lnTo>
                  <a:lnTo>
                    <a:pt x="361" y="425"/>
                  </a:lnTo>
                  <a:lnTo>
                    <a:pt x="342" y="432"/>
                  </a:lnTo>
                  <a:lnTo>
                    <a:pt x="333" y="418"/>
                  </a:lnTo>
                  <a:lnTo>
                    <a:pt x="296" y="413"/>
                  </a:lnTo>
                  <a:lnTo>
                    <a:pt x="283" y="399"/>
                  </a:lnTo>
                  <a:lnTo>
                    <a:pt x="299" y="398"/>
                  </a:lnTo>
                  <a:lnTo>
                    <a:pt x="298" y="386"/>
                  </a:lnTo>
                  <a:lnTo>
                    <a:pt x="318" y="382"/>
                  </a:lnTo>
                  <a:lnTo>
                    <a:pt x="337" y="369"/>
                  </a:lnTo>
                  <a:lnTo>
                    <a:pt x="350" y="379"/>
                  </a:lnTo>
                  <a:lnTo>
                    <a:pt x="365" y="377"/>
                  </a:lnTo>
                  <a:lnTo>
                    <a:pt x="357" y="367"/>
                  </a:lnTo>
                  <a:lnTo>
                    <a:pt x="338" y="360"/>
                  </a:lnTo>
                  <a:lnTo>
                    <a:pt x="322" y="359"/>
                  </a:lnTo>
                  <a:lnTo>
                    <a:pt x="304" y="367"/>
                  </a:lnTo>
                  <a:lnTo>
                    <a:pt x="285" y="368"/>
                  </a:lnTo>
                  <a:lnTo>
                    <a:pt x="270" y="361"/>
                  </a:lnTo>
                  <a:lnTo>
                    <a:pt x="257" y="365"/>
                  </a:lnTo>
                  <a:lnTo>
                    <a:pt x="260" y="382"/>
                  </a:lnTo>
                  <a:lnTo>
                    <a:pt x="242" y="383"/>
                  </a:lnTo>
                  <a:lnTo>
                    <a:pt x="226" y="383"/>
                  </a:lnTo>
                  <a:lnTo>
                    <a:pt x="184" y="368"/>
                  </a:lnTo>
                  <a:lnTo>
                    <a:pt x="165" y="368"/>
                  </a:lnTo>
                  <a:lnTo>
                    <a:pt x="128" y="349"/>
                  </a:lnTo>
                  <a:lnTo>
                    <a:pt x="112" y="352"/>
                  </a:lnTo>
                  <a:lnTo>
                    <a:pt x="68" y="311"/>
                  </a:lnTo>
                  <a:lnTo>
                    <a:pt x="53" y="303"/>
                  </a:lnTo>
                  <a:lnTo>
                    <a:pt x="41" y="290"/>
                  </a:lnTo>
                  <a:lnTo>
                    <a:pt x="0" y="263"/>
                  </a:lnTo>
                  <a:lnTo>
                    <a:pt x="8" y="253"/>
                  </a:lnTo>
                  <a:lnTo>
                    <a:pt x="31" y="267"/>
                  </a:lnTo>
                  <a:lnTo>
                    <a:pt x="47" y="283"/>
                  </a:lnTo>
                  <a:lnTo>
                    <a:pt x="66" y="287"/>
                  </a:lnTo>
                  <a:lnTo>
                    <a:pt x="84" y="300"/>
                  </a:lnTo>
                  <a:lnTo>
                    <a:pt x="95" y="317"/>
                  </a:lnTo>
                  <a:lnTo>
                    <a:pt x="118" y="318"/>
                  </a:lnTo>
                  <a:lnTo>
                    <a:pt x="137" y="327"/>
                  </a:lnTo>
                  <a:lnTo>
                    <a:pt x="174" y="337"/>
                  </a:lnTo>
                  <a:lnTo>
                    <a:pt x="212" y="315"/>
                  </a:lnTo>
                  <a:lnTo>
                    <a:pt x="204" y="306"/>
                  </a:lnTo>
                  <a:lnTo>
                    <a:pt x="201" y="292"/>
                  </a:lnTo>
                  <a:lnTo>
                    <a:pt x="188" y="295"/>
                  </a:lnTo>
                  <a:lnTo>
                    <a:pt x="199" y="272"/>
                  </a:lnTo>
                  <a:lnTo>
                    <a:pt x="187" y="246"/>
                  </a:lnTo>
                  <a:lnTo>
                    <a:pt x="176" y="238"/>
                  </a:lnTo>
                  <a:lnTo>
                    <a:pt x="187" y="223"/>
                  </a:lnTo>
                  <a:lnTo>
                    <a:pt x="200" y="222"/>
                  </a:lnTo>
                  <a:lnTo>
                    <a:pt x="215" y="202"/>
                  </a:lnTo>
                  <a:lnTo>
                    <a:pt x="195" y="194"/>
                  </a:lnTo>
                  <a:lnTo>
                    <a:pt x="188" y="179"/>
                  </a:lnTo>
                  <a:lnTo>
                    <a:pt x="212" y="144"/>
                  </a:lnTo>
                  <a:lnTo>
                    <a:pt x="227" y="129"/>
                  </a:lnTo>
                  <a:lnTo>
                    <a:pt x="238" y="109"/>
                  </a:lnTo>
                  <a:lnTo>
                    <a:pt x="262" y="106"/>
                  </a:lnTo>
                  <a:lnTo>
                    <a:pt x="284" y="110"/>
                  </a:lnTo>
                  <a:lnTo>
                    <a:pt x="296" y="107"/>
                  </a:lnTo>
                  <a:lnTo>
                    <a:pt x="310" y="115"/>
                  </a:lnTo>
                  <a:lnTo>
                    <a:pt x="307" y="134"/>
                  </a:lnTo>
                  <a:lnTo>
                    <a:pt x="326" y="140"/>
                  </a:lnTo>
                  <a:lnTo>
                    <a:pt x="338" y="157"/>
                  </a:lnTo>
                  <a:lnTo>
                    <a:pt x="356" y="153"/>
                  </a:lnTo>
                  <a:lnTo>
                    <a:pt x="366" y="138"/>
                  </a:lnTo>
                  <a:lnTo>
                    <a:pt x="381" y="134"/>
                  </a:lnTo>
                  <a:lnTo>
                    <a:pt x="357" y="115"/>
                  </a:lnTo>
                  <a:lnTo>
                    <a:pt x="357" y="98"/>
                  </a:lnTo>
                  <a:lnTo>
                    <a:pt x="348" y="79"/>
                  </a:lnTo>
                  <a:lnTo>
                    <a:pt x="345" y="55"/>
                  </a:lnTo>
                  <a:lnTo>
                    <a:pt x="356" y="44"/>
                  </a:lnTo>
                  <a:lnTo>
                    <a:pt x="368" y="44"/>
                  </a:lnTo>
                  <a:lnTo>
                    <a:pt x="366" y="29"/>
                  </a:lnTo>
                  <a:lnTo>
                    <a:pt x="369" y="18"/>
                  </a:lnTo>
                  <a:lnTo>
                    <a:pt x="389" y="28"/>
                  </a:lnTo>
                  <a:lnTo>
                    <a:pt x="417" y="52"/>
                  </a:lnTo>
                  <a:lnTo>
                    <a:pt x="422" y="65"/>
                  </a:lnTo>
                  <a:lnTo>
                    <a:pt x="407" y="72"/>
                  </a:lnTo>
                  <a:lnTo>
                    <a:pt x="417" y="95"/>
                  </a:lnTo>
                  <a:lnTo>
                    <a:pt x="430" y="95"/>
                  </a:lnTo>
                  <a:lnTo>
                    <a:pt x="446" y="59"/>
                  </a:lnTo>
                  <a:lnTo>
                    <a:pt x="460" y="44"/>
                  </a:lnTo>
                  <a:lnTo>
                    <a:pt x="472" y="6"/>
                  </a:lnTo>
                  <a:lnTo>
                    <a:pt x="491" y="0"/>
                  </a:lnTo>
                  <a:lnTo>
                    <a:pt x="511" y="30"/>
                  </a:lnTo>
                  <a:lnTo>
                    <a:pt x="544" y="28"/>
                  </a:lnTo>
                  <a:lnTo>
                    <a:pt x="563" y="34"/>
                  </a:lnTo>
                  <a:lnTo>
                    <a:pt x="571" y="46"/>
                  </a:lnTo>
                  <a:lnTo>
                    <a:pt x="592" y="56"/>
                  </a:lnTo>
                  <a:lnTo>
                    <a:pt x="602" y="71"/>
                  </a:lnTo>
                  <a:lnTo>
                    <a:pt x="623" y="75"/>
                  </a:lnTo>
                  <a:lnTo>
                    <a:pt x="626" y="95"/>
                  </a:lnTo>
                  <a:lnTo>
                    <a:pt x="621" y="106"/>
                  </a:lnTo>
                  <a:lnTo>
                    <a:pt x="633" y="125"/>
                  </a:lnTo>
                  <a:lnTo>
                    <a:pt x="627" y="144"/>
                  </a:lnTo>
                  <a:lnTo>
                    <a:pt x="645" y="169"/>
                  </a:lnTo>
                  <a:lnTo>
                    <a:pt x="648" y="191"/>
                  </a:lnTo>
                  <a:lnTo>
                    <a:pt x="659" y="205"/>
                  </a:lnTo>
                  <a:lnTo>
                    <a:pt x="661" y="219"/>
                  </a:lnTo>
                  <a:lnTo>
                    <a:pt x="682" y="240"/>
                  </a:lnTo>
                  <a:lnTo>
                    <a:pt x="686" y="268"/>
                  </a:lnTo>
                  <a:close/>
                </a:path>
              </a:pathLst>
            </a:custGeom>
            <a:solidFill>
              <a:schemeClr val="folHlink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5" name="Freeform 129"/>
            <p:cNvSpPr>
              <a:spLocks noChangeAspect="1"/>
            </p:cNvSpPr>
            <p:nvPr/>
          </p:nvSpPr>
          <p:spPr bwMode="gray">
            <a:xfrm>
              <a:off x="204" y="2218"/>
              <a:ext cx="438" cy="529"/>
            </a:xfrm>
            <a:custGeom>
              <a:avLst/>
              <a:gdLst>
                <a:gd name="T0" fmla="*/ 1 w 686"/>
                <a:gd name="T1" fmla="*/ 1 h 830"/>
                <a:gd name="T2" fmla="*/ 1 w 686"/>
                <a:gd name="T3" fmla="*/ 1 h 830"/>
                <a:gd name="T4" fmla="*/ 1 w 686"/>
                <a:gd name="T5" fmla="*/ 1 h 830"/>
                <a:gd name="T6" fmla="*/ 1 w 686"/>
                <a:gd name="T7" fmla="*/ 1 h 830"/>
                <a:gd name="T8" fmla="*/ 1 w 686"/>
                <a:gd name="T9" fmla="*/ 1 h 830"/>
                <a:gd name="T10" fmla="*/ 1 w 686"/>
                <a:gd name="T11" fmla="*/ 1 h 830"/>
                <a:gd name="T12" fmla="*/ 1 w 686"/>
                <a:gd name="T13" fmla="*/ 1 h 830"/>
                <a:gd name="T14" fmla="*/ 1 w 686"/>
                <a:gd name="T15" fmla="*/ 1 h 830"/>
                <a:gd name="T16" fmla="*/ 1 w 686"/>
                <a:gd name="T17" fmla="*/ 1 h 830"/>
                <a:gd name="T18" fmla="*/ 1 w 686"/>
                <a:gd name="T19" fmla="*/ 1 h 830"/>
                <a:gd name="T20" fmla="*/ 1 w 686"/>
                <a:gd name="T21" fmla="*/ 1 h 830"/>
                <a:gd name="T22" fmla="*/ 1 w 686"/>
                <a:gd name="T23" fmla="*/ 1 h 830"/>
                <a:gd name="T24" fmla="*/ 1 w 686"/>
                <a:gd name="T25" fmla="*/ 1 h 830"/>
                <a:gd name="T26" fmla="*/ 1 w 686"/>
                <a:gd name="T27" fmla="*/ 1 h 830"/>
                <a:gd name="T28" fmla="*/ 1 w 686"/>
                <a:gd name="T29" fmla="*/ 1 h 830"/>
                <a:gd name="T30" fmla="*/ 1 w 686"/>
                <a:gd name="T31" fmla="*/ 1 h 830"/>
                <a:gd name="T32" fmla="*/ 1 w 686"/>
                <a:gd name="T33" fmla="*/ 1 h 830"/>
                <a:gd name="T34" fmla="*/ 1 w 686"/>
                <a:gd name="T35" fmla="*/ 1 h 830"/>
                <a:gd name="T36" fmla="*/ 1 w 686"/>
                <a:gd name="T37" fmla="*/ 1 h 830"/>
                <a:gd name="T38" fmla="*/ 1 w 686"/>
                <a:gd name="T39" fmla="*/ 1 h 830"/>
                <a:gd name="T40" fmla="*/ 1 w 686"/>
                <a:gd name="T41" fmla="*/ 1 h 830"/>
                <a:gd name="T42" fmla="*/ 1 w 686"/>
                <a:gd name="T43" fmla="*/ 1 h 830"/>
                <a:gd name="T44" fmla="*/ 1 w 686"/>
                <a:gd name="T45" fmla="*/ 1 h 830"/>
                <a:gd name="T46" fmla="*/ 1 w 686"/>
                <a:gd name="T47" fmla="*/ 1 h 830"/>
                <a:gd name="T48" fmla="*/ 1 w 686"/>
                <a:gd name="T49" fmla="*/ 1 h 830"/>
                <a:gd name="T50" fmla="*/ 1 w 686"/>
                <a:gd name="T51" fmla="*/ 1 h 830"/>
                <a:gd name="T52" fmla="*/ 1 w 686"/>
                <a:gd name="T53" fmla="*/ 1 h 830"/>
                <a:gd name="T54" fmla="*/ 1 w 686"/>
                <a:gd name="T55" fmla="*/ 1 h 830"/>
                <a:gd name="T56" fmla="*/ 0 w 686"/>
                <a:gd name="T57" fmla="*/ 1 h 830"/>
                <a:gd name="T58" fmla="*/ 1 w 686"/>
                <a:gd name="T59" fmla="*/ 1 h 830"/>
                <a:gd name="T60" fmla="*/ 1 w 686"/>
                <a:gd name="T61" fmla="*/ 1 h 830"/>
                <a:gd name="T62" fmla="*/ 1 w 686"/>
                <a:gd name="T63" fmla="*/ 1 h 830"/>
                <a:gd name="T64" fmla="*/ 1 w 686"/>
                <a:gd name="T65" fmla="*/ 1 h 830"/>
                <a:gd name="T66" fmla="*/ 1 w 686"/>
                <a:gd name="T67" fmla="*/ 1 h 830"/>
                <a:gd name="T68" fmla="*/ 1 w 686"/>
                <a:gd name="T69" fmla="*/ 1 h 830"/>
                <a:gd name="T70" fmla="*/ 1 w 686"/>
                <a:gd name="T71" fmla="*/ 1 h 830"/>
                <a:gd name="T72" fmla="*/ 1 w 686"/>
                <a:gd name="T73" fmla="*/ 1 h 830"/>
                <a:gd name="T74" fmla="*/ 1 w 686"/>
                <a:gd name="T75" fmla="*/ 1 h 830"/>
                <a:gd name="T76" fmla="*/ 1 w 686"/>
                <a:gd name="T77" fmla="*/ 1 h 830"/>
                <a:gd name="T78" fmla="*/ 1 w 686"/>
                <a:gd name="T79" fmla="*/ 1 h 830"/>
                <a:gd name="T80" fmla="*/ 1 w 686"/>
                <a:gd name="T81" fmla="*/ 1 h 830"/>
                <a:gd name="T82" fmla="*/ 1 w 686"/>
                <a:gd name="T83" fmla="*/ 1 h 830"/>
                <a:gd name="T84" fmla="*/ 1 w 686"/>
                <a:gd name="T85" fmla="*/ 1 h 830"/>
                <a:gd name="T86" fmla="*/ 1 w 686"/>
                <a:gd name="T87" fmla="*/ 1 h 830"/>
                <a:gd name="T88" fmla="*/ 1 w 686"/>
                <a:gd name="T89" fmla="*/ 1 h 830"/>
                <a:gd name="T90" fmla="*/ 1 w 686"/>
                <a:gd name="T91" fmla="*/ 1 h 830"/>
                <a:gd name="T92" fmla="*/ 1 w 686"/>
                <a:gd name="T93" fmla="*/ 1 h 830"/>
                <a:gd name="T94" fmla="*/ 1 w 686"/>
                <a:gd name="T95" fmla="*/ 1 h 830"/>
                <a:gd name="T96" fmla="*/ 1 w 686"/>
                <a:gd name="T97" fmla="*/ 1 h 830"/>
                <a:gd name="T98" fmla="*/ 1 w 686"/>
                <a:gd name="T99" fmla="*/ 1 h 830"/>
                <a:gd name="T100" fmla="*/ 1 w 686"/>
                <a:gd name="T101" fmla="*/ 1 h 830"/>
                <a:gd name="T102" fmla="*/ 1 w 686"/>
                <a:gd name="T103" fmla="*/ 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86"/>
                <a:gd name="T157" fmla="*/ 0 h 830"/>
                <a:gd name="T158" fmla="*/ 686 w 686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86" h="830">
                  <a:moveTo>
                    <a:pt x="686" y="268"/>
                  </a:moveTo>
                  <a:lnTo>
                    <a:pt x="564" y="402"/>
                  </a:lnTo>
                  <a:lnTo>
                    <a:pt x="452" y="523"/>
                  </a:lnTo>
                  <a:lnTo>
                    <a:pt x="449" y="533"/>
                  </a:lnTo>
                  <a:lnTo>
                    <a:pt x="472" y="550"/>
                  </a:lnTo>
                  <a:lnTo>
                    <a:pt x="465" y="560"/>
                  </a:lnTo>
                  <a:lnTo>
                    <a:pt x="467" y="600"/>
                  </a:lnTo>
                  <a:lnTo>
                    <a:pt x="464" y="609"/>
                  </a:lnTo>
                  <a:lnTo>
                    <a:pt x="468" y="615"/>
                  </a:lnTo>
                  <a:lnTo>
                    <a:pt x="480" y="617"/>
                  </a:lnTo>
                  <a:lnTo>
                    <a:pt x="496" y="609"/>
                  </a:lnTo>
                  <a:lnTo>
                    <a:pt x="513" y="614"/>
                  </a:lnTo>
                  <a:lnTo>
                    <a:pt x="508" y="653"/>
                  </a:lnTo>
                  <a:lnTo>
                    <a:pt x="513" y="665"/>
                  </a:lnTo>
                  <a:lnTo>
                    <a:pt x="502" y="754"/>
                  </a:lnTo>
                  <a:lnTo>
                    <a:pt x="523" y="794"/>
                  </a:lnTo>
                  <a:lnTo>
                    <a:pt x="506" y="827"/>
                  </a:lnTo>
                  <a:lnTo>
                    <a:pt x="487" y="830"/>
                  </a:lnTo>
                  <a:lnTo>
                    <a:pt x="480" y="815"/>
                  </a:lnTo>
                  <a:lnTo>
                    <a:pt x="483" y="782"/>
                  </a:lnTo>
                  <a:lnTo>
                    <a:pt x="490" y="772"/>
                  </a:lnTo>
                  <a:lnTo>
                    <a:pt x="481" y="765"/>
                  </a:lnTo>
                  <a:lnTo>
                    <a:pt x="476" y="754"/>
                  </a:lnTo>
                  <a:lnTo>
                    <a:pt x="472" y="798"/>
                  </a:lnTo>
                  <a:lnTo>
                    <a:pt x="461" y="818"/>
                  </a:lnTo>
                  <a:lnTo>
                    <a:pt x="463" y="798"/>
                  </a:lnTo>
                  <a:lnTo>
                    <a:pt x="456" y="771"/>
                  </a:lnTo>
                  <a:lnTo>
                    <a:pt x="458" y="757"/>
                  </a:lnTo>
                  <a:lnTo>
                    <a:pt x="468" y="744"/>
                  </a:lnTo>
                  <a:lnTo>
                    <a:pt x="457" y="740"/>
                  </a:lnTo>
                  <a:lnTo>
                    <a:pt x="465" y="722"/>
                  </a:lnTo>
                  <a:lnTo>
                    <a:pt x="480" y="718"/>
                  </a:lnTo>
                  <a:lnTo>
                    <a:pt x="490" y="732"/>
                  </a:lnTo>
                  <a:lnTo>
                    <a:pt x="492" y="702"/>
                  </a:lnTo>
                  <a:lnTo>
                    <a:pt x="480" y="710"/>
                  </a:lnTo>
                  <a:lnTo>
                    <a:pt x="468" y="711"/>
                  </a:lnTo>
                  <a:lnTo>
                    <a:pt x="483" y="679"/>
                  </a:lnTo>
                  <a:lnTo>
                    <a:pt x="492" y="669"/>
                  </a:lnTo>
                  <a:lnTo>
                    <a:pt x="495" y="653"/>
                  </a:lnTo>
                  <a:lnTo>
                    <a:pt x="484" y="664"/>
                  </a:lnTo>
                  <a:lnTo>
                    <a:pt x="476" y="657"/>
                  </a:lnTo>
                  <a:lnTo>
                    <a:pt x="479" y="676"/>
                  </a:lnTo>
                  <a:lnTo>
                    <a:pt x="446" y="736"/>
                  </a:lnTo>
                  <a:lnTo>
                    <a:pt x="457" y="691"/>
                  </a:lnTo>
                  <a:lnTo>
                    <a:pt x="456" y="669"/>
                  </a:lnTo>
                  <a:lnTo>
                    <a:pt x="461" y="649"/>
                  </a:lnTo>
                  <a:lnTo>
                    <a:pt x="456" y="633"/>
                  </a:lnTo>
                  <a:lnTo>
                    <a:pt x="453" y="592"/>
                  </a:lnTo>
                  <a:lnTo>
                    <a:pt x="446" y="573"/>
                  </a:lnTo>
                  <a:lnTo>
                    <a:pt x="456" y="557"/>
                  </a:lnTo>
                  <a:lnTo>
                    <a:pt x="442" y="556"/>
                  </a:lnTo>
                  <a:lnTo>
                    <a:pt x="433" y="542"/>
                  </a:lnTo>
                  <a:lnTo>
                    <a:pt x="427" y="523"/>
                  </a:lnTo>
                  <a:lnTo>
                    <a:pt x="402" y="496"/>
                  </a:lnTo>
                  <a:lnTo>
                    <a:pt x="395" y="476"/>
                  </a:lnTo>
                  <a:lnTo>
                    <a:pt x="391" y="436"/>
                  </a:lnTo>
                  <a:lnTo>
                    <a:pt x="381" y="423"/>
                  </a:lnTo>
                  <a:lnTo>
                    <a:pt x="376" y="407"/>
                  </a:lnTo>
                  <a:lnTo>
                    <a:pt x="361" y="425"/>
                  </a:lnTo>
                  <a:lnTo>
                    <a:pt x="342" y="432"/>
                  </a:lnTo>
                  <a:lnTo>
                    <a:pt x="333" y="418"/>
                  </a:lnTo>
                  <a:lnTo>
                    <a:pt x="296" y="413"/>
                  </a:lnTo>
                  <a:lnTo>
                    <a:pt x="283" y="399"/>
                  </a:lnTo>
                  <a:lnTo>
                    <a:pt x="299" y="398"/>
                  </a:lnTo>
                  <a:lnTo>
                    <a:pt x="298" y="386"/>
                  </a:lnTo>
                  <a:lnTo>
                    <a:pt x="318" y="382"/>
                  </a:lnTo>
                  <a:lnTo>
                    <a:pt x="337" y="369"/>
                  </a:lnTo>
                  <a:lnTo>
                    <a:pt x="350" y="379"/>
                  </a:lnTo>
                  <a:lnTo>
                    <a:pt x="365" y="377"/>
                  </a:lnTo>
                  <a:lnTo>
                    <a:pt x="357" y="367"/>
                  </a:lnTo>
                  <a:lnTo>
                    <a:pt x="338" y="360"/>
                  </a:lnTo>
                  <a:lnTo>
                    <a:pt x="322" y="359"/>
                  </a:lnTo>
                  <a:lnTo>
                    <a:pt x="304" y="367"/>
                  </a:lnTo>
                  <a:lnTo>
                    <a:pt x="285" y="368"/>
                  </a:lnTo>
                  <a:lnTo>
                    <a:pt x="270" y="361"/>
                  </a:lnTo>
                  <a:lnTo>
                    <a:pt x="257" y="365"/>
                  </a:lnTo>
                  <a:lnTo>
                    <a:pt x="260" y="382"/>
                  </a:lnTo>
                  <a:lnTo>
                    <a:pt x="242" y="383"/>
                  </a:lnTo>
                  <a:lnTo>
                    <a:pt x="226" y="383"/>
                  </a:lnTo>
                  <a:lnTo>
                    <a:pt x="184" y="368"/>
                  </a:lnTo>
                  <a:lnTo>
                    <a:pt x="165" y="368"/>
                  </a:lnTo>
                  <a:lnTo>
                    <a:pt x="128" y="349"/>
                  </a:lnTo>
                  <a:lnTo>
                    <a:pt x="112" y="352"/>
                  </a:lnTo>
                  <a:lnTo>
                    <a:pt x="68" y="311"/>
                  </a:lnTo>
                  <a:lnTo>
                    <a:pt x="53" y="303"/>
                  </a:lnTo>
                  <a:lnTo>
                    <a:pt x="41" y="290"/>
                  </a:lnTo>
                  <a:lnTo>
                    <a:pt x="0" y="263"/>
                  </a:lnTo>
                  <a:lnTo>
                    <a:pt x="8" y="253"/>
                  </a:lnTo>
                  <a:lnTo>
                    <a:pt x="31" y="267"/>
                  </a:lnTo>
                  <a:lnTo>
                    <a:pt x="47" y="283"/>
                  </a:lnTo>
                  <a:lnTo>
                    <a:pt x="66" y="287"/>
                  </a:lnTo>
                  <a:lnTo>
                    <a:pt x="84" y="300"/>
                  </a:lnTo>
                  <a:lnTo>
                    <a:pt x="95" y="317"/>
                  </a:lnTo>
                  <a:lnTo>
                    <a:pt x="118" y="318"/>
                  </a:lnTo>
                  <a:lnTo>
                    <a:pt x="137" y="327"/>
                  </a:lnTo>
                  <a:lnTo>
                    <a:pt x="174" y="337"/>
                  </a:lnTo>
                  <a:lnTo>
                    <a:pt x="212" y="315"/>
                  </a:lnTo>
                  <a:lnTo>
                    <a:pt x="204" y="306"/>
                  </a:lnTo>
                  <a:lnTo>
                    <a:pt x="201" y="292"/>
                  </a:lnTo>
                  <a:lnTo>
                    <a:pt x="188" y="295"/>
                  </a:lnTo>
                  <a:lnTo>
                    <a:pt x="199" y="272"/>
                  </a:lnTo>
                  <a:lnTo>
                    <a:pt x="187" y="246"/>
                  </a:lnTo>
                  <a:lnTo>
                    <a:pt x="176" y="238"/>
                  </a:lnTo>
                  <a:lnTo>
                    <a:pt x="187" y="223"/>
                  </a:lnTo>
                  <a:lnTo>
                    <a:pt x="200" y="222"/>
                  </a:lnTo>
                  <a:lnTo>
                    <a:pt x="215" y="202"/>
                  </a:lnTo>
                  <a:lnTo>
                    <a:pt x="195" y="194"/>
                  </a:lnTo>
                  <a:lnTo>
                    <a:pt x="188" y="179"/>
                  </a:lnTo>
                  <a:lnTo>
                    <a:pt x="212" y="144"/>
                  </a:lnTo>
                  <a:lnTo>
                    <a:pt x="227" y="129"/>
                  </a:lnTo>
                  <a:lnTo>
                    <a:pt x="238" y="109"/>
                  </a:lnTo>
                  <a:lnTo>
                    <a:pt x="262" y="106"/>
                  </a:lnTo>
                  <a:lnTo>
                    <a:pt x="284" y="110"/>
                  </a:lnTo>
                  <a:lnTo>
                    <a:pt x="296" y="107"/>
                  </a:lnTo>
                  <a:lnTo>
                    <a:pt x="310" y="115"/>
                  </a:lnTo>
                  <a:lnTo>
                    <a:pt x="307" y="134"/>
                  </a:lnTo>
                  <a:lnTo>
                    <a:pt x="326" y="140"/>
                  </a:lnTo>
                  <a:lnTo>
                    <a:pt x="338" y="157"/>
                  </a:lnTo>
                  <a:lnTo>
                    <a:pt x="356" y="153"/>
                  </a:lnTo>
                  <a:lnTo>
                    <a:pt x="366" y="138"/>
                  </a:lnTo>
                  <a:lnTo>
                    <a:pt x="381" y="134"/>
                  </a:lnTo>
                  <a:lnTo>
                    <a:pt x="357" y="115"/>
                  </a:lnTo>
                  <a:lnTo>
                    <a:pt x="357" y="98"/>
                  </a:lnTo>
                  <a:lnTo>
                    <a:pt x="348" y="79"/>
                  </a:lnTo>
                  <a:lnTo>
                    <a:pt x="345" y="55"/>
                  </a:lnTo>
                  <a:lnTo>
                    <a:pt x="356" y="44"/>
                  </a:lnTo>
                  <a:lnTo>
                    <a:pt x="368" y="44"/>
                  </a:lnTo>
                  <a:lnTo>
                    <a:pt x="366" y="29"/>
                  </a:lnTo>
                  <a:lnTo>
                    <a:pt x="369" y="18"/>
                  </a:lnTo>
                  <a:lnTo>
                    <a:pt x="389" y="28"/>
                  </a:lnTo>
                  <a:lnTo>
                    <a:pt x="417" y="52"/>
                  </a:lnTo>
                  <a:lnTo>
                    <a:pt x="422" y="65"/>
                  </a:lnTo>
                  <a:lnTo>
                    <a:pt x="407" y="72"/>
                  </a:lnTo>
                  <a:lnTo>
                    <a:pt x="417" y="95"/>
                  </a:lnTo>
                  <a:lnTo>
                    <a:pt x="430" y="95"/>
                  </a:lnTo>
                  <a:lnTo>
                    <a:pt x="446" y="59"/>
                  </a:lnTo>
                  <a:lnTo>
                    <a:pt x="460" y="44"/>
                  </a:lnTo>
                  <a:lnTo>
                    <a:pt x="472" y="6"/>
                  </a:lnTo>
                  <a:lnTo>
                    <a:pt x="491" y="0"/>
                  </a:lnTo>
                  <a:lnTo>
                    <a:pt x="511" y="30"/>
                  </a:lnTo>
                  <a:lnTo>
                    <a:pt x="544" y="28"/>
                  </a:lnTo>
                  <a:lnTo>
                    <a:pt x="563" y="34"/>
                  </a:lnTo>
                  <a:lnTo>
                    <a:pt x="571" y="46"/>
                  </a:lnTo>
                  <a:lnTo>
                    <a:pt x="592" y="56"/>
                  </a:lnTo>
                  <a:lnTo>
                    <a:pt x="602" y="71"/>
                  </a:lnTo>
                  <a:lnTo>
                    <a:pt x="623" y="75"/>
                  </a:lnTo>
                  <a:lnTo>
                    <a:pt x="626" y="95"/>
                  </a:lnTo>
                  <a:lnTo>
                    <a:pt x="621" y="106"/>
                  </a:lnTo>
                  <a:lnTo>
                    <a:pt x="633" y="125"/>
                  </a:lnTo>
                  <a:lnTo>
                    <a:pt x="627" y="144"/>
                  </a:lnTo>
                  <a:lnTo>
                    <a:pt x="645" y="169"/>
                  </a:lnTo>
                  <a:lnTo>
                    <a:pt x="648" y="191"/>
                  </a:lnTo>
                  <a:lnTo>
                    <a:pt x="659" y="205"/>
                  </a:lnTo>
                  <a:lnTo>
                    <a:pt x="661" y="219"/>
                  </a:lnTo>
                  <a:lnTo>
                    <a:pt x="682" y="240"/>
                  </a:lnTo>
                  <a:lnTo>
                    <a:pt x="686" y="268"/>
                  </a:lnTo>
                </a:path>
              </a:pathLst>
            </a:custGeom>
            <a:solidFill>
              <a:srgbClr val="7898B3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489" name="Freeform 145"/>
          <p:cNvSpPr>
            <a:spLocks noChangeAspect="1"/>
          </p:cNvSpPr>
          <p:nvPr/>
        </p:nvSpPr>
        <p:spPr bwMode="gray">
          <a:xfrm>
            <a:off x="7747000" y="3363913"/>
            <a:ext cx="363538" cy="447675"/>
          </a:xfrm>
          <a:custGeom>
            <a:avLst/>
            <a:gdLst>
              <a:gd name="T0" fmla="*/ 0 w 97"/>
              <a:gd name="T1" fmla="*/ 2147483646 h 95"/>
              <a:gd name="T2" fmla="*/ 0 w 97"/>
              <a:gd name="T3" fmla="*/ 2147483646 h 95"/>
              <a:gd name="T4" fmla="*/ 2147483646 w 97"/>
              <a:gd name="T5" fmla="*/ 2147483646 h 95"/>
              <a:gd name="T6" fmla="*/ 2147483646 w 97"/>
              <a:gd name="T7" fmla="*/ 2147483646 h 95"/>
              <a:gd name="T8" fmla="*/ 2147483646 w 97"/>
              <a:gd name="T9" fmla="*/ 2147483646 h 95"/>
              <a:gd name="T10" fmla="*/ 2147483646 w 97"/>
              <a:gd name="T11" fmla="*/ 2147483646 h 95"/>
              <a:gd name="T12" fmla="*/ 2147483646 w 97"/>
              <a:gd name="T13" fmla="*/ 2147483646 h 95"/>
              <a:gd name="T14" fmla="*/ 2147483646 w 97"/>
              <a:gd name="T15" fmla="*/ 2147483646 h 95"/>
              <a:gd name="T16" fmla="*/ 2147483646 w 97"/>
              <a:gd name="T17" fmla="*/ 2147483646 h 95"/>
              <a:gd name="T18" fmla="*/ 2147483646 w 97"/>
              <a:gd name="T19" fmla="*/ 2147483646 h 95"/>
              <a:gd name="T20" fmla="*/ 2147483646 w 97"/>
              <a:gd name="T21" fmla="*/ 0 h 95"/>
              <a:gd name="T22" fmla="*/ 2147483646 w 97"/>
              <a:gd name="T23" fmla="*/ 2147483646 h 95"/>
              <a:gd name="T24" fmla="*/ 2147483646 w 97"/>
              <a:gd name="T25" fmla="*/ 2147483646 h 95"/>
              <a:gd name="T26" fmla="*/ 2147483646 w 97"/>
              <a:gd name="T27" fmla="*/ 2147483646 h 95"/>
              <a:gd name="T28" fmla="*/ 0 w 97"/>
              <a:gd name="T29" fmla="*/ 2147483646 h 9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7"/>
              <a:gd name="T46" fmla="*/ 0 h 95"/>
              <a:gd name="T47" fmla="*/ 97 w 97"/>
              <a:gd name="T48" fmla="*/ 95 h 9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7" h="95">
                <a:moveTo>
                  <a:pt x="0" y="54"/>
                </a:moveTo>
                <a:lnTo>
                  <a:pt x="0" y="54"/>
                </a:lnTo>
                <a:lnTo>
                  <a:pt x="19" y="61"/>
                </a:lnTo>
                <a:lnTo>
                  <a:pt x="7" y="89"/>
                </a:lnTo>
                <a:lnTo>
                  <a:pt x="34" y="95"/>
                </a:lnTo>
                <a:lnTo>
                  <a:pt x="63" y="78"/>
                </a:lnTo>
                <a:lnTo>
                  <a:pt x="49" y="57"/>
                </a:lnTo>
                <a:lnTo>
                  <a:pt x="83" y="37"/>
                </a:lnTo>
                <a:lnTo>
                  <a:pt x="97" y="10"/>
                </a:lnTo>
                <a:lnTo>
                  <a:pt x="97" y="6"/>
                </a:lnTo>
                <a:lnTo>
                  <a:pt x="90" y="0"/>
                </a:lnTo>
                <a:lnTo>
                  <a:pt x="61" y="18"/>
                </a:lnTo>
                <a:lnTo>
                  <a:pt x="61" y="29"/>
                </a:lnTo>
                <a:lnTo>
                  <a:pt x="39" y="25"/>
                </a:lnTo>
                <a:lnTo>
                  <a:pt x="0" y="54"/>
                </a:lnTo>
                <a:close/>
              </a:path>
            </a:pathLst>
          </a:custGeom>
          <a:solidFill>
            <a:srgbClr val="C0C0C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90" name="Rectangle 59"/>
          <p:cNvSpPr>
            <a:spLocks noChangeArrowheads="1"/>
          </p:cNvSpPr>
          <p:nvPr/>
        </p:nvSpPr>
        <p:spPr bwMode="auto">
          <a:xfrm>
            <a:off x="684213" y="4765675"/>
            <a:ext cx="5578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250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altLang="en-US" sz="1800" dirty="0">
                <a:latin typeface="AvantGarde Md BT" pitchFamily="34" charset="0"/>
              </a:rPr>
              <a:t>Understand how and why cell death occurs in PD </a:t>
            </a:r>
          </a:p>
          <a:p>
            <a:pPr algn="l" eaLnBrk="1" hangingPunct="1">
              <a:lnSpc>
                <a:spcPct val="95000"/>
              </a:lnSpc>
              <a:spcBef>
                <a:spcPct val="250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altLang="en-US" sz="1800" dirty="0">
                <a:latin typeface="AvantGarde Md BT" pitchFamily="34" charset="0"/>
              </a:rPr>
              <a:t>Develop better treatments for Parkinson’s </a:t>
            </a:r>
          </a:p>
          <a:p>
            <a:pPr algn="l" eaLnBrk="1" hangingPunct="1">
              <a:lnSpc>
                <a:spcPct val="95000"/>
              </a:lnSpc>
              <a:spcBef>
                <a:spcPct val="250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altLang="en-US" sz="1800" dirty="0">
                <a:latin typeface="AvantGarde Md BT" pitchFamily="34" charset="0"/>
              </a:rPr>
              <a:t>Predict and identify possible susceptibility to PD</a:t>
            </a:r>
          </a:p>
          <a:p>
            <a:pPr algn="l" eaLnBrk="1" hangingPunct="1">
              <a:lnSpc>
                <a:spcPct val="95000"/>
              </a:lnSpc>
              <a:spcBef>
                <a:spcPct val="250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altLang="en-US" sz="1800" dirty="0">
                <a:latin typeface="AvantGarde Md BT" pitchFamily="34" charset="0"/>
              </a:rPr>
              <a:t>Prevention</a:t>
            </a:r>
          </a:p>
        </p:txBody>
      </p:sp>
    </p:spTree>
    <p:extLst>
      <p:ext uri="{BB962C8B-B14F-4D97-AF65-F5344CB8AC3E}">
        <p14:creationId xmlns:p14="http://schemas.microsoft.com/office/powerpoint/2010/main" val="112673383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1443038"/>
            <a:chOff x="0" y="0"/>
            <a:chExt cx="5760" cy="909"/>
          </a:xfrm>
        </p:grpSpPr>
        <p:sp>
          <p:nvSpPr>
            <p:cNvPr id="5139" name="Line 3"/>
            <p:cNvSpPr>
              <a:spLocks noChangeShapeType="1"/>
            </p:cNvSpPr>
            <p:nvPr/>
          </p:nvSpPr>
          <p:spPr bwMode="auto">
            <a:xfrm>
              <a:off x="2267" y="845"/>
              <a:ext cx="3493" cy="0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40" name="Line 4"/>
            <p:cNvSpPr>
              <a:spLocks noChangeShapeType="1"/>
            </p:cNvSpPr>
            <p:nvPr/>
          </p:nvSpPr>
          <p:spPr bwMode="auto">
            <a:xfrm>
              <a:off x="0" y="909"/>
              <a:ext cx="5760" cy="0"/>
            </a:xfrm>
            <a:prstGeom prst="line">
              <a:avLst/>
            </a:prstGeom>
            <a:noFill/>
            <a:ln w="9525">
              <a:solidFill>
                <a:srgbClr val="E4E4E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41" name="Line 5"/>
            <p:cNvSpPr>
              <a:spLocks noChangeShapeType="1"/>
            </p:cNvSpPr>
            <p:nvPr/>
          </p:nvSpPr>
          <p:spPr bwMode="auto">
            <a:xfrm>
              <a:off x="1133" y="877"/>
              <a:ext cx="4627" cy="0"/>
            </a:xfrm>
            <a:prstGeom prst="line">
              <a:avLst/>
            </a:prstGeom>
            <a:noFill/>
            <a:ln w="9525">
              <a:solidFill>
                <a:srgbClr val="C6C6C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5142" name="Picture 6" descr="PIC-EBM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1677988" y="411163"/>
            <a:ext cx="633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rgbClr val="816957"/>
                </a:solidFill>
              </a:rPr>
              <a:t>Significance of tissue banking </a:t>
            </a: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677863" y="2373313"/>
            <a:ext cx="7781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GB" sz="2000" b="1" dirty="0"/>
              <a:t>Supporting science</a:t>
            </a:r>
            <a:endParaRPr lang="en-GB" b="1" dirty="0"/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677863" y="3363913"/>
            <a:ext cx="778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</a:pPr>
            <a:r>
              <a:rPr lang="en-GB" sz="2000" b="1"/>
              <a:t>Translational research</a:t>
            </a:r>
          </a:p>
          <a:p>
            <a:pPr algn="l" eaLnBrk="1" hangingPunct="1">
              <a:lnSpc>
                <a:spcPct val="95000"/>
              </a:lnSpc>
            </a:pPr>
            <a:r>
              <a:rPr lang="en-GB" sz="2000" b="1"/>
              <a:t>Target validation</a:t>
            </a:r>
            <a:endParaRPr lang="en-GB" b="1"/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4638675" y="2170113"/>
            <a:ext cx="36179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buFontTx/>
              <a:buChar char="•"/>
            </a:pPr>
            <a:r>
              <a:rPr lang="en-GB" sz="1600"/>
              <a:t> In vitro studies (in a dish)</a:t>
            </a:r>
          </a:p>
          <a:p>
            <a:pPr algn="l" eaLnBrk="1" hangingPunct="1">
              <a:lnSpc>
                <a:spcPct val="95000"/>
              </a:lnSpc>
              <a:buFontTx/>
              <a:buChar char="•"/>
            </a:pPr>
            <a:r>
              <a:rPr lang="en-GB" sz="1600"/>
              <a:t> In vivo studies (cells and animals)</a:t>
            </a:r>
          </a:p>
          <a:p>
            <a:pPr algn="l" eaLnBrk="1" hangingPunct="1">
              <a:lnSpc>
                <a:spcPct val="95000"/>
              </a:lnSpc>
              <a:buFontTx/>
              <a:buChar char="•"/>
            </a:pPr>
            <a:r>
              <a:rPr lang="en-GB" sz="1600"/>
              <a:t> In silico studies (computers)         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116263" y="2190750"/>
            <a:ext cx="1522412" cy="679450"/>
            <a:chOff x="1918" y="1380"/>
            <a:chExt cx="959" cy="428"/>
          </a:xfrm>
        </p:grpSpPr>
        <p:sp>
          <p:nvSpPr>
            <p:cNvPr id="5137" name="AutoShape 14"/>
            <p:cNvSpPr>
              <a:spLocks/>
            </p:cNvSpPr>
            <p:nvPr/>
          </p:nvSpPr>
          <p:spPr bwMode="auto">
            <a:xfrm>
              <a:off x="2821" y="1380"/>
              <a:ext cx="56" cy="428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en-GB"/>
            </a:p>
          </p:txBody>
        </p:sp>
        <p:sp>
          <p:nvSpPr>
            <p:cNvPr id="5138" name="Line 16"/>
            <p:cNvSpPr>
              <a:spLocks noChangeShapeType="1"/>
            </p:cNvSpPr>
            <p:nvPr/>
          </p:nvSpPr>
          <p:spPr bwMode="auto">
            <a:xfrm>
              <a:off x="1918" y="1594"/>
              <a:ext cx="910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5666" name="Text Box 18"/>
          <p:cNvSpPr txBox="1">
            <a:spLocks noChangeArrowheads="1"/>
          </p:cNvSpPr>
          <p:nvPr/>
        </p:nvSpPr>
        <p:spPr bwMode="auto">
          <a:xfrm>
            <a:off x="4638675" y="3276600"/>
            <a:ext cx="3101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buFontTx/>
              <a:buChar char="•"/>
            </a:pPr>
            <a:r>
              <a:rPr lang="en-GB" sz="1600" dirty="0"/>
              <a:t> Translating results from other 	systems into human system</a:t>
            </a:r>
          </a:p>
          <a:p>
            <a:pPr algn="l" eaLnBrk="1" hangingPunct="1">
              <a:lnSpc>
                <a:spcPct val="95000"/>
              </a:lnSpc>
              <a:buFontTx/>
              <a:buChar char="•"/>
            </a:pPr>
            <a:r>
              <a:rPr lang="en-GB" sz="1600" dirty="0"/>
              <a:t>	Finding valid disease targets disease 	in humans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EC36E847-9C79-EE9B-CB97-9ECA8EB88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4816484"/>
            <a:ext cx="77819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GB" sz="2000" b="1" dirty="0"/>
              <a:t>Clinical audit</a:t>
            </a:r>
            <a:endParaRPr lang="en-GB" b="1" dirty="0"/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0488B765-258F-5A53-2F1F-9661B2D84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4816484"/>
            <a:ext cx="3311525" cy="4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buFontTx/>
              <a:buChar char="•"/>
            </a:pPr>
            <a:r>
              <a:rPr lang="en-GB" sz="1600" dirty="0"/>
              <a:t> Providing information for relatives 	and health professionals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7"/>
          <p:cNvSpPr txBox="1">
            <a:spLocks noChangeArrowheads="1"/>
          </p:cNvSpPr>
          <p:nvPr/>
        </p:nvSpPr>
        <p:spPr bwMode="auto">
          <a:xfrm>
            <a:off x="1670050" y="411163"/>
            <a:ext cx="536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rgbClr val="336699"/>
                </a:solidFill>
              </a:rPr>
              <a:t>Using tissue for research </a:t>
            </a:r>
          </a:p>
        </p:txBody>
      </p:sp>
      <p:sp>
        <p:nvSpPr>
          <p:cNvPr id="13315" name="Rectangle 59"/>
          <p:cNvSpPr>
            <a:spLocks noChangeArrowheads="1"/>
          </p:cNvSpPr>
          <p:nvPr/>
        </p:nvSpPr>
        <p:spPr bwMode="auto">
          <a:xfrm>
            <a:off x="3155950" y="2241550"/>
            <a:ext cx="5578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indent="-180975" algn="l">
              <a:lnSpc>
                <a:spcPct val="95000"/>
              </a:lnSpc>
              <a:spcBef>
                <a:spcPct val="25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GB"/>
              <a:t>Understand how and why cell death occurs in PD </a:t>
            </a:r>
          </a:p>
          <a:p>
            <a:pPr marL="180975" indent="-180975" algn="l">
              <a:lnSpc>
                <a:spcPct val="95000"/>
              </a:lnSpc>
              <a:spcBef>
                <a:spcPct val="25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GB"/>
              <a:t>Develop better treatments for Parkinson’s </a:t>
            </a:r>
          </a:p>
          <a:p>
            <a:pPr marL="180975" indent="-180975" algn="l">
              <a:lnSpc>
                <a:spcPct val="95000"/>
              </a:lnSpc>
              <a:spcBef>
                <a:spcPct val="25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GB"/>
              <a:t>Predict and identify possible susceptibility to PD</a:t>
            </a:r>
          </a:p>
          <a:p>
            <a:pPr marL="180975" indent="-180975" algn="l">
              <a:lnSpc>
                <a:spcPct val="95000"/>
              </a:lnSpc>
              <a:spcBef>
                <a:spcPct val="25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GB"/>
              <a:t>Disease prevention</a:t>
            </a:r>
          </a:p>
        </p:txBody>
      </p:sp>
      <p:sp>
        <p:nvSpPr>
          <p:cNvPr id="13316" name="Text Box 62"/>
          <p:cNvSpPr txBox="1">
            <a:spLocks noChangeArrowheads="1"/>
          </p:cNvSpPr>
          <p:nvPr/>
        </p:nvSpPr>
        <p:spPr bwMode="auto">
          <a:xfrm>
            <a:off x="677863" y="1766888"/>
            <a:ext cx="7781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90550" algn="l"/>
                <a:tab pos="2887663" algn="l"/>
              </a:tabLs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GB" sz="2000" b="1" dirty="0"/>
              <a:t>More than 500 projects supported UK and worldwide</a:t>
            </a:r>
            <a:endParaRPr lang="en-GB" b="1" dirty="0"/>
          </a:p>
        </p:txBody>
      </p:sp>
      <p:pic>
        <p:nvPicPr>
          <p:cNvPr id="13318" name="Picture 67" descr="Lewy Body pic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68525"/>
            <a:ext cx="23622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Group 68"/>
          <p:cNvGrpSpPr>
            <a:grpSpLocks/>
          </p:cNvGrpSpPr>
          <p:nvPr/>
        </p:nvGrpSpPr>
        <p:grpSpPr bwMode="auto">
          <a:xfrm>
            <a:off x="0" y="0"/>
            <a:ext cx="9144000" cy="1443038"/>
            <a:chOff x="0" y="0"/>
            <a:chExt cx="5760" cy="909"/>
          </a:xfrm>
        </p:grpSpPr>
        <p:grpSp>
          <p:nvGrpSpPr>
            <p:cNvPr id="13320" name="Group 69"/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13322" name="Line 70"/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A5A5A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3" name="Line 71"/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DCDC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4" name="Line 72"/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B4B4B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3321" name="Picture 73" descr="pic-upar"/>
            <p:cNvPicPr preferRelativeResize="0">
              <a:picLocks noChangeArrowheads="1"/>
            </p:cNvPicPr>
            <p:nvPr/>
          </p:nvPicPr>
          <p:blipFill>
            <a:blip r:embed="rId4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670050" y="411163"/>
            <a:ext cx="655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rgbClr val="336699"/>
                </a:solidFill>
              </a:rPr>
              <a:t>Mechanisms of neuronal death </a:t>
            </a:r>
          </a:p>
        </p:txBody>
      </p: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0" y="0"/>
            <a:ext cx="9144000" cy="1443038"/>
            <a:chOff x="0" y="0"/>
            <a:chExt cx="5760" cy="909"/>
          </a:xfrm>
        </p:grpSpPr>
        <p:grpSp>
          <p:nvGrpSpPr>
            <p:cNvPr id="14348" name="Group 6"/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14350" name="Line 7"/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A5A5A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1" name="Line 8"/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DCDC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2" name="Line 9"/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B4B4B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4349" name="Picture 10" descr="pic-upar"/>
            <p:cNvPicPr preferRelativeResize="0">
              <a:picLocks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0" name="Rectangle 40"/>
          <p:cNvSpPr>
            <a:spLocks noChangeArrowheads="1"/>
          </p:cNvSpPr>
          <p:nvPr/>
        </p:nvSpPr>
        <p:spPr bwMode="auto">
          <a:xfrm>
            <a:off x="1277938" y="2736850"/>
            <a:ext cx="431800" cy="319088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Rectangle 41"/>
          <p:cNvSpPr>
            <a:spLocks noChangeArrowheads="1"/>
          </p:cNvSpPr>
          <p:nvPr/>
        </p:nvSpPr>
        <p:spPr bwMode="auto">
          <a:xfrm>
            <a:off x="1493838" y="3094038"/>
            <a:ext cx="431800" cy="319087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2" name="Rectangle 42"/>
          <p:cNvSpPr>
            <a:spLocks noChangeArrowheads="1"/>
          </p:cNvSpPr>
          <p:nvPr/>
        </p:nvSpPr>
        <p:spPr bwMode="auto">
          <a:xfrm>
            <a:off x="1709738" y="3452813"/>
            <a:ext cx="431800" cy="319087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3" name="Rectangle 43"/>
          <p:cNvSpPr>
            <a:spLocks noChangeArrowheads="1"/>
          </p:cNvSpPr>
          <p:nvPr/>
        </p:nvSpPr>
        <p:spPr bwMode="auto">
          <a:xfrm>
            <a:off x="4332288" y="2736850"/>
            <a:ext cx="431800" cy="319088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4" name="Rectangle 44"/>
          <p:cNvSpPr>
            <a:spLocks noChangeArrowheads="1"/>
          </p:cNvSpPr>
          <p:nvPr/>
        </p:nvSpPr>
        <p:spPr bwMode="auto">
          <a:xfrm>
            <a:off x="4548188" y="3094038"/>
            <a:ext cx="431800" cy="319087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5" name="Rectangle 45"/>
          <p:cNvSpPr>
            <a:spLocks noChangeArrowheads="1"/>
          </p:cNvSpPr>
          <p:nvPr/>
        </p:nvSpPr>
        <p:spPr bwMode="auto">
          <a:xfrm>
            <a:off x="4764088" y="3452813"/>
            <a:ext cx="431800" cy="319087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6" name="Rectangle 49"/>
          <p:cNvSpPr>
            <a:spLocks noChangeArrowheads="1"/>
          </p:cNvSpPr>
          <p:nvPr/>
        </p:nvSpPr>
        <p:spPr bwMode="auto">
          <a:xfrm>
            <a:off x="4116388" y="1744663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indent="-180975" algn="l">
              <a:spcBef>
                <a:spcPct val="50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GB"/>
              <a:t>Neurotoxic components (free radicals, Fe, environmental toxins)</a:t>
            </a:r>
          </a:p>
          <a:p>
            <a:pPr marL="180975" indent="-180975" algn="l">
              <a:spcBef>
                <a:spcPct val="50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GB"/>
              <a:t>A role of Lewy bodies</a:t>
            </a:r>
          </a:p>
          <a:p>
            <a:pPr marL="180975" indent="-180975" algn="l">
              <a:spcBef>
                <a:spcPct val="50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GB"/>
              <a:t>Deficiency of the bodies defence systems  such as antioxidants</a:t>
            </a:r>
          </a:p>
          <a:p>
            <a:pPr marL="180975" indent="-180975" algn="l">
              <a:spcBef>
                <a:spcPct val="50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GB"/>
              <a:t>The role of inflammation</a:t>
            </a:r>
          </a:p>
          <a:p>
            <a:pPr marL="180975" indent="-180975" algn="l">
              <a:spcBef>
                <a:spcPct val="50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GB"/>
              <a:t>Braak staging (spreading of damage)</a:t>
            </a:r>
          </a:p>
        </p:txBody>
      </p:sp>
      <p:pic>
        <p:nvPicPr>
          <p:cNvPr id="14347" name="Picture 50" descr="Brain ctr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627188"/>
            <a:ext cx="3390900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70050" y="411163"/>
            <a:ext cx="554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600">
                <a:solidFill>
                  <a:srgbClr val="336699"/>
                </a:solidFill>
              </a:rPr>
              <a:t>Gene expression analysis 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0" y="0"/>
            <a:ext cx="9144000" cy="1443038"/>
            <a:chOff x="0" y="0"/>
            <a:chExt cx="5760" cy="909"/>
          </a:xfrm>
        </p:grpSpPr>
        <p:grpSp>
          <p:nvGrpSpPr>
            <p:cNvPr id="15366" name="Group 4"/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15368" name="Line 5"/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A5A5A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69" name="Line 6"/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DCDC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0" name="Line 7"/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B4B4B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5367" name="Picture 8" descr="pic-upar"/>
            <p:cNvPicPr preferRelativeResize="0">
              <a:picLocks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Rectangle 26"/>
          <p:cNvSpPr>
            <a:spLocks noChangeArrowheads="1"/>
          </p:cNvSpPr>
          <p:nvPr/>
        </p:nvSpPr>
        <p:spPr bwMode="auto">
          <a:xfrm>
            <a:off x="4576763" y="1757363"/>
            <a:ext cx="38830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indent="-180975" algn="l">
              <a:lnSpc>
                <a:spcPct val="95000"/>
              </a:lnSpc>
              <a:spcBef>
                <a:spcPct val="30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GB" dirty="0"/>
              <a:t>Thousands genes to look at!</a:t>
            </a:r>
          </a:p>
          <a:p>
            <a:pPr marL="180975" indent="-180975" algn="l">
              <a:lnSpc>
                <a:spcPct val="95000"/>
              </a:lnSpc>
              <a:spcBef>
                <a:spcPct val="30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GB" dirty="0"/>
              <a:t>Gene expression profiling provides valuable insight into the role of differential gene expression in normal biological and disease processes.</a:t>
            </a:r>
          </a:p>
          <a:p>
            <a:pPr marL="180975" indent="-180975" algn="l">
              <a:lnSpc>
                <a:spcPct val="95000"/>
              </a:lnSpc>
              <a:spcBef>
                <a:spcPct val="30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GB" dirty="0"/>
              <a:t>Now identified genes that are either up or down regulated looking at their expression at the cellular level i.e. does it occur in neurones, glia </a:t>
            </a:r>
            <a:r>
              <a:rPr lang="en-GB" dirty="0" err="1"/>
              <a:t>etc</a:t>
            </a:r>
            <a:r>
              <a:rPr lang="en-GB" dirty="0"/>
              <a:t>…</a:t>
            </a:r>
          </a:p>
        </p:txBody>
      </p:sp>
      <p:pic>
        <p:nvPicPr>
          <p:cNvPr id="15365" name="Picture 96" descr="Human_mtDNA_re-sequencing_microarray_Blue-Yel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28788"/>
            <a:ext cx="3865562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063875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84325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584325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063875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1798638" y="411163"/>
            <a:ext cx="4963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600" dirty="0">
                <a:solidFill>
                  <a:srgbClr val="336699"/>
                </a:solidFill>
              </a:rPr>
              <a:t>Looking at individual cells</a:t>
            </a:r>
          </a:p>
        </p:txBody>
      </p:sp>
      <p:grpSp>
        <p:nvGrpSpPr>
          <p:cNvPr id="16391" name="Group 3"/>
          <p:cNvGrpSpPr>
            <a:grpSpLocks/>
          </p:cNvGrpSpPr>
          <p:nvPr/>
        </p:nvGrpSpPr>
        <p:grpSpPr bwMode="auto">
          <a:xfrm>
            <a:off x="0" y="0"/>
            <a:ext cx="9144000" cy="1443038"/>
            <a:chOff x="0" y="0"/>
            <a:chExt cx="5760" cy="909"/>
          </a:xfrm>
        </p:grpSpPr>
        <p:grpSp>
          <p:nvGrpSpPr>
            <p:cNvPr id="16403" name="Group 4"/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16405" name="Line 5"/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A5A5A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6" name="Line 6"/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DCDC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7" name="Line 7"/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B4B4B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6404" name="Picture 8" descr="pic-upar"/>
            <p:cNvPicPr preferRelativeResize="0">
              <a:picLocks noChangeArrowheads="1"/>
            </p:cNvPicPr>
            <p:nvPr/>
          </p:nvPicPr>
          <p:blipFill>
            <a:blip r:embed="rId7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2" name="Picture 9" descr="Fig7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46851" r="15189" b="24881"/>
          <a:stretch>
            <a:fillRect/>
          </a:stretch>
        </p:blipFill>
        <p:spPr bwMode="auto">
          <a:xfrm>
            <a:off x="5473700" y="4768850"/>
            <a:ext cx="182721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Fig7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t="7831" r="14980" b="63594"/>
          <a:stretch>
            <a:fillRect/>
          </a:stretch>
        </p:blipFill>
        <p:spPr bwMode="auto">
          <a:xfrm>
            <a:off x="655638" y="4768850"/>
            <a:ext cx="182721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3"/>
          <p:cNvSpPr>
            <a:spLocks noChangeArrowheads="1"/>
          </p:cNvSpPr>
          <p:nvPr/>
        </p:nvSpPr>
        <p:spPr bwMode="auto">
          <a:xfrm>
            <a:off x="906463" y="2584450"/>
            <a:ext cx="228600" cy="15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5" name="Rectangle 14"/>
          <p:cNvSpPr>
            <a:spLocks noChangeArrowheads="1"/>
          </p:cNvSpPr>
          <p:nvPr/>
        </p:nvSpPr>
        <p:spPr bwMode="auto">
          <a:xfrm>
            <a:off x="1277938" y="3670300"/>
            <a:ext cx="228600" cy="15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6" name="Rectangle 15"/>
          <p:cNvSpPr>
            <a:spLocks noChangeArrowheads="1"/>
          </p:cNvSpPr>
          <p:nvPr/>
        </p:nvSpPr>
        <p:spPr bwMode="auto">
          <a:xfrm>
            <a:off x="2754313" y="2470150"/>
            <a:ext cx="228600" cy="15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6397" name="Picture 16" descr="Fig7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46851" r="15189" b="24881"/>
          <a:stretch>
            <a:fillRect/>
          </a:stretch>
        </p:blipFill>
        <p:spPr bwMode="auto">
          <a:xfrm>
            <a:off x="3063875" y="4768850"/>
            <a:ext cx="182721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Rectangle 17"/>
          <p:cNvSpPr>
            <a:spLocks noChangeArrowheads="1"/>
          </p:cNvSpPr>
          <p:nvPr/>
        </p:nvSpPr>
        <p:spPr bwMode="auto">
          <a:xfrm>
            <a:off x="4121150" y="1624013"/>
            <a:ext cx="4586288" cy="168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0975" indent="-180975" algn="l">
              <a:lnSpc>
                <a:spcPct val="95000"/>
              </a:lnSpc>
              <a:spcBef>
                <a:spcPct val="30000"/>
              </a:spcBef>
            </a:pPr>
            <a:r>
              <a:rPr lang="en-GB" sz="2000" b="1" dirty="0"/>
              <a:t>Laser capture </a:t>
            </a:r>
            <a:r>
              <a:rPr lang="en-GB" sz="2000" b="1" dirty="0" err="1"/>
              <a:t>microdissection</a:t>
            </a:r>
            <a:r>
              <a:rPr lang="en-GB" dirty="0"/>
              <a:t> </a:t>
            </a:r>
          </a:p>
          <a:p>
            <a:pPr marL="180975" indent="-180975" algn="l">
              <a:lnSpc>
                <a:spcPct val="95000"/>
              </a:lnSpc>
              <a:spcBef>
                <a:spcPct val="30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GB" dirty="0"/>
              <a:t>Selecting a pure sample (single cell)</a:t>
            </a:r>
          </a:p>
          <a:p>
            <a:pPr marL="180975" indent="-180975" algn="l">
              <a:lnSpc>
                <a:spcPct val="95000"/>
              </a:lnSpc>
              <a:spcBef>
                <a:spcPct val="30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GB" dirty="0"/>
              <a:t>Transferring sample to a suitable medium</a:t>
            </a:r>
          </a:p>
          <a:p>
            <a:pPr marL="180975" indent="-180975" algn="l">
              <a:lnSpc>
                <a:spcPct val="95000"/>
              </a:lnSpc>
              <a:spcBef>
                <a:spcPct val="30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GB" dirty="0"/>
              <a:t>“</a:t>
            </a:r>
            <a:r>
              <a:rPr lang="en-GB" dirty="0" err="1"/>
              <a:t>omics</a:t>
            </a:r>
            <a:r>
              <a:rPr lang="en-GB" dirty="0"/>
              <a:t>” analysis (genomics/proteomics/</a:t>
            </a:r>
            <a:r>
              <a:rPr lang="en-GB" b="1" dirty="0" err="1"/>
              <a:t>connectomics</a:t>
            </a:r>
            <a:r>
              <a:rPr lang="en-GB" dirty="0"/>
              <a:t>)</a:t>
            </a:r>
          </a:p>
        </p:txBody>
      </p:sp>
      <p:cxnSp>
        <p:nvCxnSpPr>
          <p:cNvPr id="16399" name="AutoShape 18"/>
          <p:cNvCxnSpPr>
            <a:cxnSpLocks noChangeShapeType="1"/>
            <a:endCxn id="16394" idx="2"/>
          </p:cNvCxnSpPr>
          <p:nvPr/>
        </p:nvCxnSpPr>
        <p:spPr bwMode="auto">
          <a:xfrm rot="5400000" flipH="1">
            <a:off x="279401" y="3478212"/>
            <a:ext cx="2032000" cy="549275"/>
          </a:xfrm>
          <a:prstGeom prst="bentConnector3">
            <a:avLst>
              <a:gd name="adj1" fmla="val 8278"/>
            </a:avLst>
          </a:prstGeom>
          <a:noFill/>
          <a:ln w="9525">
            <a:solidFill>
              <a:srgbClr val="FF9900"/>
            </a:solidFill>
            <a:miter lim="800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AutoShape 19"/>
          <p:cNvCxnSpPr>
            <a:cxnSpLocks noChangeShapeType="1"/>
            <a:endCxn id="16395" idx="3"/>
          </p:cNvCxnSpPr>
          <p:nvPr/>
        </p:nvCxnSpPr>
        <p:spPr bwMode="auto">
          <a:xfrm rot="5400000" flipH="1">
            <a:off x="2231232" y="3021806"/>
            <a:ext cx="1022350" cy="24717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AutoShape 20"/>
          <p:cNvCxnSpPr>
            <a:cxnSpLocks noChangeShapeType="1"/>
            <a:endCxn id="16396" idx="2"/>
          </p:cNvCxnSpPr>
          <p:nvPr/>
        </p:nvCxnSpPr>
        <p:spPr bwMode="auto">
          <a:xfrm rot="5400000" flipH="1">
            <a:off x="3555207" y="1935956"/>
            <a:ext cx="2146300" cy="3519487"/>
          </a:xfrm>
          <a:prstGeom prst="bentConnector3">
            <a:avLst>
              <a:gd name="adj1" fmla="val 67676"/>
            </a:avLst>
          </a:prstGeom>
          <a:noFill/>
          <a:ln w="9525">
            <a:solidFill>
              <a:srgbClr val="FF9900"/>
            </a:solidFill>
            <a:miter lim="800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2" name="AutoShape 29"/>
          <p:cNvCxnSpPr>
            <a:cxnSpLocks noChangeShapeType="1"/>
            <a:endCxn id="16395" idx="3"/>
          </p:cNvCxnSpPr>
          <p:nvPr/>
        </p:nvCxnSpPr>
        <p:spPr bwMode="auto">
          <a:xfrm rot="5400000" flipH="1">
            <a:off x="2231232" y="3021806"/>
            <a:ext cx="1022350" cy="2471737"/>
          </a:xfrm>
          <a:prstGeom prst="bentConnector2">
            <a:avLst/>
          </a:prstGeom>
          <a:noFill/>
          <a:ln w="9525">
            <a:solidFill>
              <a:srgbClr val="FF9900"/>
            </a:solidFill>
            <a:miter lim="800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4000" cy="1443038"/>
            <a:chOff x="0" y="0"/>
            <a:chExt cx="5760" cy="909"/>
          </a:xfrm>
        </p:grpSpPr>
        <p:grpSp>
          <p:nvGrpSpPr>
            <p:cNvPr id="18437" name="Group 3"/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18439" name="Line 4"/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A5A5A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40" name="Line 5"/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DCDC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41" name="Line 6"/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B4B4B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8438" name="Picture 7" descr="pic-upar"/>
            <p:cNvPicPr preferRelativeResize="0">
              <a:picLocks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1670050" y="411163"/>
            <a:ext cx="440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GB" sz="3600">
                <a:solidFill>
                  <a:srgbClr val="336699"/>
                </a:solidFill>
              </a:rPr>
              <a:t>How can you help… </a:t>
            </a: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684213" y="1604963"/>
            <a:ext cx="8004175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361950" indent="-180975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>
              <a:buFont typeface="AvantGarde Md BT" pitchFamily="34" charset="0"/>
              <a:buNone/>
            </a:pPr>
            <a:r>
              <a:rPr lang="en-GB" sz="2000" dirty="0"/>
              <a:t>Tissue Bank needs more donors</a:t>
            </a:r>
          </a:p>
          <a:p>
            <a:pPr lvl="1" algn="l" eaLnBrk="1" hangingPunct="1">
              <a:buClr>
                <a:srgbClr val="336699"/>
              </a:buClr>
              <a:buFont typeface="AvantGarde Md BT" pitchFamily="34" charset="0"/>
              <a:buChar char="●"/>
            </a:pPr>
            <a:r>
              <a:rPr lang="en-GB" dirty="0"/>
              <a:t>to represent at least 10% of the UK PD population (~140,000)</a:t>
            </a:r>
          </a:p>
          <a:p>
            <a:pPr lvl="1" algn="l" eaLnBrk="1" hangingPunct="1">
              <a:buClr>
                <a:srgbClr val="336699"/>
              </a:buClr>
              <a:buFont typeface="AvantGarde Md BT" pitchFamily="34" charset="0"/>
              <a:buChar char="●"/>
            </a:pPr>
            <a:r>
              <a:rPr lang="en-GB" dirty="0"/>
              <a:t>to include all types of PD and related disorders (PSP, MSA)</a:t>
            </a:r>
          </a:p>
          <a:p>
            <a:pPr lvl="1" algn="l" eaLnBrk="1" hangingPunct="1">
              <a:buClr>
                <a:srgbClr val="336699"/>
              </a:buClr>
              <a:buFont typeface="AvantGarde Md BT" pitchFamily="34" charset="0"/>
              <a:buChar char="●"/>
            </a:pPr>
            <a:r>
              <a:rPr lang="en-GB" dirty="0"/>
              <a:t>to identify potentially interesting genetic cases</a:t>
            </a:r>
          </a:p>
          <a:p>
            <a:pPr lvl="1" algn="l" eaLnBrk="1" hangingPunct="1">
              <a:buClr>
                <a:srgbClr val="336699"/>
              </a:buClr>
              <a:buFont typeface="AvantGarde Md BT" pitchFamily="34" charset="0"/>
              <a:buChar char="●"/>
            </a:pPr>
            <a:r>
              <a:rPr lang="en-GB" dirty="0"/>
              <a:t>to increase number of donation</a:t>
            </a:r>
          </a:p>
          <a:p>
            <a:pPr lvl="1" algn="l" eaLnBrk="1" hangingPunct="1">
              <a:buClr>
                <a:srgbClr val="336699"/>
              </a:buClr>
              <a:buFont typeface="AvantGarde Md BT" pitchFamily="34" charset="0"/>
              <a:buChar char="●"/>
            </a:pPr>
            <a:endParaRPr lang="en-GB" dirty="0"/>
          </a:p>
          <a:p>
            <a:pPr algn="l" eaLnBrk="1" hangingPunct="1">
              <a:buFont typeface="AvantGarde Md BT" pitchFamily="34" charset="0"/>
              <a:buNone/>
            </a:pPr>
            <a:r>
              <a:rPr lang="en-GB" sz="2000" dirty="0"/>
              <a:t>Demographic/epidemiological data and surveys</a:t>
            </a:r>
            <a:endParaRPr lang="en-GB" dirty="0"/>
          </a:p>
          <a:p>
            <a:pPr lvl="1" algn="l" eaLnBrk="1" hangingPunct="1">
              <a:buClr>
                <a:srgbClr val="336699"/>
              </a:buClr>
              <a:buFont typeface="AvantGarde Md BT" pitchFamily="34" charset="0"/>
              <a:buChar char="●"/>
            </a:pPr>
            <a:r>
              <a:rPr lang="en-GB" dirty="0"/>
              <a:t>tissue bank is not only about death</a:t>
            </a:r>
          </a:p>
          <a:p>
            <a:pPr lvl="1" algn="l" eaLnBrk="1" hangingPunct="1">
              <a:buClr>
                <a:srgbClr val="336699"/>
              </a:buClr>
              <a:buFont typeface="AvantGarde Md BT" pitchFamily="34" charset="0"/>
              <a:buChar char="●"/>
            </a:pPr>
            <a:r>
              <a:rPr lang="en-GB" dirty="0"/>
              <a:t>working with registered donors </a:t>
            </a:r>
          </a:p>
          <a:p>
            <a:pPr lvl="1" algn="l" eaLnBrk="1" hangingPunct="1">
              <a:buClr>
                <a:srgbClr val="336699"/>
              </a:buClr>
              <a:buFont typeface="AvantGarde Md BT" pitchFamily="34" charset="0"/>
              <a:buChar char="●"/>
            </a:pPr>
            <a:endParaRPr lang="en-GB" sz="2000" dirty="0"/>
          </a:p>
          <a:p>
            <a:pPr algn="l" eaLnBrk="1" hangingPunct="1">
              <a:buFont typeface="AvantGarde Md BT" pitchFamily="34" charset="0"/>
              <a:buNone/>
            </a:pPr>
            <a:r>
              <a:rPr lang="en-GB" sz="2000" dirty="0"/>
              <a:t>Parkinson’s disease samples</a:t>
            </a:r>
          </a:p>
          <a:p>
            <a:pPr lvl="1" algn="l" eaLnBrk="1" hangingPunct="1">
              <a:buClr>
                <a:srgbClr val="336699"/>
              </a:buClr>
              <a:buFont typeface="AvantGarde Md BT" pitchFamily="34" charset="0"/>
              <a:buChar char="●"/>
            </a:pPr>
            <a:r>
              <a:rPr lang="en-GB" dirty="0"/>
              <a:t>blood/saliva/skin samples/</a:t>
            </a:r>
            <a:r>
              <a:rPr lang="en-GB" b="1" dirty="0"/>
              <a:t>DNA</a:t>
            </a:r>
            <a:r>
              <a:rPr lang="en-GB" dirty="0"/>
              <a:t>/biomarkers</a:t>
            </a:r>
          </a:p>
          <a:p>
            <a:pPr lvl="1" algn="l" eaLnBrk="1" hangingPunct="1">
              <a:buClr>
                <a:srgbClr val="336699"/>
              </a:buClr>
              <a:buFont typeface="AvantGarde Md BT" pitchFamily="34" charset="0"/>
              <a:buChar char="●"/>
            </a:pPr>
            <a:r>
              <a:rPr lang="en-GB" b="1" dirty="0"/>
              <a:t>clinical data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1st choice">
            <a:extLst>
              <a:ext uri="{FF2B5EF4-FFF2-40B4-BE49-F238E27FC236}">
                <a16:creationId xmlns:a16="http://schemas.microsoft.com/office/drawing/2014/main" id="{E5701756-A784-DF17-B78A-2DF78DFD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5" t="35948" r="41185" b="43535"/>
          <a:stretch>
            <a:fillRect/>
          </a:stretch>
        </p:blipFill>
        <p:spPr bwMode="auto">
          <a:xfrm>
            <a:off x="3300412" y="4503645"/>
            <a:ext cx="6111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t="10429" r="6436" b="16832"/>
          <a:stretch/>
        </p:blipFill>
        <p:spPr>
          <a:xfrm>
            <a:off x="686871" y="2108551"/>
            <a:ext cx="642420" cy="75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t="11617" r="24060" b="29373"/>
          <a:stretch/>
        </p:blipFill>
        <p:spPr>
          <a:xfrm>
            <a:off x="1984548" y="4503645"/>
            <a:ext cx="621954" cy="75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9" r="30495" b="11057"/>
          <a:stretch/>
        </p:blipFill>
        <p:spPr>
          <a:xfrm>
            <a:off x="4855691" y="2108551"/>
            <a:ext cx="620150" cy="75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1" t="3410" r="27921" b="15066"/>
          <a:stretch/>
        </p:blipFill>
        <p:spPr>
          <a:xfrm>
            <a:off x="4855691" y="2907165"/>
            <a:ext cx="644761" cy="75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8" t="4152" r="32574" b="21006"/>
          <a:stretch/>
        </p:blipFill>
        <p:spPr>
          <a:xfrm>
            <a:off x="6716080" y="2098694"/>
            <a:ext cx="613407" cy="759600"/>
          </a:xfrm>
          <a:prstGeom prst="rect">
            <a:avLst/>
          </a:prstGeom>
        </p:spPr>
      </p:pic>
      <p:grpSp>
        <p:nvGrpSpPr>
          <p:cNvPr id="30724" name="Group 2"/>
          <p:cNvGrpSpPr>
            <a:grpSpLocks/>
          </p:cNvGrpSpPr>
          <p:nvPr/>
        </p:nvGrpSpPr>
        <p:grpSpPr bwMode="auto">
          <a:xfrm>
            <a:off x="0" y="0"/>
            <a:ext cx="9144000" cy="1443038"/>
            <a:chOff x="0" y="0"/>
            <a:chExt cx="5760" cy="909"/>
          </a:xfrm>
        </p:grpSpPr>
        <p:grpSp>
          <p:nvGrpSpPr>
            <p:cNvPr id="30752" name="Group 3"/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30754" name="Line 4"/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A5A5A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55" name="Line 5"/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DCDC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56" name="Line 6"/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B4B4B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30753" name="Picture 7" descr="pic-upar"/>
            <p:cNvPicPr preferRelativeResize="0">
              <a:picLocks noChangeArrowheads="1"/>
            </p:cNvPicPr>
            <p:nvPr/>
          </p:nvPicPr>
          <p:blipFill>
            <a:blip r:embed="rId8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1670050" y="411163"/>
            <a:ext cx="412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336699"/>
                </a:solidFill>
                <a:latin typeface="AvantGarde Md BT" pitchFamily="34" charset="0"/>
              </a:rPr>
              <a:t>Tissue Bank Team </a:t>
            </a:r>
          </a:p>
        </p:txBody>
      </p:sp>
      <p:sp>
        <p:nvSpPr>
          <p:cNvPr id="30726" name="Rectangle 15"/>
          <p:cNvSpPr>
            <a:spLocks noChangeArrowheads="1"/>
          </p:cNvSpPr>
          <p:nvPr/>
        </p:nvSpPr>
        <p:spPr bwMode="auto">
          <a:xfrm>
            <a:off x="684213" y="1768475"/>
            <a:ext cx="3598862" cy="292100"/>
          </a:xfrm>
          <a:prstGeom prst="rect">
            <a:avLst/>
          </a:prstGeom>
          <a:solidFill>
            <a:srgbClr val="6F9FD3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  <a:latin typeface="AvantGarde Md BT" pitchFamily="34" charset="0"/>
              </a:rPr>
              <a:t>Directors</a:t>
            </a:r>
          </a:p>
        </p:txBody>
      </p:sp>
      <p:sp>
        <p:nvSpPr>
          <p:cNvPr id="30727" name="Rectangle 17"/>
          <p:cNvSpPr>
            <a:spLocks noChangeArrowheads="1"/>
          </p:cNvSpPr>
          <p:nvPr/>
        </p:nvSpPr>
        <p:spPr bwMode="auto">
          <a:xfrm>
            <a:off x="4846638" y="1768475"/>
            <a:ext cx="3598862" cy="292100"/>
          </a:xfrm>
          <a:prstGeom prst="rect">
            <a:avLst/>
          </a:prstGeom>
          <a:solidFill>
            <a:srgbClr val="6F9FD3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  <a:latin typeface="AvantGarde Md BT" pitchFamily="34" charset="0"/>
              </a:rPr>
              <a:t>Management</a:t>
            </a:r>
          </a:p>
        </p:txBody>
      </p:sp>
      <p:sp>
        <p:nvSpPr>
          <p:cNvPr id="30729" name="Text Box 29"/>
          <p:cNvSpPr txBox="1">
            <a:spLocks noChangeArrowheads="1"/>
          </p:cNvSpPr>
          <p:nvPr/>
        </p:nvSpPr>
        <p:spPr bwMode="auto">
          <a:xfrm>
            <a:off x="1382713" y="2308225"/>
            <a:ext cx="19558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latin typeface="AvantGarde Md BT" pitchFamily="34" charset="0"/>
              </a:rPr>
              <a:t>Professor Richard Nicholas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000" i="1" dirty="0">
                <a:latin typeface="AvantGarde Md BT" pitchFamily="34" charset="0"/>
              </a:rPr>
              <a:t>Director (MS research)</a:t>
            </a:r>
          </a:p>
        </p:txBody>
      </p:sp>
      <p:sp>
        <p:nvSpPr>
          <p:cNvPr id="30730" name="Text Box 38"/>
          <p:cNvSpPr txBox="1">
            <a:spLocks noChangeArrowheads="1"/>
          </p:cNvSpPr>
          <p:nvPr/>
        </p:nvSpPr>
        <p:spPr bwMode="auto">
          <a:xfrm>
            <a:off x="5529263" y="2308225"/>
            <a:ext cx="19558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latin typeface="AvantGarde Md BT" pitchFamily="34" charset="0"/>
              </a:rPr>
              <a:t>Dr George Gveric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000" i="1" dirty="0">
                <a:latin typeface="AvantGarde Md BT" pitchFamily="34" charset="0"/>
              </a:rPr>
              <a:t>Manager</a:t>
            </a:r>
          </a:p>
        </p:txBody>
      </p:sp>
      <p:sp>
        <p:nvSpPr>
          <p:cNvPr id="30731" name="Text Box 39"/>
          <p:cNvSpPr txBox="1">
            <a:spLocks noChangeArrowheads="1"/>
          </p:cNvSpPr>
          <p:nvPr/>
        </p:nvSpPr>
        <p:spPr bwMode="auto">
          <a:xfrm>
            <a:off x="5529263" y="3095625"/>
            <a:ext cx="19558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latin typeface="AvantGarde Md BT" pitchFamily="34" charset="0"/>
              </a:rPr>
              <a:t>Ms Sashika Selvackadunco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000" i="1" dirty="0">
                <a:latin typeface="AvantGarde Md BT" pitchFamily="34" charset="0"/>
              </a:rPr>
              <a:t>Administrator</a:t>
            </a:r>
          </a:p>
        </p:txBody>
      </p:sp>
      <p:pic>
        <p:nvPicPr>
          <p:cNvPr id="30732" name="Picture 33" descr="DSC003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1" t="22104" r="37663" b="51877"/>
          <a:stretch>
            <a:fillRect/>
          </a:stretch>
        </p:blipFill>
        <p:spPr bwMode="auto">
          <a:xfrm>
            <a:off x="4846638" y="4482628"/>
            <a:ext cx="6032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682625" y="4124325"/>
            <a:ext cx="3228975" cy="327025"/>
          </a:xfrm>
          <a:prstGeom prst="rect">
            <a:avLst/>
          </a:prstGeom>
          <a:solidFill>
            <a:srgbClr val="6F9FD3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  <a:latin typeface="AvantGarde Md BT" pitchFamily="34" charset="0"/>
              </a:rPr>
              <a:t>Neuropathologists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4846638" y="4124325"/>
            <a:ext cx="3598862" cy="327025"/>
          </a:xfrm>
          <a:prstGeom prst="rect">
            <a:avLst/>
          </a:prstGeom>
          <a:solidFill>
            <a:srgbClr val="6F9FD3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  <a:latin typeface="AvantGarde Md BT" pitchFamily="34" charset="0"/>
              </a:rPr>
              <a:t>Technical support</a:t>
            </a:r>
          </a:p>
        </p:txBody>
      </p:sp>
      <p:pic>
        <p:nvPicPr>
          <p:cNvPr id="30735" name="Picture 15" descr="1st cho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5" t="35948" r="41185" b="43535"/>
          <a:stretch>
            <a:fillRect/>
          </a:stretch>
        </p:blipFill>
        <p:spPr bwMode="auto">
          <a:xfrm>
            <a:off x="682625" y="4503645"/>
            <a:ext cx="6111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Text Box 22"/>
          <p:cNvSpPr txBox="1">
            <a:spLocks noChangeArrowheads="1"/>
          </p:cNvSpPr>
          <p:nvPr/>
        </p:nvSpPr>
        <p:spPr bwMode="auto">
          <a:xfrm>
            <a:off x="684213" y="5300663"/>
            <a:ext cx="7508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latin typeface="AvantGarde Md BT" pitchFamily="34" charset="0"/>
              </a:rPr>
              <a:t>Dr Javier Alegre Abarrategui</a:t>
            </a:r>
            <a:endParaRPr lang="en-GB" altLang="en-US" sz="1000" i="1" dirty="0">
              <a:latin typeface="AvantGarde Md BT" pitchFamily="34" charset="0"/>
            </a:endParaRPr>
          </a:p>
        </p:txBody>
      </p:sp>
      <p:sp>
        <p:nvSpPr>
          <p:cNvPr id="30738" name="Text Box 23"/>
          <p:cNvSpPr txBox="1">
            <a:spLocks noChangeArrowheads="1"/>
          </p:cNvSpPr>
          <p:nvPr/>
        </p:nvSpPr>
        <p:spPr bwMode="auto">
          <a:xfrm>
            <a:off x="1866900" y="5302250"/>
            <a:ext cx="8524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latin typeface="AvantGarde Md BT" pitchFamily="34" charset="0"/>
              </a:rPr>
              <a:t>Prof. Johannes Attems</a:t>
            </a:r>
          </a:p>
        </p:txBody>
      </p:sp>
      <p:sp>
        <p:nvSpPr>
          <p:cNvPr id="30739" name="Text Box 26"/>
          <p:cNvSpPr txBox="1">
            <a:spLocks noChangeArrowheads="1"/>
          </p:cNvSpPr>
          <p:nvPr/>
        </p:nvSpPr>
        <p:spPr bwMode="auto">
          <a:xfrm>
            <a:off x="4846638" y="5276850"/>
            <a:ext cx="12493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latin typeface="AvantGarde Md BT" pitchFamily="34" charset="0"/>
              </a:rPr>
              <a:t>Marcia Teixeira Curtinha</a:t>
            </a:r>
          </a:p>
        </p:txBody>
      </p:sp>
      <p:sp>
        <p:nvSpPr>
          <p:cNvPr id="30740" name="Text Box 27"/>
          <p:cNvSpPr txBox="1">
            <a:spLocks noChangeArrowheads="1"/>
          </p:cNvSpPr>
          <p:nvPr/>
        </p:nvSpPr>
        <p:spPr bwMode="auto">
          <a:xfrm>
            <a:off x="5565775" y="5297488"/>
            <a:ext cx="11017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latin typeface="AvantGarde Md BT" pitchFamily="34" charset="0"/>
              </a:rPr>
              <a:t>Marta Garcia </a:t>
            </a:r>
            <a:br>
              <a:rPr lang="en-GB" altLang="en-US" sz="1000" b="1" dirty="0">
                <a:latin typeface="AvantGarde Md BT" pitchFamily="34" charset="0"/>
              </a:rPr>
            </a:br>
            <a:r>
              <a:rPr lang="en-GB" altLang="en-US" sz="1000" b="1" dirty="0">
                <a:latin typeface="AvantGarde Md BT" pitchFamily="34" charset="0"/>
              </a:rPr>
              <a:t>Camba</a:t>
            </a:r>
          </a:p>
        </p:txBody>
      </p:sp>
      <p:sp>
        <p:nvSpPr>
          <p:cNvPr id="30741" name="Text Box 28"/>
          <p:cNvSpPr txBox="1">
            <a:spLocks noChangeArrowheads="1"/>
          </p:cNvSpPr>
          <p:nvPr/>
        </p:nvSpPr>
        <p:spPr bwMode="auto">
          <a:xfrm>
            <a:off x="7670800" y="5297488"/>
            <a:ext cx="7747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latin typeface="AvantGarde Md BT" pitchFamily="34" charset="0"/>
              </a:rPr>
              <a:t>TBA</a:t>
            </a:r>
          </a:p>
        </p:txBody>
      </p:sp>
      <p:sp>
        <p:nvSpPr>
          <p:cNvPr id="30742" name="Text Box 20"/>
          <p:cNvSpPr txBox="1">
            <a:spLocks noChangeArrowheads="1"/>
          </p:cNvSpPr>
          <p:nvPr/>
        </p:nvSpPr>
        <p:spPr bwMode="auto">
          <a:xfrm>
            <a:off x="1389063" y="3095625"/>
            <a:ext cx="19558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latin typeface="AvantGarde Md BT" pitchFamily="34" charset="0"/>
              </a:rPr>
              <a:t>Professor Steve Gentleman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000" i="1" dirty="0">
                <a:latin typeface="AvantGarde Md BT" pitchFamily="34" charset="0"/>
              </a:rPr>
              <a:t>Director (PD research)</a:t>
            </a:r>
          </a:p>
        </p:txBody>
      </p:sp>
      <p:sp>
        <p:nvSpPr>
          <p:cNvPr id="30746" name="Text Box 28"/>
          <p:cNvSpPr txBox="1">
            <a:spLocks noChangeArrowheads="1"/>
          </p:cNvSpPr>
          <p:nvPr/>
        </p:nvSpPr>
        <p:spPr bwMode="auto">
          <a:xfrm>
            <a:off x="6792913" y="5297488"/>
            <a:ext cx="7747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latin typeface="AvantGarde Md BT" pitchFamily="34" charset="0"/>
              </a:rPr>
              <a:t>Alayna Jordan</a:t>
            </a:r>
          </a:p>
        </p:txBody>
      </p:sp>
      <p:sp>
        <p:nvSpPr>
          <p:cNvPr id="30747" name="Text Box 38"/>
          <p:cNvSpPr txBox="1">
            <a:spLocks noChangeArrowheads="1"/>
          </p:cNvSpPr>
          <p:nvPr/>
        </p:nvSpPr>
        <p:spPr bwMode="auto">
          <a:xfrm>
            <a:off x="7362825" y="2308225"/>
            <a:ext cx="19558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latin typeface="AvantGarde Md BT" pitchFamily="34" charset="0"/>
              </a:rPr>
              <a:t>Ms Emma Yates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GB" altLang="en-US" sz="1000" i="1" dirty="0">
                <a:latin typeface="AvantGarde Md BT" pitchFamily="34" charset="0"/>
              </a:rPr>
              <a:t>Tissue Bank Coordinator</a:t>
            </a:r>
          </a:p>
        </p:txBody>
      </p:sp>
      <p:sp>
        <p:nvSpPr>
          <p:cNvPr id="30749" name="Text Box 23"/>
          <p:cNvSpPr txBox="1">
            <a:spLocks noChangeArrowheads="1"/>
          </p:cNvSpPr>
          <p:nvPr/>
        </p:nvSpPr>
        <p:spPr bwMode="auto">
          <a:xfrm>
            <a:off x="2947988" y="5302250"/>
            <a:ext cx="9525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000" b="1" dirty="0">
                <a:latin typeface="AvantGarde Md BT" pitchFamily="34" charset="0"/>
              </a:rPr>
              <a:t>Prof. Federico Roncaroli</a:t>
            </a:r>
          </a:p>
        </p:txBody>
      </p:sp>
      <p:pic>
        <p:nvPicPr>
          <p:cNvPr id="30751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0" y="2903452"/>
            <a:ext cx="56832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0" t="3558" r="29307" b="17590"/>
          <a:stretch/>
        </p:blipFill>
        <p:spPr>
          <a:xfrm>
            <a:off x="6865938" y="4482628"/>
            <a:ext cx="632285" cy="75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2815" r="30792" b="10612"/>
          <a:stretch/>
        </p:blipFill>
        <p:spPr>
          <a:xfrm>
            <a:off x="5805817" y="4482628"/>
            <a:ext cx="590221" cy="7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34042"/>
      </p:ext>
    </p:extLst>
  </p:cSld>
  <p:clrMapOvr>
    <a:masterClrMapping/>
  </p:clrMapOvr>
  <p:transition spd="slow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G_6555 (10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177925" y="366713"/>
            <a:ext cx="6788150" cy="6858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FFFFF"/>
                </a:solidFill>
                <a:latin typeface="AvantGarde Md BT" pitchFamily="34" charset="0"/>
              </a:rPr>
              <a:t>Visit us!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217613" y="1550988"/>
            <a:ext cx="6669087" cy="288078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71463" indent="-271463" algn="l" eaLnBrk="0" hangingPunct="0">
              <a:spcBef>
                <a:spcPct val="20000"/>
              </a:spcBef>
              <a:buChar char="•"/>
              <a:tabLst>
                <a:tab pos="1879600" algn="l"/>
              </a:tabLs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52463" indent="-195263" algn="l" eaLnBrk="0" hangingPunct="0">
              <a:spcBef>
                <a:spcPct val="20000"/>
              </a:spcBef>
              <a:buChar char="–"/>
              <a:tabLst>
                <a:tab pos="18796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18796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18796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18796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796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796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796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796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vantGarde Md BT" pitchFamily="34" charset="0"/>
              <a:buNone/>
            </a:pPr>
            <a:r>
              <a:rPr lang="en-GB" altLang="en-US" sz="2800" b="1" dirty="0">
                <a:latin typeface="AvantGarde Md BT" pitchFamily="34" charset="0"/>
              </a:rPr>
              <a:t>Brain Bank visits</a:t>
            </a:r>
          </a:p>
          <a:p>
            <a:pPr eaLnBrk="1" hangingPunct="1">
              <a:lnSpc>
                <a:spcPct val="95000"/>
              </a:lnSpc>
              <a:buFont typeface="AvantGarde Md BT" pitchFamily="34" charset="0"/>
              <a:buNone/>
            </a:pPr>
            <a:r>
              <a:rPr lang="en-GB" altLang="en-US" sz="1600" dirty="0">
                <a:latin typeface="AvantGarde Md BT" pitchFamily="34" charset="0"/>
              </a:rPr>
              <a:t>	An excellent opportunity for all those interested in inner workings of a tissue bank or Parkinson’s research in general to find out more from those actually working with human tissue</a:t>
            </a:r>
          </a:p>
          <a:p>
            <a:pPr algn="ctr" eaLnBrk="1" hangingPunct="1">
              <a:lnSpc>
                <a:spcPct val="95000"/>
              </a:lnSpc>
              <a:buFont typeface="AvantGarde Md BT" pitchFamily="34" charset="0"/>
              <a:buNone/>
            </a:pPr>
            <a:endParaRPr lang="en-GB" altLang="en-US" sz="1600" dirty="0">
              <a:solidFill>
                <a:srgbClr val="FF9900"/>
              </a:solidFill>
              <a:latin typeface="AvantGarde Md BT" pitchFamily="34" charset="0"/>
            </a:endParaRPr>
          </a:p>
          <a:p>
            <a:pPr eaLnBrk="1" hangingPunct="1">
              <a:lnSpc>
                <a:spcPct val="95000"/>
              </a:lnSpc>
              <a:buFont typeface="AvantGarde Md BT" pitchFamily="34" charset="0"/>
              <a:buChar char="●"/>
            </a:pPr>
            <a:r>
              <a:rPr lang="en-GB" altLang="en-US" sz="1600" dirty="0">
                <a:latin typeface="AvantGarde Md BT" pitchFamily="34" charset="0"/>
              </a:rPr>
              <a:t>Starts 10 a.m.</a:t>
            </a:r>
          </a:p>
          <a:p>
            <a:pPr eaLnBrk="1" hangingPunct="1">
              <a:lnSpc>
                <a:spcPct val="95000"/>
              </a:lnSpc>
              <a:buFont typeface="AvantGarde Md BT" pitchFamily="34" charset="0"/>
              <a:buChar char="●"/>
            </a:pPr>
            <a:r>
              <a:rPr lang="en-GB" altLang="en-US" sz="1600" dirty="0">
                <a:latin typeface="AvantGarde Md BT" pitchFamily="34" charset="0"/>
              </a:rPr>
              <a:t>Short presentation by the Tissue Bank Manager</a:t>
            </a:r>
          </a:p>
          <a:p>
            <a:pPr eaLnBrk="1" hangingPunct="1">
              <a:lnSpc>
                <a:spcPct val="95000"/>
              </a:lnSpc>
              <a:buFont typeface="AvantGarde Md BT" pitchFamily="34" charset="0"/>
              <a:buChar char="●"/>
            </a:pPr>
            <a:r>
              <a:rPr lang="en-GB" altLang="en-US" sz="1600" dirty="0">
                <a:latin typeface="AvantGarde Md BT" pitchFamily="34" charset="0"/>
              </a:rPr>
              <a:t>Time for questions/discussion</a:t>
            </a:r>
          </a:p>
          <a:p>
            <a:pPr eaLnBrk="1" hangingPunct="1">
              <a:lnSpc>
                <a:spcPct val="95000"/>
              </a:lnSpc>
              <a:buFont typeface="AvantGarde Md BT" pitchFamily="34" charset="0"/>
              <a:buChar char="●"/>
            </a:pPr>
            <a:r>
              <a:rPr lang="en-GB" altLang="en-US" sz="1600" dirty="0">
                <a:latin typeface="AvantGarde Md BT" pitchFamily="34" charset="0"/>
              </a:rPr>
              <a:t>Tour of the Tissue Bank</a:t>
            </a:r>
          </a:p>
          <a:p>
            <a:pPr eaLnBrk="1" hangingPunct="1">
              <a:lnSpc>
                <a:spcPct val="95000"/>
              </a:lnSpc>
              <a:buFont typeface="AvantGarde Md BT" pitchFamily="34" charset="0"/>
              <a:buChar char="●"/>
            </a:pPr>
            <a:r>
              <a:rPr lang="en-GB" altLang="en-US" sz="1600" dirty="0">
                <a:latin typeface="AvantGarde Md BT" pitchFamily="34" charset="0"/>
              </a:rPr>
              <a:t>Lasting approximately 1h 30min.</a:t>
            </a:r>
          </a:p>
        </p:txBody>
      </p:sp>
    </p:spTree>
    <p:extLst>
      <p:ext uri="{BB962C8B-B14F-4D97-AF65-F5344CB8AC3E}">
        <p14:creationId xmlns:p14="http://schemas.microsoft.com/office/powerpoint/2010/main" val="10508164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D3EBF328-A9BD-408C-82BC-692D2BED8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5450" y="366713"/>
            <a:ext cx="6788150" cy="685800"/>
          </a:xfrm>
        </p:spPr>
        <p:txBody>
          <a:bodyPr/>
          <a:lstStyle/>
          <a:p>
            <a:pPr algn="l"/>
            <a:r>
              <a:rPr lang="en-GB" altLang="en-US" sz="3900">
                <a:solidFill>
                  <a:srgbClr val="495A8F"/>
                </a:solidFill>
                <a:latin typeface="AvantGarde Md BT" pitchFamily="34" charset="0"/>
              </a:rPr>
              <a:t>What is Parkinson’s disease?</a:t>
            </a:r>
            <a:endParaRPr lang="en-US" altLang="en-US" sz="3900">
              <a:solidFill>
                <a:srgbClr val="495A8F"/>
              </a:solidFill>
              <a:latin typeface="AvantGarde Md BT" pitchFamily="34" charset="0"/>
            </a:endParaRPr>
          </a:p>
        </p:txBody>
      </p:sp>
      <p:grpSp>
        <p:nvGrpSpPr>
          <p:cNvPr id="125961" name="Group 9">
            <a:extLst>
              <a:ext uri="{FF2B5EF4-FFF2-40B4-BE49-F238E27FC236}">
                <a16:creationId xmlns:a16="http://schemas.microsoft.com/office/drawing/2014/main" id="{4FEA9FDB-AD52-4E7D-A09C-B9739C785700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9144000" cy="1444626"/>
            <a:chOff x="0" y="-1"/>
            <a:chExt cx="5760" cy="910"/>
          </a:xfrm>
        </p:grpSpPr>
        <p:pic>
          <p:nvPicPr>
            <p:cNvPr id="125962" name="Picture 10">
              <a:extLst>
                <a:ext uri="{FF2B5EF4-FFF2-40B4-BE49-F238E27FC236}">
                  <a16:creationId xmlns:a16="http://schemas.microsoft.com/office/drawing/2014/main" id="{565420C8-EECB-4157-ACB3-3A31AD3F7A8B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5963" name="Group 11">
              <a:extLst>
                <a:ext uri="{FF2B5EF4-FFF2-40B4-BE49-F238E27FC236}">
                  <a16:creationId xmlns:a16="http://schemas.microsoft.com/office/drawing/2014/main" id="{E5F5A7AF-966F-45F7-9C05-DFC9B4694F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125964" name="Line 12">
                <a:extLst>
                  <a:ext uri="{FF2B5EF4-FFF2-40B4-BE49-F238E27FC236}">
                    <a16:creationId xmlns:a16="http://schemas.microsoft.com/office/drawing/2014/main" id="{83216A3D-6AB0-4881-A8C4-898E7405C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5569A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965" name="Line 13">
                <a:extLst>
                  <a:ext uri="{FF2B5EF4-FFF2-40B4-BE49-F238E27FC236}">
                    <a16:creationId xmlns:a16="http://schemas.microsoft.com/office/drawing/2014/main" id="{6DFCD985-315F-4AB2-BA5D-2371B687D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BAC2D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966" name="Line 14">
                <a:extLst>
                  <a:ext uri="{FF2B5EF4-FFF2-40B4-BE49-F238E27FC236}">
                    <a16:creationId xmlns:a16="http://schemas.microsoft.com/office/drawing/2014/main" id="{BDCC96C1-0380-4C6F-9A45-A55B9C085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929FC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125991" name="Picture 39">
            <a:extLst>
              <a:ext uri="{FF2B5EF4-FFF2-40B4-BE49-F238E27FC236}">
                <a16:creationId xmlns:a16="http://schemas.microsoft.com/office/drawing/2014/main" id="{2BB87469-07E1-4A8D-8004-0E38BB3E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48" y="1579564"/>
            <a:ext cx="18478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34;p19">
            <a:extLst>
              <a:ext uri="{FF2B5EF4-FFF2-40B4-BE49-F238E27FC236}">
                <a16:creationId xmlns:a16="http://schemas.microsoft.com/office/drawing/2014/main" id="{2C1CAE5D-38C9-45A1-A467-3B82F73FA0F1}"/>
              </a:ext>
            </a:extLst>
          </p:cNvPr>
          <p:cNvSpPr txBox="1">
            <a:spLocks/>
          </p:cNvSpPr>
          <p:nvPr/>
        </p:nvSpPr>
        <p:spPr bwMode="auto">
          <a:xfrm>
            <a:off x="237705" y="1681164"/>
            <a:ext cx="7212900" cy="41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Tx/>
              <a:buChar char="●"/>
            </a:pPr>
            <a:r>
              <a:rPr lang="en-GB" sz="1800" kern="0" dirty="0"/>
              <a:t>Parkinson’s, a movement disorder, is the fastest growing neurological condition in the world.</a:t>
            </a:r>
          </a:p>
          <a:p>
            <a:pPr marL="45720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800" kern="0" dirty="0"/>
              <a:t> 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Tx/>
              <a:buChar char="●"/>
            </a:pPr>
            <a:r>
              <a:rPr lang="en-GB" sz="1800" kern="0" dirty="0"/>
              <a:t>In the UK, around 145,000 people are already living with Parkinson’s.</a:t>
            </a:r>
          </a:p>
          <a:p>
            <a:pPr marL="45720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800" kern="0" dirty="0"/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Tx/>
              <a:buChar char="●"/>
            </a:pPr>
            <a:r>
              <a:rPr lang="en-GB" sz="1800" kern="0" dirty="0"/>
              <a:t>With population growth and ageing, we estimate that this will increase by a fifth, to around 172,000 people in the UK, by 2030.</a:t>
            </a:r>
          </a:p>
          <a:p>
            <a:pPr marL="45720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800" kern="0" dirty="0"/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Tx/>
              <a:buChar char="●"/>
            </a:pPr>
            <a:r>
              <a:rPr lang="en-GB" sz="1800" kern="0" dirty="0"/>
              <a:t>Every hour, two more people are diagnosed.</a:t>
            </a:r>
          </a:p>
          <a:p>
            <a:pPr marL="45720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800" kern="0" dirty="0"/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Tx/>
              <a:buChar char="●"/>
            </a:pPr>
            <a:r>
              <a:rPr lang="en-GB" sz="1800" kern="0" dirty="0"/>
              <a:t>1 in 37 people alive today will be diagnosed with Parkinson’s in their lifetime.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800" kern="0" dirty="0"/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Tx/>
              <a:buChar char="●"/>
            </a:pPr>
            <a:r>
              <a:rPr lang="en-GB" sz="1800" kern="0" dirty="0"/>
              <a:t>More than 1 million people in the UK are affected.</a:t>
            </a:r>
          </a:p>
        </p:txBody>
      </p:sp>
      <p:pic>
        <p:nvPicPr>
          <p:cNvPr id="3" name="Picture 2" descr="A sign on a brick wall&#10;&#10;Description automatically generated with medium confidence">
            <a:extLst>
              <a:ext uri="{FF2B5EF4-FFF2-40B4-BE49-F238E27FC236}">
                <a16:creationId xmlns:a16="http://schemas.microsoft.com/office/drawing/2014/main" id="{388DD342-64C1-4B85-BE0E-CE49C9AFE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48" y="3776664"/>
            <a:ext cx="1853167" cy="185316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51"/>
          <p:cNvGrpSpPr>
            <a:grpSpLocks/>
          </p:cNvGrpSpPr>
          <p:nvPr/>
        </p:nvGrpSpPr>
        <p:grpSpPr bwMode="auto">
          <a:xfrm>
            <a:off x="-4763" y="0"/>
            <a:ext cx="9148763" cy="6118225"/>
            <a:chOff x="-3" y="0"/>
            <a:chExt cx="5763" cy="3854"/>
          </a:xfrm>
        </p:grpSpPr>
        <p:pic>
          <p:nvPicPr>
            <p:cNvPr id="20483" name="Picture 3" descr="IMG_6555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Picture 4" descr="Pic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2"/>
            <a:stretch>
              <a:fillRect/>
            </a:stretch>
          </p:blipFill>
          <p:spPr bwMode="auto">
            <a:xfrm>
              <a:off x="1432" y="3195"/>
              <a:ext cx="704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5" descr="Pic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91"/>
            <a:stretch>
              <a:fillRect/>
            </a:stretch>
          </p:blipFill>
          <p:spPr bwMode="auto">
            <a:xfrm>
              <a:off x="2139" y="1277"/>
              <a:ext cx="716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146" y="1918"/>
              <a:ext cx="709" cy="625"/>
            </a:xfrm>
            <a:prstGeom prst="rect">
              <a:avLst/>
            </a:prstGeom>
            <a:solidFill>
              <a:schemeClr val="accent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652463" indent="-195263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lvl="1" algn="l" eaLnBrk="1" hangingPunct="1">
                <a:buFont typeface="AvantGarde Md BT" pitchFamily="34" charset="0"/>
                <a:buChar char="●"/>
              </a:pPr>
              <a:endParaRPr lang="en-GB" sz="1600">
                <a:solidFill>
                  <a:srgbClr val="FFFFFF"/>
                </a:solidFill>
              </a:endParaRPr>
            </a:p>
          </p:txBody>
        </p:sp>
        <p:pic>
          <p:nvPicPr>
            <p:cNvPr id="20487" name="Picture 7" descr="brain bi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75"/>
            <a:stretch>
              <a:fillRect/>
            </a:stretch>
          </p:blipFill>
          <p:spPr bwMode="auto">
            <a:xfrm>
              <a:off x="717" y="2549"/>
              <a:ext cx="708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8" descr="Pic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00" r="5727" b="14780"/>
            <a:stretch>
              <a:fillRect/>
            </a:stretch>
          </p:blipFill>
          <p:spPr bwMode="auto">
            <a:xfrm>
              <a:off x="0" y="1908"/>
              <a:ext cx="71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9" descr="librar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04" b="682"/>
            <a:stretch>
              <a:fillRect/>
            </a:stretch>
          </p:blipFill>
          <p:spPr bwMode="auto">
            <a:xfrm>
              <a:off x="0" y="640"/>
              <a:ext cx="703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-3" y="3199"/>
              <a:ext cx="709" cy="639"/>
            </a:xfrm>
            <a:prstGeom prst="rect">
              <a:avLst/>
            </a:prstGeom>
            <a:solidFill>
              <a:srgbClr val="C0C0C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652463" indent="-195263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lvl="1" algn="l" eaLnBrk="1" hangingPunct="1">
                <a:buFont typeface="AvantGarde Md BT" pitchFamily="34" charset="0"/>
                <a:buChar char="●"/>
              </a:pPr>
              <a:endParaRPr lang="en-GB" sz="1600">
                <a:solidFill>
                  <a:srgbClr val="FFFFFF"/>
                </a:solidFill>
              </a:endParaRPr>
            </a:p>
          </p:txBody>
        </p:sp>
        <p:pic>
          <p:nvPicPr>
            <p:cNvPr id="20491" name="Picture 11" descr="Pic 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12"/>
            <a:stretch>
              <a:fillRect/>
            </a:stretch>
          </p:blipFill>
          <p:spPr bwMode="auto">
            <a:xfrm>
              <a:off x="0" y="0"/>
              <a:ext cx="712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2862" y="1284"/>
              <a:ext cx="2898" cy="634"/>
            </a:xfrm>
            <a:prstGeom prst="rect">
              <a:avLst/>
            </a:prstGeom>
            <a:solidFill>
              <a:srgbClr val="FF9900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_tradnl">
                <a:latin typeface="Arial" pitchFamily="34" charset="0"/>
              </a:endParaRPr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0" y="640"/>
              <a:ext cx="285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>
              <a:off x="0" y="1278"/>
              <a:ext cx="57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>
              <a:off x="0" y="3192"/>
              <a:ext cx="576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1427" y="0"/>
              <a:ext cx="0" cy="385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713" y="0"/>
              <a:ext cx="0" cy="385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>
              <a:off x="2141" y="0"/>
              <a:ext cx="0" cy="385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>
              <a:off x="2855" y="0"/>
              <a:ext cx="0" cy="385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>
              <a:off x="0" y="1906"/>
              <a:ext cx="285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0" y="2548"/>
              <a:ext cx="285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02" name="Text Box 22"/>
            <p:cNvSpPr txBox="1">
              <a:spLocks noChangeArrowheads="1"/>
            </p:cNvSpPr>
            <p:nvPr/>
          </p:nvSpPr>
          <p:spPr bwMode="auto">
            <a:xfrm>
              <a:off x="2937" y="1302"/>
              <a:ext cx="230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s-ES_tradnl" sz="2400" dirty="0" err="1">
                  <a:solidFill>
                    <a:schemeClr val="bg1"/>
                  </a:solidFill>
                  <a:latin typeface="Arial Rounded MT Bold" pitchFamily="34" charset="0"/>
                </a:rPr>
                <a:t>From</a:t>
              </a:r>
              <a:r>
                <a:rPr lang="es-ES_tradnl" sz="2400" dirty="0">
                  <a:solidFill>
                    <a:schemeClr val="bg1"/>
                  </a:solidFill>
                  <a:latin typeface="Arial Rounded MT Bold" pitchFamily="34" charset="0"/>
                </a:rPr>
                <a:t> Brain to</a:t>
              </a:r>
            </a:p>
            <a:p>
              <a:pPr algn="l" eaLnBrk="1" hangingPunct="1"/>
              <a:r>
                <a:rPr lang="es-ES_tradnl" sz="2400" dirty="0">
                  <a:solidFill>
                    <a:schemeClr val="bg1"/>
                  </a:solidFill>
                  <a:latin typeface="Arial Rounded MT Bold" pitchFamily="34" charset="0"/>
                </a:rPr>
                <a:t>	</a:t>
              </a:r>
              <a:r>
                <a:rPr lang="es-ES_tradnl" sz="2400" dirty="0" err="1">
                  <a:solidFill>
                    <a:schemeClr val="bg1"/>
                  </a:solidFill>
                  <a:latin typeface="Arial Rounded MT Bold" pitchFamily="34" charset="0"/>
                </a:rPr>
                <a:t>Breakthrough</a:t>
              </a:r>
              <a:endParaRPr lang="es-ES_tradnl" sz="2400" dirty="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sp>
          <p:nvSpPr>
            <p:cNvPr id="20503" name="Text Box 23"/>
            <p:cNvSpPr txBox="1">
              <a:spLocks noChangeArrowheads="1"/>
            </p:cNvSpPr>
            <p:nvPr/>
          </p:nvSpPr>
          <p:spPr bwMode="auto">
            <a:xfrm>
              <a:off x="3160" y="1974"/>
              <a:ext cx="2600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sz="1600" b="1">
                  <a:solidFill>
                    <a:schemeClr val="bg1"/>
                  </a:solidFill>
                  <a:latin typeface="Credit Suisse Type Roman" pitchFamily="34" charset="0"/>
                </a:rPr>
                <a:t>Dr. George Gveric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sz="1600" i="1">
                  <a:solidFill>
                    <a:schemeClr val="bg1"/>
                  </a:solidFill>
                  <a:latin typeface="Credit Suisse Type Roman" pitchFamily="34" charset="0"/>
                </a:rPr>
                <a:t>Manager</a:t>
              </a:r>
              <a:endParaRPr lang="es-ES_tradnl" sz="1600" b="1">
                <a:solidFill>
                  <a:schemeClr val="bg1"/>
                </a:solidFill>
                <a:latin typeface="Credit Suisse Type Roman" pitchFamily="34" charset="0"/>
              </a:endParaRPr>
            </a:p>
          </p:txBody>
        </p:sp>
        <p:sp>
          <p:nvSpPr>
            <p:cNvPr id="20504" name="Text Box 24"/>
            <p:cNvSpPr txBox="1">
              <a:spLocks noChangeArrowheads="1"/>
            </p:cNvSpPr>
            <p:nvPr/>
          </p:nvSpPr>
          <p:spPr bwMode="auto">
            <a:xfrm>
              <a:off x="2937" y="561"/>
              <a:ext cx="267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r>
                <a:rPr lang="es-ES_tradnl" sz="3200">
                  <a:solidFill>
                    <a:schemeClr val="bg1"/>
                  </a:solidFill>
                  <a:latin typeface="Arial Rounded MT Bold" pitchFamily="34" charset="0"/>
                </a:rPr>
                <a:t>Parkinson’s Disease Tissue Bank</a:t>
              </a:r>
            </a:p>
          </p:txBody>
        </p:sp>
        <p:sp>
          <p:nvSpPr>
            <p:cNvPr id="20505" name="Text Box 25"/>
            <p:cNvSpPr txBox="1">
              <a:spLocks noChangeArrowheads="1"/>
            </p:cNvSpPr>
            <p:nvPr/>
          </p:nvSpPr>
          <p:spPr bwMode="auto">
            <a:xfrm>
              <a:off x="714" y="1279"/>
              <a:ext cx="709" cy="625"/>
            </a:xfrm>
            <a:prstGeom prst="rect">
              <a:avLst/>
            </a:prstGeom>
            <a:solidFill>
              <a:srgbClr val="7898B3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652463" indent="-195263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79600" algn="l"/>
                </a:tabLs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lvl="1" algn="l" eaLnBrk="1" hangingPunct="1">
                <a:buFont typeface="AvantGarde Md BT" pitchFamily="34" charset="0"/>
                <a:buChar char="●"/>
              </a:pPr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20506" name="Text Box 50"/>
            <p:cNvSpPr txBox="1">
              <a:spLocks noChangeArrowheads="1"/>
            </p:cNvSpPr>
            <p:nvPr/>
          </p:nvSpPr>
          <p:spPr bwMode="auto">
            <a:xfrm>
              <a:off x="3160" y="3262"/>
              <a:ext cx="26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vantGarde Md BT" pitchFamily="34" charset="0"/>
                  <a:cs typeface="Arial" pitchFamily="34" charset="0"/>
                </a:defRPr>
              </a:lvl9pPr>
            </a:lstStyle>
            <a:p>
              <a:pPr algn="l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en-GB" sz="1600" b="1">
                  <a:solidFill>
                    <a:schemeClr val="bg1"/>
                  </a:solidFill>
                  <a:latin typeface="Credit Suisse Type Roman" pitchFamily="34" charset="0"/>
                </a:rPr>
                <a:t>20 November 2023</a:t>
              </a:r>
              <a:endParaRPr lang="es-ES_tradnl" sz="1600" b="1" dirty="0">
                <a:solidFill>
                  <a:schemeClr val="bg1"/>
                </a:solidFill>
                <a:latin typeface="Credit Suisse Type Roman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5307C719-0BE5-497F-B0A4-8483BE374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8938" y="366713"/>
            <a:ext cx="6788150" cy="685800"/>
          </a:xfrm>
        </p:spPr>
        <p:txBody>
          <a:bodyPr/>
          <a:lstStyle/>
          <a:p>
            <a:pPr algn="l"/>
            <a:r>
              <a:rPr lang="en-GB" altLang="en-US" sz="4000">
                <a:solidFill>
                  <a:srgbClr val="495A8F"/>
                </a:solidFill>
                <a:latin typeface="AvantGarde Md BT" pitchFamily="34" charset="0"/>
              </a:rPr>
              <a:t>Human nervous system</a:t>
            </a:r>
            <a:endParaRPr lang="en-US" altLang="en-US" sz="4000">
              <a:solidFill>
                <a:srgbClr val="495A8F"/>
              </a:solidFill>
              <a:latin typeface="AvantGarde Md BT" pitchFamily="34" charset="0"/>
            </a:endParaRPr>
          </a:p>
        </p:txBody>
      </p:sp>
      <p:grpSp>
        <p:nvGrpSpPr>
          <p:cNvPr id="145411" name="Group 3">
            <a:extLst>
              <a:ext uri="{FF2B5EF4-FFF2-40B4-BE49-F238E27FC236}">
                <a16:creationId xmlns:a16="http://schemas.microsoft.com/office/drawing/2014/main" id="{6D991351-B447-4986-92EA-32AC770781E2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9144000" cy="1444626"/>
            <a:chOff x="0" y="-1"/>
            <a:chExt cx="5760" cy="910"/>
          </a:xfrm>
        </p:grpSpPr>
        <p:pic>
          <p:nvPicPr>
            <p:cNvPr id="145412" name="Picture 4">
              <a:extLst>
                <a:ext uri="{FF2B5EF4-FFF2-40B4-BE49-F238E27FC236}">
                  <a16:creationId xmlns:a16="http://schemas.microsoft.com/office/drawing/2014/main" id="{3B0B1BF4-C56E-4FE0-A928-1276141BBAD8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5413" name="Group 5">
              <a:extLst>
                <a:ext uri="{FF2B5EF4-FFF2-40B4-BE49-F238E27FC236}">
                  <a16:creationId xmlns:a16="http://schemas.microsoft.com/office/drawing/2014/main" id="{952E672F-4C0E-480A-949B-99860765F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145414" name="Line 6">
                <a:extLst>
                  <a:ext uri="{FF2B5EF4-FFF2-40B4-BE49-F238E27FC236}">
                    <a16:creationId xmlns:a16="http://schemas.microsoft.com/office/drawing/2014/main" id="{3405B601-DEF2-4E82-8D78-78FD2FF59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5569A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415" name="Line 7">
                <a:extLst>
                  <a:ext uri="{FF2B5EF4-FFF2-40B4-BE49-F238E27FC236}">
                    <a16:creationId xmlns:a16="http://schemas.microsoft.com/office/drawing/2014/main" id="{6F20DF5E-BA00-4C80-B399-60D0BDB00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BAC2D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416" name="Line 8">
                <a:extLst>
                  <a:ext uri="{FF2B5EF4-FFF2-40B4-BE49-F238E27FC236}">
                    <a16:creationId xmlns:a16="http://schemas.microsoft.com/office/drawing/2014/main" id="{10348C53-3F10-475B-88F4-043E13BBE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929FC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45426" name="Text Box 18">
            <a:extLst>
              <a:ext uri="{FF2B5EF4-FFF2-40B4-BE49-F238E27FC236}">
                <a16:creationId xmlns:a16="http://schemas.microsoft.com/office/drawing/2014/main" id="{932BF2D8-01F5-45C4-B041-F59A21517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557338"/>
            <a:ext cx="52562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40000"/>
              </a:spcBef>
            </a:pPr>
            <a:r>
              <a:rPr lang="en-GB" altLang="en-US" sz="1600">
                <a:latin typeface="AvantGarde Md BT" pitchFamily="34" charset="0"/>
              </a:rPr>
              <a:t>Processes information from the environment and </a:t>
            </a:r>
            <a:br>
              <a:rPr lang="en-GB" altLang="en-US" sz="1600">
                <a:latin typeface="AvantGarde Md BT" pitchFamily="34" charset="0"/>
              </a:rPr>
            </a:br>
            <a:r>
              <a:rPr lang="en-GB" altLang="en-US" sz="1600">
                <a:latin typeface="AvantGarde Md BT" pitchFamily="34" charset="0"/>
              </a:rPr>
              <a:t>the body itself</a:t>
            </a:r>
          </a:p>
          <a:p>
            <a:pPr>
              <a:lnSpc>
                <a:spcPct val="95000"/>
              </a:lnSpc>
              <a:spcBef>
                <a:spcPct val="40000"/>
              </a:spcBef>
            </a:pPr>
            <a:r>
              <a:rPr lang="en-GB" altLang="en-US" sz="1600">
                <a:latin typeface="AvantGarde Md BT" pitchFamily="34" charset="0"/>
              </a:rPr>
              <a:t>Brain, together with the spinal cord, forms a central nervous system </a:t>
            </a:r>
          </a:p>
          <a:p>
            <a:pPr>
              <a:lnSpc>
                <a:spcPct val="95000"/>
              </a:lnSpc>
              <a:spcBef>
                <a:spcPct val="40000"/>
              </a:spcBef>
            </a:pPr>
            <a:r>
              <a:rPr lang="en-GB" altLang="en-US" sz="1600">
                <a:latin typeface="AvantGarde Md BT" pitchFamily="34" charset="0"/>
              </a:rPr>
              <a:t>The brain contains up to 1 billion cells </a:t>
            </a:r>
            <a:br>
              <a:rPr lang="en-GB" altLang="en-US" sz="1600">
                <a:latin typeface="AvantGarde Md BT" pitchFamily="34" charset="0"/>
              </a:rPr>
            </a:br>
            <a:r>
              <a:rPr lang="en-GB" altLang="en-US" sz="1600">
                <a:latin typeface="AvantGarde Md BT" pitchFamily="34" charset="0"/>
              </a:rPr>
              <a:t>(nerve cells and support cells – glia)</a:t>
            </a:r>
          </a:p>
          <a:p>
            <a:pPr>
              <a:lnSpc>
                <a:spcPct val="95000"/>
              </a:lnSpc>
              <a:spcBef>
                <a:spcPct val="40000"/>
              </a:spcBef>
            </a:pPr>
            <a:r>
              <a:rPr lang="en-GB" altLang="en-US" sz="1600">
                <a:latin typeface="AvantGarde Md BT" pitchFamily="34" charset="0"/>
              </a:rPr>
              <a:t> </a:t>
            </a:r>
          </a:p>
        </p:txBody>
      </p:sp>
      <p:pic>
        <p:nvPicPr>
          <p:cNvPr id="145430" name="Picture 22">
            <a:extLst>
              <a:ext uri="{FF2B5EF4-FFF2-40B4-BE49-F238E27FC236}">
                <a16:creationId xmlns:a16="http://schemas.microsoft.com/office/drawing/2014/main" id="{8240077F-7580-4EE6-89B2-C8278F899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2452687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31" name="Picture 23">
            <a:extLst>
              <a:ext uri="{FF2B5EF4-FFF2-40B4-BE49-F238E27FC236}">
                <a16:creationId xmlns:a16="http://schemas.microsoft.com/office/drawing/2014/main" id="{994026C3-5ED0-41DF-B7D8-C396C6E96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430588"/>
            <a:ext cx="5472113" cy="26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21" name="Rectangle 177">
            <a:extLst>
              <a:ext uri="{FF2B5EF4-FFF2-40B4-BE49-F238E27FC236}">
                <a16:creationId xmlns:a16="http://schemas.microsoft.com/office/drawing/2014/main" id="{52682C99-CDD3-431C-BD5B-ABB1F87AB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4175" y="333375"/>
            <a:ext cx="6696075" cy="647700"/>
          </a:xfrm>
        </p:spPr>
        <p:txBody>
          <a:bodyPr/>
          <a:lstStyle/>
          <a:p>
            <a:pPr algn="l"/>
            <a:r>
              <a:rPr lang="en-GB" altLang="en-US" sz="4000" dirty="0">
                <a:solidFill>
                  <a:srgbClr val="495A8F"/>
                </a:solidFill>
                <a:latin typeface="AvantGarde Md BT" pitchFamily="34" charset="0"/>
              </a:rPr>
              <a:t>Parkinson’s pathology</a:t>
            </a:r>
          </a:p>
        </p:txBody>
      </p:sp>
      <p:grpSp>
        <p:nvGrpSpPr>
          <p:cNvPr id="159923" name="Group 179">
            <a:extLst>
              <a:ext uri="{FF2B5EF4-FFF2-40B4-BE49-F238E27FC236}">
                <a16:creationId xmlns:a16="http://schemas.microsoft.com/office/drawing/2014/main" id="{DD27611E-B0BC-4610-841F-C6349D97CE5D}"/>
              </a:ext>
            </a:extLst>
          </p:cNvPr>
          <p:cNvGrpSpPr>
            <a:grpSpLocks/>
          </p:cNvGrpSpPr>
          <p:nvPr/>
        </p:nvGrpSpPr>
        <p:grpSpPr bwMode="auto">
          <a:xfrm>
            <a:off x="0" y="-1588"/>
            <a:ext cx="9144000" cy="1444626"/>
            <a:chOff x="0" y="-1"/>
            <a:chExt cx="5760" cy="910"/>
          </a:xfrm>
        </p:grpSpPr>
        <p:pic>
          <p:nvPicPr>
            <p:cNvPr id="159924" name="Picture 180">
              <a:extLst>
                <a:ext uri="{FF2B5EF4-FFF2-40B4-BE49-F238E27FC236}">
                  <a16:creationId xmlns:a16="http://schemas.microsoft.com/office/drawing/2014/main" id="{0D597E01-DAAA-4B7F-846E-CDC5C0C3E5F0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9925" name="Group 181">
              <a:extLst>
                <a:ext uri="{FF2B5EF4-FFF2-40B4-BE49-F238E27FC236}">
                  <a16:creationId xmlns:a16="http://schemas.microsoft.com/office/drawing/2014/main" id="{8AF45DB6-7363-407C-90AE-AB0AD3ADDE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159926" name="Line 182">
                <a:extLst>
                  <a:ext uri="{FF2B5EF4-FFF2-40B4-BE49-F238E27FC236}">
                    <a16:creationId xmlns:a16="http://schemas.microsoft.com/office/drawing/2014/main" id="{43188296-A20A-40A1-953D-F4D3BB305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5569A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927" name="Line 183">
                <a:extLst>
                  <a:ext uri="{FF2B5EF4-FFF2-40B4-BE49-F238E27FC236}">
                    <a16:creationId xmlns:a16="http://schemas.microsoft.com/office/drawing/2014/main" id="{2225C63A-F2C7-4832-B6D9-9E30F85A5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BAC2D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928" name="Line 184">
                <a:extLst>
                  <a:ext uri="{FF2B5EF4-FFF2-40B4-BE49-F238E27FC236}">
                    <a16:creationId xmlns:a16="http://schemas.microsoft.com/office/drawing/2014/main" id="{40AFE8F3-A35F-4269-8C37-5FBA2C0F5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929FC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62875" name="Rectangle 3131">
            <a:extLst>
              <a:ext uri="{FF2B5EF4-FFF2-40B4-BE49-F238E27FC236}">
                <a16:creationId xmlns:a16="http://schemas.microsoft.com/office/drawing/2014/main" id="{B2A438A7-B4DB-4C3C-9928-E8DEADF92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1514475"/>
            <a:ext cx="3278188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/>
              <a:t>Greatly reduced activity of </a:t>
            </a:r>
            <a:br>
              <a:rPr lang="en-GB" altLang="en-US" sz="1600"/>
            </a:br>
            <a:r>
              <a:rPr lang="en-GB" altLang="en-US" sz="1600"/>
              <a:t>pigmented dopamine-secreting </a:t>
            </a:r>
            <a:br>
              <a:rPr lang="en-GB" altLang="en-US" sz="1600"/>
            </a:br>
            <a:r>
              <a:rPr lang="en-GB" altLang="en-US" sz="1600"/>
              <a:t>(</a:t>
            </a:r>
            <a:r>
              <a:rPr lang="en-GB" altLang="en-US" sz="1600">
                <a:solidFill>
                  <a:srgbClr val="CC3300"/>
                </a:solidFill>
              </a:rPr>
              <a:t>dopaminergic</a:t>
            </a:r>
            <a:r>
              <a:rPr lang="en-GB" altLang="en-US" sz="1600"/>
              <a:t>) cells in </a:t>
            </a:r>
            <a:br>
              <a:rPr lang="en-GB" altLang="en-US" sz="1600"/>
            </a:br>
            <a:r>
              <a:rPr lang="en-GB" altLang="en-US" sz="1600"/>
              <a:t>the </a:t>
            </a:r>
            <a:r>
              <a:rPr lang="en-GB" altLang="en-US" sz="1600">
                <a:solidFill>
                  <a:srgbClr val="CC3300"/>
                </a:solidFill>
              </a:rPr>
              <a:t>substantia nigra</a:t>
            </a:r>
          </a:p>
          <a:p>
            <a:endParaRPr lang="en-GB" altLang="en-US" sz="1600"/>
          </a:p>
          <a:p>
            <a:r>
              <a:rPr lang="en-GB" altLang="en-US" sz="1600"/>
              <a:t>Inhibition of the </a:t>
            </a:r>
            <a:r>
              <a:rPr lang="en-GB" altLang="en-US" sz="1600">
                <a:solidFill>
                  <a:srgbClr val="CC3300"/>
                </a:solidFill>
              </a:rPr>
              <a:t>direct pathway</a:t>
            </a:r>
            <a:r>
              <a:rPr lang="en-GB" altLang="en-US" sz="1600"/>
              <a:t> </a:t>
            </a:r>
          </a:p>
          <a:p>
            <a:r>
              <a:rPr lang="en-GB" altLang="en-US" sz="1600"/>
              <a:t>which facilitates movement </a:t>
            </a:r>
            <a:br>
              <a:rPr lang="en-GB" altLang="en-US" sz="1600"/>
            </a:br>
            <a:r>
              <a:rPr lang="en-GB" altLang="en-US" sz="1600"/>
              <a:t>and excitation of the </a:t>
            </a:r>
            <a:r>
              <a:rPr lang="en-GB" altLang="en-US" sz="1600">
                <a:solidFill>
                  <a:srgbClr val="CC3300"/>
                </a:solidFill>
              </a:rPr>
              <a:t>indirect </a:t>
            </a:r>
          </a:p>
          <a:p>
            <a:r>
              <a:rPr lang="en-GB" altLang="en-US" sz="1600">
                <a:solidFill>
                  <a:srgbClr val="CC3300"/>
                </a:solidFill>
              </a:rPr>
              <a:t>pathway</a:t>
            </a:r>
            <a:r>
              <a:rPr lang="en-GB" altLang="en-US" sz="1600"/>
              <a:t> which inhibits movement</a:t>
            </a:r>
          </a:p>
          <a:p>
            <a:endParaRPr lang="en-GB" altLang="en-US" sz="1600"/>
          </a:p>
          <a:p>
            <a:r>
              <a:rPr lang="en-GB" altLang="en-US" sz="1600"/>
              <a:t>Abnormal accumulation of </a:t>
            </a:r>
          </a:p>
          <a:p>
            <a:r>
              <a:rPr lang="en-GB" altLang="en-US" sz="1600"/>
              <a:t>the protein </a:t>
            </a:r>
            <a:r>
              <a:rPr lang="en-GB" altLang="en-US" sz="1600">
                <a:solidFill>
                  <a:srgbClr val="CC3300"/>
                </a:solidFill>
              </a:rPr>
              <a:t>alpha-synuclein</a:t>
            </a:r>
            <a:r>
              <a:rPr lang="en-GB" altLang="en-US" sz="1600"/>
              <a:t> </a:t>
            </a:r>
          </a:p>
          <a:p>
            <a:r>
              <a:rPr lang="en-GB" altLang="en-US" sz="1600"/>
              <a:t>bound to ubiquitin (</a:t>
            </a:r>
            <a:r>
              <a:rPr lang="en-GB" altLang="en-US" sz="1600">
                <a:solidFill>
                  <a:srgbClr val="CC3300"/>
                </a:solidFill>
              </a:rPr>
              <a:t>Lewy bodies</a:t>
            </a:r>
            <a:r>
              <a:rPr lang="en-GB" altLang="en-US" sz="1600"/>
              <a:t>)</a:t>
            </a:r>
          </a:p>
          <a:p>
            <a:endParaRPr lang="en-GB" altLang="en-US" sz="1600"/>
          </a:p>
          <a:p>
            <a:r>
              <a:rPr lang="en-GB" altLang="en-US" sz="1600"/>
              <a:t>Accumulation of </a:t>
            </a:r>
            <a:r>
              <a:rPr lang="en-GB" altLang="en-US" sz="1600">
                <a:solidFill>
                  <a:srgbClr val="CC3300"/>
                </a:solidFill>
              </a:rPr>
              <a:t>iron</a:t>
            </a:r>
            <a:r>
              <a:rPr lang="en-GB" altLang="en-US" sz="1600"/>
              <a:t>, </a:t>
            </a:r>
            <a:r>
              <a:rPr lang="en-GB" altLang="en-US" sz="1600">
                <a:solidFill>
                  <a:srgbClr val="CC3300"/>
                </a:solidFill>
              </a:rPr>
              <a:t>calcium</a:t>
            </a:r>
            <a:r>
              <a:rPr lang="en-GB" altLang="en-US" sz="1600"/>
              <a:t> and </a:t>
            </a:r>
            <a:br>
              <a:rPr lang="en-GB" altLang="en-US" sz="1600"/>
            </a:br>
            <a:r>
              <a:rPr lang="en-GB" altLang="en-US" sz="1600"/>
              <a:t>inhibition of </a:t>
            </a:r>
            <a:r>
              <a:rPr lang="en-GB" altLang="en-US" sz="1600">
                <a:solidFill>
                  <a:srgbClr val="CC3300"/>
                </a:solidFill>
              </a:rPr>
              <a:t>neuromelanin</a:t>
            </a:r>
          </a:p>
          <a:p>
            <a:endParaRPr lang="en-GB" altLang="en-US" sz="1600">
              <a:solidFill>
                <a:srgbClr val="CC3300"/>
              </a:solidFill>
            </a:endParaRPr>
          </a:p>
        </p:txBody>
      </p:sp>
      <p:pic>
        <p:nvPicPr>
          <p:cNvPr id="15" name="Google Shape;144;p20">
            <a:extLst>
              <a:ext uri="{FF2B5EF4-FFF2-40B4-BE49-F238E27FC236}">
                <a16:creationId xmlns:a16="http://schemas.microsoft.com/office/drawing/2014/main" id="{86957E80-1D71-4B48-8ACF-548EEFB4CB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86" y="1701802"/>
            <a:ext cx="4646426" cy="412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4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94" name="Picture 18">
            <a:extLst>
              <a:ext uri="{FF2B5EF4-FFF2-40B4-BE49-F238E27FC236}">
                <a16:creationId xmlns:a16="http://schemas.microsoft.com/office/drawing/2014/main" id="{5214BBCF-5CFC-40DC-B4AF-71BEDA134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46238"/>
            <a:ext cx="776605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8" name="Rectangle 2">
            <a:extLst>
              <a:ext uri="{FF2B5EF4-FFF2-40B4-BE49-F238E27FC236}">
                <a16:creationId xmlns:a16="http://schemas.microsoft.com/office/drawing/2014/main" id="{EDB005DB-9369-4000-AF5D-B2BC9FFA9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1325" y="357188"/>
            <a:ext cx="6192838" cy="647700"/>
          </a:xfrm>
        </p:spPr>
        <p:txBody>
          <a:bodyPr/>
          <a:lstStyle/>
          <a:p>
            <a:pPr algn="l"/>
            <a:r>
              <a:rPr lang="en-GB" altLang="en-US" sz="4000" dirty="0">
                <a:solidFill>
                  <a:srgbClr val="115957"/>
                </a:solidFill>
                <a:latin typeface="AvantGarde Md BT" pitchFamily="34" charset="0"/>
              </a:rPr>
              <a:t>Treatments for PD</a:t>
            </a:r>
          </a:p>
        </p:txBody>
      </p:sp>
      <p:grpSp>
        <p:nvGrpSpPr>
          <p:cNvPr id="152579" name="Group 3">
            <a:extLst>
              <a:ext uri="{FF2B5EF4-FFF2-40B4-BE49-F238E27FC236}">
                <a16:creationId xmlns:a16="http://schemas.microsoft.com/office/drawing/2014/main" id="{AB9ED3BE-CA83-46B3-B734-E69E04E0DA6F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-1588"/>
            <a:ext cx="9145588" cy="1444626"/>
            <a:chOff x="-1" y="-1"/>
            <a:chExt cx="5761" cy="910"/>
          </a:xfrm>
        </p:grpSpPr>
        <p:grpSp>
          <p:nvGrpSpPr>
            <p:cNvPr id="152580" name="Group 4">
              <a:extLst>
                <a:ext uri="{FF2B5EF4-FFF2-40B4-BE49-F238E27FC236}">
                  <a16:creationId xmlns:a16="http://schemas.microsoft.com/office/drawing/2014/main" id="{EEDB3743-A9A1-409B-A49D-42D6CB4E1B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152581" name="Line 5">
                <a:extLst>
                  <a:ext uri="{FF2B5EF4-FFF2-40B4-BE49-F238E27FC236}">
                    <a16:creationId xmlns:a16="http://schemas.microsoft.com/office/drawing/2014/main" id="{D68D7567-5000-4CBD-BCBD-03095E7DC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799D7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582" name="Line 6">
                <a:extLst>
                  <a:ext uri="{FF2B5EF4-FFF2-40B4-BE49-F238E27FC236}">
                    <a16:creationId xmlns:a16="http://schemas.microsoft.com/office/drawing/2014/main" id="{6892B26D-C08F-4437-8E46-39E6293F3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DAE4D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583" name="Line 7">
                <a:extLst>
                  <a:ext uri="{FF2B5EF4-FFF2-40B4-BE49-F238E27FC236}">
                    <a16:creationId xmlns:a16="http://schemas.microsoft.com/office/drawing/2014/main" id="{A8C7BF2D-AE9B-4EDE-997E-A0AEA025E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AEC4A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52584" name="Picture 8">
              <a:extLst>
                <a:ext uri="{FF2B5EF4-FFF2-40B4-BE49-F238E27FC236}">
                  <a16:creationId xmlns:a16="http://schemas.microsoft.com/office/drawing/2014/main" id="{A5EB61B9-02F0-4040-A1AB-7A20493E7850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"/>
              <a:ext cx="907" cy="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2589" name="Text Box 13">
            <a:extLst>
              <a:ext uri="{FF2B5EF4-FFF2-40B4-BE49-F238E27FC236}">
                <a16:creationId xmlns:a16="http://schemas.microsoft.com/office/drawing/2014/main" id="{5424E23F-F9BA-4E45-A1D5-BDF33C197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01813"/>
            <a:ext cx="776605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90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GB" altLang="en-US">
                <a:latin typeface="AvantGarde Md BT" pitchFamily="34" charset="0"/>
              </a:rPr>
              <a:t>  Increase the level of dopamine that reaches the brain</a:t>
            </a:r>
          </a:p>
          <a:p>
            <a:pPr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GB" altLang="en-US">
                <a:latin typeface="AvantGarde Md BT" pitchFamily="34" charset="0"/>
              </a:rPr>
              <a:t>  Stimulate the parts of the brain where dopamine works</a:t>
            </a:r>
          </a:p>
          <a:p>
            <a:pPr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r>
              <a:rPr lang="en-GB" altLang="en-US">
                <a:latin typeface="AvantGarde Md BT" pitchFamily="34" charset="0"/>
              </a:rPr>
              <a:t>  Block the action of other chemicals that affect dopamine (acetylcholine)</a:t>
            </a:r>
          </a:p>
          <a:p>
            <a:pPr>
              <a:lnSpc>
                <a:spcPct val="95000"/>
              </a:lnSpc>
              <a:spcBef>
                <a:spcPct val="25000"/>
              </a:spcBef>
              <a:buFontTx/>
              <a:buChar char="•"/>
            </a:pPr>
            <a:endParaRPr lang="en-GB" altLang="en-US">
              <a:latin typeface="AvantGarde Md BT" pitchFamily="34" charset="0"/>
            </a:endParaRPr>
          </a:p>
        </p:txBody>
      </p:sp>
      <p:sp>
        <p:nvSpPr>
          <p:cNvPr id="152593" name="Rectangle 17">
            <a:extLst>
              <a:ext uri="{FF2B5EF4-FFF2-40B4-BE49-F238E27FC236}">
                <a16:creationId xmlns:a16="http://schemas.microsoft.com/office/drawing/2014/main" id="{FBA29E8E-7AF8-4C80-88C5-3322C8F07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084513"/>
            <a:ext cx="7766050" cy="1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250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altLang="en-US"/>
              <a:t> </a:t>
            </a:r>
            <a:r>
              <a:rPr lang="en-GB" altLang="en-US" b="1"/>
              <a:t>Levodopa - </a:t>
            </a:r>
            <a:r>
              <a:rPr lang="en-GB" altLang="en-US"/>
              <a:t>a natural amino acid that the brain converts into dopamine </a:t>
            </a:r>
          </a:p>
          <a:p>
            <a:pPr>
              <a:lnSpc>
                <a:spcPct val="95000"/>
              </a:lnSpc>
              <a:spcBef>
                <a:spcPct val="250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altLang="en-US" b="1"/>
              <a:t> Dopamine agonists  </a:t>
            </a:r>
            <a:r>
              <a:rPr lang="en-GB" altLang="en-US"/>
              <a:t>- drugs that mimic the effects of dopamine</a:t>
            </a:r>
          </a:p>
          <a:p>
            <a:pPr>
              <a:lnSpc>
                <a:spcPct val="95000"/>
              </a:lnSpc>
              <a:spcBef>
                <a:spcPct val="250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altLang="en-US" b="1"/>
              <a:t> COMT inhibitors</a:t>
            </a:r>
            <a:r>
              <a:rPr lang="en-GB" altLang="en-US"/>
              <a:t> – COM transferase (enzyme) inhibitors (L-Dopa)</a:t>
            </a:r>
            <a:endParaRPr lang="en-GB" altLang="en-US" b="1"/>
          </a:p>
          <a:p>
            <a:pPr>
              <a:lnSpc>
                <a:spcPct val="95000"/>
              </a:lnSpc>
              <a:spcBef>
                <a:spcPct val="250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altLang="en-US" b="1"/>
              <a:t> MAO-B inhibitors </a:t>
            </a:r>
            <a:r>
              <a:rPr lang="en-GB" altLang="en-US"/>
              <a:t>– monoaminooxidase inhibitors (dopamine)</a:t>
            </a:r>
            <a:endParaRPr lang="en-GB" altLang="en-US" b="1"/>
          </a:p>
          <a:p>
            <a:pPr>
              <a:lnSpc>
                <a:spcPct val="95000"/>
              </a:lnSpc>
              <a:spcBef>
                <a:spcPct val="250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altLang="en-US" b="1"/>
              <a:t> Glutamate antagonist</a:t>
            </a:r>
          </a:p>
          <a:p>
            <a:pPr>
              <a:lnSpc>
                <a:spcPct val="95000"/>
              </a:lnSpc>
              <a:spcBef>
                <a:spcPct val="250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n-GB" altLang="en-US" b="1"/>
              <a:t> Anticholinergics 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91" name="Rectangle 27">
            <a:extLst>
              <a:ext uri="{FF2B5EF4-FFF2-40B4-BE49-F238E27FC236}">
                <a16:creationId xmlns:a16="http://schemas.microsoft.com/office/drawing/2014/main" id="{9161C8E4-1D2B-4D08-B58B-166E902DD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357188"/>
            <a:ext cx="61928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sz="4000">
                <a:solidFill>
                  <a:srgbClr val="115957"/>
                </a:solidFill>
                <a:latin typeface="AvantGarde Md BT" pitchFamily="34" charset="0"/>
              </a:rPr>
              <a:t>Future therapy</a:t>
            </a:r>
          </a:p>
        </p:txBody>
      </p:sp>
      <p:grpSp>
        <p:nvGrpSpPr>
          <p:cNvPr id="164867" name="Group 3">
            <a:extLst>
              <a:ext uri="{FF2B5EF4-FFF2-40B4-BE49-F238E27FC236}">
                <a16:creationId xmlns:a16="http://schemas.microsoft.com/office/drawing/2014/main" id="{5E145E88-7B20-4798-BCA7-86893F13BA4E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-1588"/>
            <a:ext cx="9145588" cy="1444626"/>
            <a:chOff x="-1" y="-1"/>
            <a:chExt cx="5761" cy="910"/>
          </a:xfrm>
        </p:grpSpPr>
        <p:grpSp>
          <p:nvGrpSpPr>
            <p:cNvPr id="164868" name="Group 4">
              <a:extLst>
                <a:ext uri="{FF2B5EF4-FFF2-40B4-BE49-F238E27FC236}">
                  <a16:creationId xmlns:a16="http://schemas.microsoft.com/office/drawing/2014/main" id="{1497F663-3D03-4483-9962-B4B46A5266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164869" name="Line 5">
                <a:extLst>
                  <a:ext uri="{FF2B5EF4-FFF2-40B4-BE49-F238E27FC236}">
                    <a16:creationId xmlns:a16="http://schemas.microsoft.com/office/drawing/2014/main" id="{F6517F32-2BD4-487A-9F0D-578E72F90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799D7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70" name="Line 6">
                <a:extLst>
                  <a:ext uri="{FF2B5EF4-FFF2-40B4-BE49-F238E27FC236}">
                    <a16:creationId xmlns:a16="http://schemas.microsoft.com/office/drawing/2014/main" id="{67C60DB3-B687-48D1-ACC0-911B3A25E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DAE4D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71" name="Line 7">
                <a:extLst>
                  <a:ext uri="{FF2B5EF4-FFF2-40B4-BE49-F238E27FC236}">
                    <a16:creationId xmlns:a16="http://schemas.microsoft.com/office/drawing/2014/main" id="{C88BFC7E-C3C0-4E8F-9F98-1AAF1D31C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AEC4A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164872" name="Picture 8">
              <a:extLst>
                <a:ext uri="{FF2B5EF4-FFF2-40B4-BE49-F238E27FC236}">
                  <a16:creationId xmlns:a16="http://schemas.microsoft.com/office/drawing/2014/main" id="{2DE9A7D2-4696-46E6-8C39-886F788BD237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"/>
              <a:ext cx="907" cy="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Chart, diagram, pie chart&#10;&#10;Description automatically generated">
            <a:extLst>
              <a:ext uri="{FF2B5EF4-FFF2-40B4-BE49-F238E27FC236}">
                <a16:creationId xmlns:a16="http://schemas.microsoft.com/office/drawing/2014/main" id="{672CF469-9B10-4C03-85B0-701F98A4C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" y="1600295"/>
            <a:ext cx="4004827" cy="3308568"/>
          </a:xfrm>
          <a:prstGeom prst="rect">
            <a:avLst/>
          </a:prstGeom>
        </p:spPr>
      </p:pic>
      <p:pic>
        <p:nvPicPr>
          <p:cNvPr id="5" name="Picture 4" descr="Chart, diagram, pie chart&#10;&#10;Description automatically generated">
            <a:extLst>
              <a:ext uri="{FF2B5EF4-FFF2-40B4-BE49-F238E27FC236}">
                <a16:creationId xmlns:a16="http://schemas.microsoft.com/office/drawing/2014/main" id="{48D128D7-1A98-452B-8D64-0684037EB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02" y="1600295"/>
            <a:ext cx="4653573" cy="32675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4"/>
          <p:cNvSpPr>
            <a:spLocks noChangeArrowheads="1"/>
          </p:cNvSpPr>
          <p:nvPr/>
        </p:nvSpPr>
        <p:spPr bwMode="auto">
          <a:xfrm>
            <a:off x="1695450" y="366713"/>
            <a:ext cx="6788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115957"/>
                </a:solidFill>
                <a:latin typeface="AvantGarde Md BT" pitchFamily="34" charset="0"/>
              </a:rPr>
              <a:t>Donor scheme</a:t>
            </a:r>
            <a:endParaRPr lang="en-US" altLang="en-US" sz="4000">
              <a:solidFill>
                <a:srgbClr val="495A8F"/>
              </a:solidFill>
              <a:latin typeface="AvantGarde Md BT" pitchFamily="34" charset="0"/>
            </a:endParaRPr>
          </a:p>
        </p:txBody>
      </p:sp>
      <p:grpSp>
        <p:nvGrpSpPr>
          <p:cNvPr id="9219" name="Group 8"/>
          <p:cNvGrpSpPr>
            <a:grpSpLocks/>
          </p:cNvGrpSpPr>
          <p:nvPr/>
        </p:nvGrpSpPr>
        <p:grpSpPr bwMode="auto">
          <a:xfrm>
            <a:off x="-1588" y="-1588"/>
            <a:ext cx="9145588" cy="1444626"/>
            <a:chOff x="-1" y="-1"/>
            <a:chExt cx="5761" cy="910"/>
          </a:xfrm>
        </p:grpSpPr>
        <p:grpSp>
          <p:nvGrpSpPr>
            <p:cNvPr id="9494" name="Group 9"/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9496" name="Line 10"/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799D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97" name="Line 11"/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DAE4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98" name="Line 12"/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AEC4A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9495" name="Picture 13" descr="pic-s32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Text Box 36"/>
          <p:cNvSpPr txBox="1">
            <a:spLocks noChangeArrowheads="1"/>
          </p:cNvSpPr>
          <p:nvPr/>
        </p:nvSpPr>
        <p:spPr bwMode="auto">
          <a:xfrm>
            <a:off x="4035425" y="1946275"/>
            <a:ext cx="490061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3038" indent="-1730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2463" indent="-195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vantGarde Md BT" pitchFamily="34" charset="0"/>
              <a:buNone/>
            </a:pPr>
            <a:r>
              <a:rPr lang="en-GB" altLang="en-US" sz="2000">
                <a:latin typeface="AvantGarde Md BT" pitchFamily="34" charset="0"/>
              </a:rPr>
              <a:t>UK-wide donor scheme</a:t>
            </a:r>
          </a:p>
          <a:p>
            <a:pPr eaLnBrk="1" hangingPunct="1">
              <a:spcBef>
                <a:spcPct val="0"/>
              </a:spcBef>
              <a:buFont typeface="AvantGarde Md BT" pitchFamily="34" charset="0"/>
              <a:buNone/>
            </a:pPr>
            <a:r>
              <a:rPr lang="en-GB" altLang="en-US" sz="2000">
                <a:latin typeface="AvantGarde Md BT" pitchFamily="34" charset="0"/>
              </a:rPr>
              <a:t>Community-based / no bias</a:t>
            </a:r>
          </a:p>
          <a:p>
            <a:pPr eaLnBrk="1" hangingPunct="1">
              <a:spcBef>
                <a:spcPct val="0"/>
              </a:spcBef>
              <a:buFont typeface="AvantGarde Md BT" pitchFamily="34" charset="0"/>
              <a:buNone/>
            </a:pPr>
            <a:endParaRPr lang="en-GB" altLang="en-US" sz="2000">
              <a:latin typeface="AvantGarde Md BT" pitchFamily="34" charset="0"/>
            </a:endParaRPr>
          </a:p>
          <a:p>
            <a:pPr eaLnBrk="1" hangingPunct="1">
              <a:spcBef>
                <a:spcPct val="0"/>
              </a:spcBef>
              <a:buFont typeface="AvantGarde Md BT" pitchFamily="34" charset="0"/>
              <a:buNone/>
            </a:pPr>
            <a:r>
              <a:rPr lang="en-GB" altLang="en-US" sz="2000">
                <a:latin typeface="AvantGarde Md BT" pitchFamily="34" charset="0"/>
              </a:rPr>
              <a:t>Interacting with major UK PD cohorts</a:t>
            </a:r>
          </a:p>
          <a:p>
            <a:pPr eaLnBrk="1" hangingPunct="1">
              <a:spcBef>
                <a:spcPct val="0"/>
              </a:spcBef>
              <a:buClr>
                <a:srgbClr val="7F7F7F"/>
              </a:buClr>
            </a:pPr>
            <a:r>
              <a:rPr lang="en-GB" altLang="en-US" sz="2000">
                <a:latin typeface="AvantGarde Md BT" pitchFamily="34" charset="0"/>
              </a:rPr>
              <a:t>Oxford Discovery</a:t>
            </a:r>
          </a:p>
          <a:p>
            <a:pPr eaLnBrk="1" hangingPunct="1">
              <a:spcBef>
                <a:spcPct val="0"/>
              </a:spcBef>
              <a:buClr>
                <a:srgbClr val="7F7F7F"/>
              </a:buClr>
            </a:pPr>
            <a:r>
              <a:rPr lang="en-GB" altLang="en-US" sz="2000">
                <a:latin typeface="AvantGarde Md BT" pitchFamily="34" charset="0"/>
              </a:rPr>
              <a:t>ProBand</a:t>
            </a:r>
          </a:p>
          <a:p>
            <a:pPr eaLnBrk="1" hangingPunct="1">
              <a:spcBef>
                <a:spcPct val="0"/>
              </a:spcBef>
              <a:buClr>
                <a:srgbClr val="7F7F7F"/>
              </a:buClr>
            </a:pPr>
            <a:r>
              <a:rPr lang="en-GB" altLang="en-US" sz="2000">
                <a:latin typeface="AvantGarde Md BT" pitchFamily="34" charset="0"/>
              </a:rPr>
              <a:t>PINE</a:t>
            </a:r>
          </a:p>
          <a:p>
            <a:pPr eaLnBrk="1" hangingPunct="1">
              <a:spcBef>
                <a:spcPct val="0"/>
              </a:spcBef>
              <a:buFont typeface="AvantGarde Md BT" pitchFamily="34" charset="0"/>
              <a:buNone/>
            </a:pPr>
            <a:endParaRPr lang="en-GB" altLang="en-US" sz="2000">
              <a:latin typeface="AvantGarde Md BT" pitchFamily="34" charset="0"/>
            </a:endParaRPr>
          </a:p>
        </p:txBody>
      </p:sp>
      <p:grpSp>
        <p:nvGrpSpPr>
          <p:cNvPr id="9221" name="Group 386"/>
          <p:cNvGrpSpPr>
            <a:grpSpLocks/>
          </p:cNvGrpSpPr>
          <p:nvPr/>
        </p:nvGrpSpPr>
        <p:grpSpPr bwMode="auto">
          <a:xfrm>
            <a:off x="698500" y="1604963"/>
            <a:ext cx="3341688" cy="4545012"/>
            <a:chOff x="440" y="1011"/>
            <a:chExt cx="2105" cy="2863"/>
          </a:xfrm>
        </p:grpSpPr>
        <p:sp>
          <p:nvSpPr>
            <p:cNvPr id="9222" name="Freeform 57"/>
            <p:cNvSpPr>
              <a:spLocks/>
            </p:cNvSpPr>
            <p:nvPr/>
          </p:nvSpPr>
          <p:spPr bwMode="gray">
            <a:xfrm>
              <a:off x="1436" y="1753"/>
              <a:ext cx="373" cy="248"/>
            </a:xfrm>
            <a:custGeom>
              <a:avLst/>
              <a:gdLst>
                <a:gd name="T0" fmla="*/ 3 w 663"/>
                <a:gd name="T1" fmla="*/ 1 h 438"/>
                <a:gd name="T2" fmla="*/ 3 w 663"/>
                <a:gd name="T3" fmla="*/ 2 h 438"/>
                <a:gd name="T4" fmla="*/ 3 w 663"/>
                <a:gd name="T5" fmla="*/ 2 h 438"/>
                <a:gd name="T6" fmla="*/ 3 w 663"/>
                <a:gd name="T7" fmla="*/ 2 h 438"/>
                <a:gd name="T8" fmla="*/ 3 w 663"/>
                <a:gd name="T9" fmla="*/ 2 h 438"/>
                <a:gd name="T10" fmla="*/ 3 w 663"/>
                <a:gd name="T11" fmla="*/ 2 h 438"/>
                <a:gd name="T12" fmla="*/ 2 w 663"/>
                <a:gd name="T13" fmla="*/ 2 h 438"/>
                <a:gd name="T14" fmla="*/ 3 w 663"/>
                <a:gd name="T15" fmla="*/ 2 h 438"/>
                <a:gd name="T16" fmla="*/ 2 w 663"/>
                <a:gd name="T17" fmla="*/ 2 h 438"/>
                <a:gd name="T18" fmla="*/ 3 w 663"/>
                <a:gd name="T19" fmla="*/ 2 h 438"/>
                <a:gd name="T20" fmla="*/ 3 w 663"/>
                <a:gd name="T21" fmla="*/ 3 h 438"/>
                <a:gd name="T22" fmla="*/ 2 w 663"/>
                <a:gd name="T23" fmla="*/ 3 h 438"/>
                <a:gd name="T24" fmla="*/ 2 w 663"/>
                <a:gd name="T25" fmla="*/ 2 h 438"/>
                <a:gd name="T26" fmla="*/ 2 w 663"/>
                <a:gd name="T27" fmla="*/ 2 h 438"/>
                <a:gd name="T28" fmla="*/ 2 w 663"/>
                <a:gd name="T29" fmla="*/ 2 h 438"/>
                <a:gd name="T30" fmla="*/ 2 w 663"/>
                <a:gd name="T31" fmla="*/ 2 h 438"/>
                <a:gd name="T32" fmla="*/ 2 w 663"/>
                <a:gd name="T33" fmla="*/ 2 h 438"/>
                <a:gd name="T34" fmla="*/ 1 w 663"/>
                <a:gd name="T35" fmla="*/ 2 h 438"/>
                <a:gd name="T36" fmla="*/ 1 w 663"/>
                <a:gd name="T37" fmla="*/ 2 h 438"/>
                <a:gd name="T38" fmla="*/ 1 w 663"/>
                <a:gd name="T39" fmla="*/ 2 h 438"/>
                <a:gd name="T40" fmla="*/ 1 w 663"/>
                <a:gd name="T41" fmla="*/ 2 h 438"/>
                <a:gd name="T42" fmla="*/ 0 w 663"/>
                <a:gd name="T43" fmla="*/ 2 h 438"/>
                <a:gd name="T44" fmla="*/ 1 w 663"/>
                <a:gd name="T45" fmla="*/ 1 h 438"/>
                <a:gd name="T46" fmla="*/ 1 w 663"/>
                <a:gd name="T47" fmla="*/ 1 h 438"/>
                <a:gd name="T48" fmla="*/ 1 w 663"/>
                <a:gd name="T49" fmla="*/ 1 h 438"/>
                <a:gd name="T50" fmla="*/ 2 w 663"/>
                <a:gd name="T51" fmla="*/ 1 h 438"/>
                <a:gd name="T52" fmla="*/ 2 w 663"/>
                <a:gd name="T53" fmla="*/ 1 h 438"/>
                <a:gd name="T54" fmla="*/ 3 w 663"/>
                <a:gd name="T55" fmla="*/ 1 h 438"/>
                <a:gd name="T56" fmla="*/ 3 w 663"/>
                <a:gd name="T57" fmla="*/ 0 h 438"/>
                <a:gd name="T58" fmla="*/ 3 w 663"/>
                <a:gd name="T59" fmla="*/ 1 h 438"/>
                <a:gd name="T60" fmla="*/ 3 w 663"/>
                <a:gd name="T61" fmla="*/ 1 h 438"/>
                <a:gd name="T62" fmla="*/ 4 w 663"/>
                <a:gd name="T63" fmla="*/ 1 h 438"/>
                <a:gd name="T64" fmla="*/ 3 w 663"/>
                <a:gd name="T65" fmla="*/ 1 h 4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3"/>
                <a:gd name="T100" fmla="*/ 0 h 438"/>
                <a:gd name="T101" fmla="*/ 663 w 663"/>
                <a:gd name="T102" fmla="*/ 438 h 4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3" h="438">
                  <a:moveTo>
                    <a:pt x="642" y="221"/>
                  </a:moveTo>
                  <a:lnTo>
                    <a:pt x="632" y="224"/>
                  </a:lnTo>
                  <a:lnTo>
                    <a:pt x="617" y="242"/>
                  </a:lnTo>
                  <a:lnTo>
                    <a:pt x="600" y="253"/>
                  </a:lnTo>
                  <a:lnTo>
                    <a:pt x="575" y="263"/>
                  </a:lnTo>
                  <a:lnTo>
                    <a:pt x="562" y="264"/>
                  </a:lnTo>
                  <a:lnTo>
                    <a:pt x="550" y="272"/>
                  </a:lnTo>
                  <a:lnTo>
                    <a:pt x="539" y="268"/>
                  </a:lnTo>
                  <a:lnTo>
                    <a:pt x="522" y="274"/>
                  </a:lnTo>
                  <a:lnTo>
                    <a:pt x="514" y="278"/>
                  </a:lnTo>
                  <a:lnTo>
                    <a:pt x="497" y="274"/>
                  </a:lnTo>
                  <a:lnTo>
                    <a:pt x="472" y="289"/>
                  </a:lnTo>
                  <a:lnTo>
                    <a:pt x="461" y="303"/>
                  </a:lnTo>
                  <a:lnTo>
                    <a:pt x="390" y="314"/>
                  </a:lnTo>
                  <a:lnTo>
                    <a:pt x="421" y="329"/>
                  </a:lnTo>
                  <a:lnTo>
                    <a:pt x="417" y="333"/>
                  </a:lnTo>
                  <a:lnTo>
                    <a:pt x="427" y="348"/>
                  </a:lnTo>
                  <a:lnTo>
                    <a:pt x="398" y="379"/>
                  </a:lnTo>
                  <a:lnTo>
                    <a:pt x="432" y="381"/>
                  </a:lnTo>
                  <a:lnTo>
                    <a:pt x="434" y="398"/>
                  </a:lnTo>
                  <a:lnTo>
                    <a:pt x="419" y="411"/>
                  </a:lnTo>
                  <a:lnTo>
                    <a:pt x="415" y="426"/>
                  </a:lnTo>
                  <a:lnTo>
                    <a:pt x="406" y="430"/>
                  </a:lnTo>
                  <a:lnTo>
                    <a:pt x="379" y="430"/>
                  </a:lnTo>
                  <a:lnTo>
                    <a:pt x="345" y="438"/>
                  </a:lnTo>
                  <a:lnTo>
                    <a:pt x="331" y="383"/>
                  </a:lnTo>
                  <a:lnTo>
                    <a:pt x="324" y="385"/>
                  </a:lnTo>
                  <a:lnTo>
                    <a:pt x="295" y="400"/>
                  </a:lnTo>
                  <a:lnTo>
                    <a:pt x="278" y="396"/>
                  </a:lnTo>
                  <a:lnTo>
                    <a:pt x="261" y="402"/>
                  </a:lnTo>
                  <a:lnTo>
                    <a:pt x="248" y="404"/>
                  </a:lnTo>
                  <a:lnTo>
                    <a:pt x="255" y="375"/>
                  </a:lnTo>
                  <a:lnTo>
                    <a:pt x="255" y="362"/>
                  </a:lnTo>
                  <a:lnTo>
                    <a:pt x="257" y="360"/>
                  </a:lnTo>
                  <a:lnTo>
                    <a:pt x="219" y="354"/>
                  </a:lnTo>
                  <a:lnTo>
                    <a:pt x="194" y="365"/>
                  </a:lnTo>
                  <a:lnTo>
                    <a:pt x="169" y="367"/>
                  </a:lnTo>
                  <a:lnTo>
                    <a:pt x="147" y="356"/>
                  </a:lnTo>
                  <a:lnTo>
                    <a:pt x="135" y="333"/>
                  </a:lnTo>
                  <a:lnTo>
                    <a:pt x="145" y="295"/>
                  </a:lnTo>
                  <a:lnTo>
                    <a:pt x="143" y="272"/>
                  </a:lnTo>
                  <a:lnTo>
                    <a:pt x="175" y="270"/>
                  </a:lnTo>
                  <a:lnTo>
                    <a:pt x="183" y="263"/>
                  </a:lnTo>
                  <a:lnTo>
                    <a:pt x="0" y="247"/>
                  </a:lnTo>
                  <a:lnTo>
                    <a:pt x="28" y="209"/>
                  </a:lnTo>
                  <a:lnTo>
                    <a:pt x="11" y="167"/>
                  </a:lnTo>
                  <a:lnTo>
                    <a:pt x="8" y="156"/>
                  </a:lnTo>
                  <a:lnTo>
                    <a:pt x="28" y="125"/>
                  </a:lnTo>
                  <a:lnTo>
                    <a:pt x="46" y="87"/>
                  </a:lnTo>
                  <a:lnTo>
                    <a:pt x="72" y="101"/>
                  </a:lnTo>
                  <a:lnTo>
                    <a:pt x="160" y="38"/>
                  </a:lnTo>
                  <a:lnTo>
                    <a:pt x="265" y="19"/>
                  </a:lnTo>
                  <a:lnTo>
                    <a:pt x="305" y="21"/>
                  </a:lnTo>
                  <a:lnTo>
                    <a:pt x="337" y="43"/>
                  </a:lnTo>
                  <a:lnTo>
                    <a:pt x="396" y="51"/>
                  </a:lnTo>
                  <a:lnTo>
                    <a:pt x="419" y="38"/>
                  </a:lnTo>
                  <a:lnTo>
                    <a:pt x="472" y="43"/>
                  </a:lnTo>
                  <a:lnTo>
                    <a:pt x="503" y="0"/>
                  </a:lnTo>
                  <a:lnTo>
                    <a:pt x="571" y="7"/>
                  </a:lnTo>
                  <a:lnTo>
                    <a:pt x="608" y="34"/>
                  </a:lnTo>
                  <a:lnTo>
                    <a:pt x="636" y="106"/>
                  </a:lnTo>
                  <a:lnTo>
                    <a:pt x="640" y="139"/>
                  </a:lnTo>
                  <a:lnTo>
                    <a:pt x="644" y="162"/>
                  </a:lnTo>
                  <a:lnTo>
                    <a:pt x="659" y="167"/>
                  </a:lnTo>
                  <a:lnTo>
                    <a:pt x="663" y="167"/>
                  </a:lnTo>
                  <a:lnTo>
                    <a:pt x="642" y="221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23" name="Freeform 58"/>
            <p:cNvSpPr>
              <a:spLocks/>
            </p:cNvSpPr>
            <p:nvPr/>
          </p:nvSpPr>
          <p:spPr bwMode="gray">
            <a:xfrm>
              <a:off x="1663" y="1087"/>
              <a:ext cx="109" cy="88"/>
            </a:xfrm>
            <a:custGeom>
              <a:avLst/>
              <a:gdLst>
                <a:gd name="T0" fmla="*/ 0 w 194"/>
                <a:gd name="T1" fmla="*/ 1 h 154"/>
                <a:gd name="T2" fmla="*/ 1 w 194"/>
                <a:gd name="T3" fmla="*/ 1 h 154"/>
                <a:gd name="T4" fmla="*/ 1 w 194"/>
                <a:gd name="T5" fmla="*/ 0 h 154"/>
                <a:gd name="T6" fmla="*/ 1 w 194"/>
                <a:gd name="T7" fmla="*/ 1 h 154"/>
                <a:gd name="T8" fmla="*/ 1 w 194"/>
                <a:gd name="T9" fmla="*/ 1 h 154"/>
                <a:gd name="T10" fmla="*/ 1 w 194"/>
                <a:gd name="T11" fmla="*/ 1 h 154"/>
                <a:gd name="T12" fmla="*/ 1 w 194"/>
                <a:gd name="T13" fmla="*/ 1 h 154"/>
                <a:gd name="T14" fmla="*/ 1 w 194"/>
                <a:gd name="T15" fmla="*/ 1 h 154"/>
                <a:gd name="T16" fmla="*/ 1 w 194"/>
                <a:gd name="T17" fmla="*/ 1 h 154"/>
                <a:gd name="T18" fmla="*/ 1 w 194"/>
                <a:gd name="T19" fmla="*/ 1 h 154"/>
                <a:gd name="T20" fmla="*/ 1 w 194"/>
                <a:gd name="T21" fmla="*/ 1 h 154"/>
                <a:gd name="T22" fmla="*/ 1 w 194"/>
                <a:gd name="T23" fmla="*/ 1 h 154"/>
                <a:gd name="T24" fmla="*/ 1 w 194"/>
                <a:gd name="T25" fmla="*/ 1 h 154"/>
                <a:gd name="T26" fmla="*/ 1 w 194"/>
                <a:gd name="T27" fmla="*/ 1 h 154"/>
                <a:gd name="T28" fmla="*/ 1 w 194"/>
                <a:gd name="T29" fmla="*/ 1 h 154"/>
                <a:gd name="T30" fmla="*/ 1 w 194"/>
                <a:gd name="T31" fmla="*/ 1 h 154"/>
                <a:gd name="T32" fmla="*/ 1 w 194"/>
                <a:gd name="T33" fmla="*/ 1 h 154"/>
                <a:gd name="T34" fmla="*/ 1 w 194"/>
                <a:gd name="T35" fmla="*/ 1 h 154"/>
                <a:gd name="T36" fmla="*/ 1 w 194"/>
                <a:gd name="T37" fmla="*/ 1 h 154"/>
                <a:gd name="T38" fmla="*/ 1 w 194"/>
                <a:gd name="T39" fmla="*/ 1 h 154"/>
                <a:gd name="T40" fmla="*/ 0 w 194"/>
                <a:gd name="T41" fmla="*/ 1 h 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4"/>
                <a:gd name="T64" fmla="*/ 0 h 154"/>
                <a:gd name="T65" fmla="*/ 194 w 194"/>
                <a:gd name="T66" fmla="*/ 154 h 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4" h="154">
                  <a:moveTo>
                    <a:pt x="0" y="108"/>
                  </a:moveTo>
                  <a:lnTo>
                    <a:pt x="6" y="28"/>
                  </a:lnTo>
                  <a:lnTo>
                    <a:pt x="46" y="0"/>
                  </a:lnTo>
                  <a:lnTo>
                    <a:pt x="99" y="47"/>
                  </a:lnTo>
                  <a:lnTo>
                    <a:pt x="95" y="68"/>
                  </a:lnTo>
                  <a:lnTo>
                    <a:pt x="66" y="80"/>
                  </a:lnTo>
                  <a:lnTo>
                    <a:pt x="99" y="82"/>
                  </a:lnTo>
                  <a:lnTo>
                    <a:pt x="141" y="97"/>
                  </a:lnTo>
                  <a:lnTo>
                    <a:pt x="131" y="106"/>
                  </a:lnTo>
                  <a:lnTo>
                    <a:pt x="169" y="95"/>
                  </a:lnTo>
                  <a:lnTo>
                    <a:pt x="160" y="110"/>
                  </a:lnTo>
                  <a:lnTo>
                    <a:pt x="173" y="129"/>
                  </a:lnTo>
                  <a:lnTo>
                    <a:pt x="169" y="116"/>
                  </a:lnTo>
                  <a:lnTo>
                    <a:pt x="194" y="114"/>
                  </a:lnTo>
                  <a:lnTo>
                    <a:pt x="194" y="131"/>
                  </a:lnTo>
                  <a:lnTo>
                    <a:pt x="162" y="154"/>
                  </a:lnTo>
                  <a:lnTo>
                    <a:pt x="129" y="148"/>
                  </a:lnTo>
                  <a:lnTo>
                    <a:pt x="101" y="114"/>
                  </a:lnTo>
                  <a:lnTo>
                    <a:pt x="34" y="125"/>
                  </a:lnTo>
                  <a:lnTo>
                    <a:pt x="3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24" name="Freeform 61"/>
            <p:cNvSpPr>
              <a:spLocks/>
            </p:cNvSpPr>
            <p:nvPr/>
          </p:nvSpPr>
          <p:spPr bwMode="auto">
            <a:xfrm>
              <a:off x="1725" y="3355"/>
              <a:ext cx="134" cy="124"/>
            </a:xfrm>
            <a:custGeom>
              <a:avLst/>
              <a:gdLst>
                <a:gd name="T0" fmla="*/ 1 w 238"/>
                <a:gd name="T1" fmla="*/ 1 h 217"/>
                <a:gd name="T2" fmla="*/ 1 w 238"/>
                <a:gd name="T3" fmla="*/ 1 h 217"/>
                <a:gd name="T4" fmla="*/ 1 w 238"/>
                <a:gd name="T5" fmla="*/ 1 h 217"/>
                <a:gd name="T6" fmla="*/ 1 w 238"/>
                <a:gd name="T7" fmla="*/ 1 h 217"/>
                <a:gd name="T8" fmla="*/ 1 w 238"/>
                <a:gd name="T9" fmla="*/ 1 h 217"/>
                <a:gd name="T10" fmla="*/ 1 w 238"/>
                <a:gd name="T11" fmla="*/ 1 h 217"/>
                <a:gd name="T12" fmla="*/ 1 w 238"/>
                <a:gd name="T13" fmla="*/ 1 h 217"/>
                <a:gd name="T14" fmla="*/ 1 w 238"/>
                <a:gd name="T15" fmla="*/ 1 h 217"/>
                <a:gd name="T16" fmla="*/ 1 w 238"/>
                <a:gd name="T17" fmla="*/ 1 h 217"/>
                <a:gd name="T18" fmla="*/ 1 w 238"/>
                <a:gd name="T19" fmla="*/ 1 h 217"/>
                <a:gd name="T20" fmla="*/ 1 w 238"/>
                <a:gd name="T21" fmla="*/ 1 h 217"/>
                <a:gd name="T22" fmla="*/ 1 w 238"/>
                <a:gd name="T23" fmla="*/ 1 h 217"/>
                <a:gd name="T24" fmla="*/ 1 w 238"/>
                <a:gd name="T25" fmla="*/ 1 h 217"/>
                <a:gd name="T26" fmla="*/ 1 w 238"/>
                <a:gd name="T27" fmla="*/ 1 h 217"/>
                <a:gd name="T28" fmla="*/ 1 w 238"/>
                <a:gd name="T29" fmla="*/ 1 h 217"/>
                <a:gd name="T30" fmla="*/ 1 w 238"/>
                <a:gd name="T31" fmla="*/ 1 h 217"/>
                <a:gd name="T32" fmla="*/ 1 w 238"/>
                <a:gd name="T33" fmla="*/ 1 h 217"/>
                <a:gd name="T34" fmla="*/ 1 w 238"/>
                <a:gd name="T35" fmla="*/ 1 h 217"/>
                <a:gd name="T36" fmla="*/ 1 w 238"/>
                <a:gd name="T37" fmla="*/ 1 h 217"/>
                <a:gd name="T38" fmla="*/ 1 w 238"/>
                <a:gd name="T39" fmla="*/ 1 h 217"/>
                <a:gd name="T40" fmla="*/ 1 w 238"/>
                <a:gd name="T41" fmla="*/ 1 h 217"/>
                <a:gd name="T42" fmla="*/ 1 w 238"/>
                <a:gd name="T43" fmla="*/ 1 h 217"/>
                <a:gd name="T44" fmla="*/ 1 w 238"/>
                <a:gd name="T45" fmla="*/ 1 h 217"/>
                <a:gd name="T46" fmla="*/ 1 w 238"/>
                <a:gd name="T47" fmla="*/ 1 h 217"/>
                <a:gd name="T48" fmla="*/ 1 w 238"/>
                <a:gd name="T49" fmla="*/ 1 h 217"/>
                <a:gd name="T50" fmla="*/ 1 w 238"/>
                <a:gd name="T51" fmla="*/ 1 h 217"/>
                <a:gd name="T52" fmla="*/ 1 w 238"/>
                <a:gd name="T53" fmla="*/ 1 h 217"/>
                <a:gd name="T54" fmla="*/ 1 w 238"/>
                <a:gd name="T55" fmla="*/ 1 h 217"/>
                <a:gd name="T56" fmla="*/ 1 w 238"/>
                <a:gd name="T57" fmla="*/ 1 h 217"/>
                <a:gd name="T58" fmla="*/ 1 w 238"/>
                <a:gd name="T59" fmla="*/ 1 h 217"/>
                <a:gd name="T60" fmla="*/ 1 w 238"/>
                <a:gd name="T61" fmla="*/ 1 h 217"/>
                <a:gd name="T62" fmla="*/ 1 w 238"/>
                <a:gd name="T63" fmla="*/ 1 h 217"/>
                <a:gd name="T64" fmla="*/ 0 w 238"/>
                <a:gd name="T65" fmla="*/ 1 h 217"/>
                <a:gd name="T66" fmla="*/ 1 w 238"/>
                <a:gd name="T67" fmla="*/ 1 h 217"/>
                <a:gd name="T68" fmla="*/ 1 w 238"/>
                <a:gd name="T69" fmla="*/ 1 h 217"/>
                <a:gd name="T70" fmla="*/ 1 w 238"/>
                <a:gd name="T71" fmla="*/ 1 h 217"/>
                <a:gd name="T72" fmla="*/ 1 w 238"/>
                <a:gd name="T73" fmla="*/ 1 h 217"/>
                <a:gd name="T74" fmla="*/ 1 w 238"/>
                <a:gd name="T75" fmla="*/ 1 h 217"/>
                <a:gd name="T76" fmla="*/ 1 w 238"/>
                <a:gd name="T77" fmla="*/ 1 h 217"/>
                <a:gd name="T78" fmla="*/ 1 w 238"/>
                <a:gd name="T79" fmla="*/ 1 h 217"/>
                <a:gd name="T80" fmla="*/ 1 w 238"/>
                <a:gd name="T81" fmla="*/ 1 h 217"/>
                <a:gd name="T82" fmla="*/ 1 w 238"/>
                <a:gd name="T83" fmla="*/ 1 h 217"/>
                <a:gd name="T84" fmla="*/ 1 w 238"/>
                <a:gd name="T85" fmla="*/ 1 h 217"/>
                <a:gd name="T86" fmla="*/ 1 w 238"/>
                <a:gd name="T87" fmla="*/ 1 h 217"/>
                <a:gd name="T88" fmla="*/ 1 w 238"/>
                <a:gd name="T89" fmla="*/ 1 h 217"/>
                <a:gd name="T90" fmla="*/ 1 w 238"/>
                <a:gd name="T91" fmla="*/ 1 h 217"/>
                <a:gd name="T92" fmla="*/ 1 w 238"/>
                <a:gd name="T93" fmla="*/ 1 h 217"/>
                <a:gd name="T94" fmla="*/ 1 w 238"/>
                <a:gd name="T95" fmla="*/ 1 h 217"/>
                <a:gd name="T96" fmla="*/ 1 w 238"/>
                <a:gd name="T97" fmla="*/ 0 h 217"/>
                <a:gd name="T98" fmla="*/ 1 w 238"/>
                <a:gd name="T99" fmla="*/ 1 h 217"/>
                <a:gd name="T100" fmla="*/ 1 w 238"/>
                <a:gd name="T101" fmla="*/ 1 h 217"/>
                <a:gd name="T102" fmla="*/ 1 w 238"/>
                <a:gd name="T103" fmla="*/ 1 h 217"/>
                <a:gd name="T104" fmla="*/ 1 w 238"/>
                <a:gd name="T105" fmla="*/ 1 h 217"/>
                <a:gd name="T106" fmla="*/ 1 w 238"/>
                <a:gd name="T107" fmla="*/ 1 h 217"/>
                <a:gd name="T108" fmla="*/ 2 w 238"/>
                <a:gd name="T109" fmla="*/ 1 h 217"/>
                <a:gd name="T110" fmla="*/ 2 w 238"/>
                <a:gd name="T111" fmla="*/ 1 h 217"/>
                <a:gd name="T112" fmla="*/ 1 w 238"/>
                <a:gd name="T113" fmla="*/ 1 h 2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8"/>
                <a:gd name="T172" fmla="*/ 0 h 217"/>
                <a:gd name="T173" fmla="*/ 238 w 238"/>
                <a:gd name="T174" fmla="*/ 217 h 2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8" h="217">
                  <a:moveTo>
                    <a:pt x="225" y="70"/>
                  </a:moveTo>
                  <a:lnTo>
                    <a:pt x="198" y="91"/>
                  </a:lnTo>
                  <a:lnTo>
                    <a:pt x="181" y="93"/>
                  </a:lnTo>
                  <a:lnTo>
                    <a:pt x="177" y="93"/>
                  </a:lnTo>
                  <a:lnTo>
                    <a:pt x="179" y="103"/>
                  </a:lnTo>
                  <a:lnTo>
                    <a:pt x="185" y="107"/>
                  </a:lnTo>
                  <a:lnTo>
                    <a:pt x="187" y="122"/>
                  </a:lnTo>
                  <a:lnTo>
                    <a:pt x="189" y="124"/>
                  </a:lnTo>
                  <a:lnTo>
                    <a:pt x="217" y="135"/>
                  </a:lnTo>
                  <a:lnTo>
                    <a:pt x="217" y="141"/>
                  </a:lnTo>
                  <a:lnTo>
                    <a:pt x="221" y="145"/>
                  </a:lnTo>
                  <a:lnTo>
                    <a:pt x="214" y="164"/>
                  </a:lnTo>
                  <a:lnTo>
                    <a:pt x="212" y="164"/>
                  </a:lnTo>
                  <a:lnTo>
                    <a:pt x="202" y="181"/>
                  </a:lnTo>
                  <a:lnTo>
                    <a:pt x="200" y="196"/>
                  </a:lnTo>
                  <a:lnTo>
                    <a:pt x="176" y="202"/>
                  </a:lnTo>
                  <a:lnTo>
                    <a:pt x="170" y="194"/>
                  </a:lnTo>
                  <a:lnTo>
                    <a:pt x="170" y="192"/>
                  </a:lnTo>
                  <a:lnTo>
                    <a:pt x="172" y="179"/>
                  </a:lnTo>
                  <a:lnTo>
                    <a:pt x="151" y="171"/>
                  </a:lnTo>
                  <a:lnTo>
                    <a:pt x="147" y="183"/>
                  </a:lnTo>
                  <a:lnTo>
                    <a:pt x="158" y="194"/>
                  </a:lnTo>
                  <a:lnTo>
                    <a:pt x="149" y="206"/>
                  </a:lnTo>
                  <a:lnTo>
                    <a:pt x="124" y="198"/>
                  </a:lnTo>
                  <a:lnTo>
                    <a:pt x="111" y="210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1" y="200"/>
                  </a:lnTo>
                  <a:lnTo>
                    <a:pt x="35" y="191"/>
                  </a:lnTo>
                  <a:lnTo>
                    <a:pt x="23" y="217"/>
                  </a:lnTo>
                  <a:lnTo>
                    <a:pt x="2" y="200"/>
                  </a:lnTo>
                  <a:lnTo>
                    <a:pt x="2" y="198"/>
                  </a:lnTo>
                  <a:lnTo>
                    <a:pt x="0" y="189"/>
                  </a:lnTo>
                  <a:lnTo>
                    <a:pt x="4" y="179"/>
                  </a:lnTo>
                  <a:lnTo>
                    <a:pt x="4" y="171"/>
                  </a:lnTo>
                  <a:lnTo>
                    <a:pt x="8" y="164"/>
                  </a:lnTo>
                  <a:lnTo>
                    <a:pt x="17" y="147"/>
                  </a:lnTo>
                  <a:lnTo>
                    <a:pt x="25" y="149"/>
                  </a:lnTo>
                  <a:lnTo>
                    <a:pt x="36" y="131"/>
                  </a:lnTo>
                  <a:lnTo>
                    <a:pt x="54" y="109"/>
                  </a:lnTo>
                  <a:lnTo>
                    <a:pt x="65" y="99"/>
                  </a:lnTo>
                  <a:lnTo>
                    <a:pt x="80" y="95"/>
                  </a:lnTo>
                  <a:lnTo>
                    <a:pt x="94" y="99"/>
                  </a:lnTo>
                  <a:lnTo>
                    <a:pt x="86" y="90"/>
                  </a:lnTo>
                  <a:lnTo>
                    <a:pt x="94" y="76"/>
                  </a:lnTo>
                  <a:lnTo>
                    <a:pt x="97" y="70"/>
                  </a:lnTo>
                  <a:lnTo>
                    <a:pt x="99" y="65"/>
                  </a:lnTo>
                  <a:lnTo>
                    <a:pt x="120" y="30"/>
                  </a:lnTo>
                  <a:lnTo>
                    <a:pt x="137" y="0"/>
                  </a:lnTo>
                  <a:lnTo>
                    <a:pt x="155" y="23"/>
                  </a:lnTo>
                  <a:lnTo>
                    <a:pt x="176" y="6"/>
                  </a:lnTo>
                  <a:lnTo>
                    <a:pt x="185" y="11"/>
                  </a:lnTo>
                  <a:lnTo>
                    <a:pt x="217" y="4"/>
                  </a:lnTo>
                  <a:lnTo>
                    <a:pt x="221" y="32"/>
                  </a:lnTo>
                  <a:lnTo>
                    <a:pt x="238" y="50"/>
                  </a:lnTo>
                  <a:lnTo>
                    <a:pt x="236" y="51"/>
                  </a:lnTo>
                  <a:lnTo>
                    <a:pt x="225" y="70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5" name="Freeform 62"/>
            <p:cNvSpPr>
              <a:spLocks/>
            </p:cNvSpPr>
            <p:nvPr/>
          </p:nvSpPr>
          <p:spPr bwMode="auto">
            <a:xfrm>
              <a:off x="1830" y="2492"/>
              <a:ext cx="375" cy="258"/>
            </a:xfrm>
            <a:custGeom>
              <a:avLst/>
              <a:gdLst>
                <a:gd name="T0" fmla="*/ 3 w 667"/>
                <a:gd name="T1" fmla="*/ 1 h 454"/>
                <a:gd name="T2" fmla="*/ 3 w 667"/>
                <a:gd name="T3" fmla="*/ 1 h 454"/>
                <a:gd name="T4" fmla="*/ 3 w 667"/>
                <a:gd name="T5" fmla="*/ 2 h 454"/>
                <a:gd name="T6" fmla="*/ 3 w 667"/>
                <a:gd name="T7" fmla="*/ 2 h 454"/>
                <a:gd name="T8" fmla="*/ 2 w 667"/>
                <a:gd name="T9" fmla="*/ 2 h 454"/>
                <a:gd name="T10" fmla="*/ 2 w 667"/>
                <a:gd name="T11" fmla="*/ 2 h 454"/>
                <a:gd name="T12" fmla="*/ 2 w 667"/>
                <a:gd name="T13" fmla="*/ 2 h 454"/>
                <a:gd name="T14" fmla="*/ 2 w 667"/>
                <a:gd name="T15" fmla="*/ 2 h 454"/>
                <a:gd name="T16" fmla="*/ 2 w 667"/>
                <a:gd name="T17" fmla="*/ 2 h 454"/>
                <a:gd name="T18" fmla="*/ 2 w 667"/>
                <a:gd name="T19" fmla="*/ 3 h 454"/>
                <a:gd name="T20" fmla="*/ 2 w 667"/>
                <a:gd name="T21" fmla="*/ 3 h 454"/>
                <a:gd name="T22" fmla="*/ 2 w 667"/>
                <a:gd name="T23" fmla="*/ 3 h 454"/>
                <a:gd name="T24" fmla="*/ 2 w 667"/>
                <a:gd name="T25" fmla="*/ 3 h 454"/>
                <a:gd name="T26" fmla="*/ 2 w 667"/>
                <a:gd name="T27" fmla="*/ 3 h 454"/>
                <a:gd name="T28" fmla="*/ 2 w 667"/>
                <a:gd name="T29" fmla="*/ 3 h 454"/>
                <a:gd name="T30" fmla="*/ 2 w 667"/>
                <a:gd name="T31" fmla="*/ 3 h 454"/>
                <a:gd name="T32" fmla="*/ 2 w 667"/>
                <a:gd name="T33" fmla="*/ 3 h 454"/>
                <a:gd name="T34" fmla="*/ 2 w 667"/>
                <a:gd name="T35" fmla="*/ 3 h 454"/>
                <a:gd name="T36" fmla="*/ 2 w 667"/>
                <a:gd name="T37" fmla="*/ 2 h 454"/>
                <a:gd name="T38" fmla="*/ 2 w 667"/>
                <a:gd name="T39" fmla="*/ 2 h 454"/>
                <a:gd name="T40" fmla="*/ 2 w 667"/>
                <a:gd name="T41" fmla="*/ 2 h 454"/>
                <a:gd name="T42" fmla="*/ 2 w 667"/>
                <a:gd name="T43" fmla="*/ 2 h 454"/>
                <a:gd name="T44" fmla="*/ 2 w 667"/>
                <a:gd name="T45" fmla="*/ 2 h 454"/>
                <a:gd name="T46" fmla="*/ 2 w 667"/>
                <a:gd name="T47" fmla="*/ 2 h 454"/>
                <a:gd name="T48" fmla="*/ 2 w 667"/>
                <a:gd name="T49" fmla="*/ 2 h 454"/>
                <a:gd name="T50" fmla="*/ 1 w 667"/>
                <a:gd name="T51" fmla="*/ 2 h 454"/>
                <a:gd name="T52" fmla="*/ 1 w 667"/>
                <a:gd name="T53" fmla="*/ 2 h 454"/>
                <a:gd name="T54" fmla="*/ 1 w 667"/>
                <a:gd name="T55" fmla="*/ 2 h 454"/>
                <a:gd name="T56" fmla="*/ 1 w 667"/>
                <a:gd name="T57" fmla="*/ 2 h 454"/>
                <a:gd name="T58" fmla="*/ 1 w 667"/>
                <a:gd name="T59" fmla="*/ 2 h 454"/>
                <a:gd name="T60" fmla="*/ 1 w 667"/>
                <a:gd name="T61" fmla="*/ 2 h 454"/>
                <a:gd name="T62" fmla="*/ 1 w 667"/>
                <a:gd name="T63" fmla="*/ 2 h 454"/>
                <a:gd name="T64" fmla="*/ 1 w 667"/>
                <a:gd name="T65" fmla="*/ 2 h 454"/>
                <a:gd name="T66" fmla="*/ 1 w 667"/>
                <a:gd name="T67" fmla="*/ 2 h 454"/>
                <a:gd name="T68" fmla="*/ 1 w 667"/>
                <a:gd name="T69" fmla="*/ 2 h 454"/>
                <a:gd name="T70" fmla="*/ 1 w 667"/>
                <a:gd name="T71" fmla="*/ 2 h 454"/>
                <a:gd name="T72" fmla="*/ 1 w 667"/>
                <a:gd name="T73" fmla="*/ 2 h 454"/>
                <a:gd name="T74" fmla="*/ 1 w 667"/>
                <a:gd name="T75" fmla="*/ 2 h 454"/>
                <a:gd name="T76" fmla="*/ 1 w 667"/>
                <a:gd name="T77" fmla="*/ 2 h 454"/>
                <a:gd name="T78" fmla="*/ 1 w 667"/>
                <a:gd name="T79" fmla="*/ 2 h 454"/>
                <a:gd name="T80" fmla="*/ 1 w 667"/>
                <a:gd name="T81" fmla="*/ 1 h 454"/>
                <a:gd name="T82" fmla="*/ 1 w 667"/>
                <a:gd name="T83" fmla="*/ 1 h 454"/>
                <a:gd name="T84" fmla="*/ 1 w 667"/>
                <a:gd name="T85" fmla="*/ 1 h 454"/>
                <a:gd name="T86" fmla="*/ 1 w 667"/>
                <a:gd name="T87" fmla="*/ 1 h 454"/>
                <a:gd name="T88" fmla="*/ 1 w 667"/>
                <a:gd name="T89" fmla="*/ 1 h 454"/>
                <a:gd name="T90" fmla="*/ 1 w 667"/>
                <a:gd name="T91" fmla="*/ 1 h 454"/>
                <a:gd name="T92" fmla="*/ 2 w 667"/>
                <a:gd name="T93" fmla="*/ 1 h 454"/>
                <a:gd name="T94" fmla="*/ 2 w 667"/>
                <a:gd name="T95" fmla="*/ 1 h 454"/>
                <a:gd name="T96" fmla="*/ 2 w 667"/>
                <a:gd name="T97" fmla="*/ 1 h 454"/>
                <a:gd name="T98" fmla="*/ 2 w 667"/>
                <a:gd name="T99" fmla="*/ 1 h 454"/>
                <a:gd name="T100" fmla="*/ 2 w 667"/>
                <a:gd name="T101" fmla="*/ 1 h 454"/>
                <a:gd name="T102" fmla="*/ 2 w 667"/>
                <a:gd name="T103" fmla="*/ 1 h 454"/>
                <a:gd name="T104" fmla="*/ 2 w 667"/>
                <a:gd name="T105" fmla="*/ 1 h 454"/>
                <a:gd name="T106" fmla="*/ 2 w 667"/>
                <a:gd name="T107" fmla="*/ 1 h 454"/>
                <a:gd name="T108" fmla="*/ 3 w 667"/>
                <a:gd name="T109" fmla="*/ 0 h 454"/>
                <a:gd name="T110" fmla="*/ 3 w 667"/>
                <a:gd name="T111" fmla="*/ 1 h 454"/>
                <a:gd name="T112" fmla="*/ 3 w 667"/>
                <a:gd name="T113" fmla="*/ 1 h 454"/>
                <a:gd name="T114" fmla="*/ 3 w 667"/>
                <a:gd name="T115" fmla="*/ 1 h 454"/>
                <a:gd name="T116" fmla="*/ 3 w 667"/>
                <a:gd name="T117" fmla="*/ 1 h 454"/>
                <a:gd name="T118" fmla="*/ 4 w 667"/>
                <a:gd name="T119" fmla="*/ 1 h 4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67"/>
                <a:gd name="T181" fmla="*/ 0 h 454"/>
                <a:gd name="T182" fmla="*/ 667 w 667"/>
                <a:gd name="T183" fmla="*/ 454 h 4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67" h="454">
                  <a:moveTo>
                    <a:pt x="661" y="212"/>
                  </a:moveTo>
                  <a:lnTo>
                    <a:pt x="638" y="210"/>
                  </a:lnTo>
                  <a:lnTo>
                    <a:pt x="621" y="191"/>
                  </a:lnTo>
                  <a:lnTo>
                    <a:pt x="606" y="191"/>
                  </a:lnTo>
                  <a:lnTo>
                    <a:pt x="581" y="198"/>
                  </a:lnTo>
                  <a:lnTo>
                    <a:pt x="535" y="252"/>
                  </a:lnTo>
                  <a:lnTo>
                    <a:pt x="524" y="277"/>
                  </a:lnTo>
                  <a:lnTo>
                    <a:pt x="516" y="278"/>
                  </a:lnTo>
                  <a:lnTo>
                    <a:pt x="474" y="254"/>
                  </a:lnTo>
                  <a:lnTo>
                    <a:pt x="436" y="269"/>
                  </a:lnTo>
                  <a:lnTo>
                    <a:pt x="438" y="290"/>
                  </a:lnTo>
                  <a:lnTo>
                    <a:pt x="438" y="296"/>
                  </a:lnTo>
                  <a:lnTo>
                    <a:pt x="427" y="326"/>
                  </a:lnTo>
                  <a:lnTo>
                    <a:pt x="398" y="341"/>
                  </a:lnTo>
                  <a:lnTo>
                    <a:pt x="391" y="353"/>
                  </a:lnTo>
                  <a:lnTo>
                    <a:pt x="387" y="364"/>
                  </a:lnTo>
                  <a:lnTo>
                    <a:pt x="413" y="379"/>
                  </a:lnTo>
                  <a:lnTo>
                    <a:pt x="442" y="362"/>
                  </a:lnTo>
                  <a:lnTo>
                    <a:pt x="480" y="383"/>
                  </a:lnTo>
                  <a:lnTo>
                    <a:pt x="434" y="416"/>
                  </a:lnTo>
                  <a:lnTo>
                    <a:pt x="455" y="427"/>
                  </a:lnTo>
                  <a:lnTo>
                    <a:pt x="431" y="439"/>
                  </a:lnTo>
                  <a:lnTo>
                    <a:pt x="410" y="440"/>
                  </a:lnTo>
                  <a:lnTo>
                    <a:pt x="372" y="427"/>
                  </a:lnTo>
                  <a:lnTo>
                    <a:pt x="362" y="433"/>
                  </a:lnTo>
                  <a:lnTo>
                    <a:pt x="368" y="440"/>
                  </a:lnTo>
                  <a:lnTo>
                    <a:pt x="366" y="450"/>
                  </a:lnTo>
                  <a:lnTo>
                    <a:pt x="362" y="454"/>
                  </a:lnTo>
                  <a:lnTo>
                    <a:pt x="345" y="452"/>
                  </a:lnTo>
                  <a:lnTo>
                    <a:pt x="341" y="439"/>
                  </a:lnTo>
                  <a:lnTo>
                    <a:pt x="335" y="435"/>
                  </a:lnTo>
                  <a:lnTo>
                    <a:pt x="339" y="425"/>
                  </a:lnTo>
                  <a:lnTo>
                    <a:pt x="339" y="423"/>
                  </a:lnTo>
                  <a:lnTo>
                    <a:pt x="330" y="416"/>
                  </a:lnTo>
                  <a:lnTo>
                    <a:pt x="326" y="408"/>
                  </a:lnTo>
                  <a:lnTo>
                    <a:pt x="307" y="410"/>
                  </a:lnTo>
                  <a:lnTo>
                    <a:pt x="307" y="398"/>
                  </a:lnTo>
                  <a:lnTo>
                    <a:pt x="297" y="397"/>
                  </a:lnTo>
                  <a:lnTo>
                    <a:pt x="297" y="393"/>
                  </a:lnTo>
                  <a:lnTo>
                    <a:pt x="299" y="387"/>
                  </a:lnTo>
                  <a:lnTo>
                    <a:pt x="303" y="378"/>
                  </a:lnTo>
                  <a:lnTo>
                    <a:pt x="309" y="376"/>
                  </a:lnTo>
                  <a:lnTo>
                    <a:pt x="311" y="362"/>
                  </a:lnTo>
                  <a:lnTo>
                    <a:pt x="311" y="360"/>
                  </a:lnTo>
                  <a:lnTo>
                    <a:pt x="311" y="355"/>
                  </a:lnTo>
                  <a:lnTo>
                    <a:pt x="333" y="332"/>
                  </a:lnTo>
                  <a:lnTo>
                    <a:pt x="330" y="317"/>
                  </a:lnTo>
                  <a:lnTo>
                    <a:pt x="314" y="324"/>
                  </a:lnTo>
                  <a:lnTo>
                    <a:pt x="314" y="326"/>
                  </a:lnTo>
                  <a:lnTo>
                    <a:pt x="297" y="334"/>
                  </a:lnTo>
                  <a:lnTo>
                    <a:pt x="293" y="328"/>
                  </a:lnTo>
                  <a:lnTo>
                    <a:pt x="272" y="328"/>
                  </a:lnTo>
                  <a:lnTo>
                    <a:pt x="265" y="320"/>
                  </a:lnTo>
                  <a:lnTo>
                    <a:pt x="250" y="309"/>
                  </a:lnTo>
                  <a:lnTo>
                    <a:pt x="206" y="282"/>
                  </a:lnTo>
                  <a:lnTo>
                    <a:pt x="196" y="282"/>
                  </a:lnTo>
                  <a:lnTo>
                    <a:pt x="191" y="284"/>
                  </a:lnTo>
                  <a:lnTo>
                    <a:pt x="181" y="301"/>
                  </a:lnTo>
                  <a:lnTo>
                    <a:pt x="141" y="309"/>
                  </a:lnTo>
                  <a:lnTo>
                    <a:pt x="145" y="315"/>
                  </a:lnTo>
                  <a:lnTo>
                    <a:pt x="149" y="318"/>
                  </a:lnTo>
                  <a:lnTo>
                    <a:pt x="164" y="332"/>
                  </a:lnTo>
                  <a:lnTo>
                    <a:pt x="172" y="336"/>
                  </a:lnTo>
                  <a:lnTo>
                    <a:pt x="172" y="341"/>
                  </a:lnTo>
                  <a:lnTo>
                    <a:pt x="166" y="355"/>
                  </a:lnTo>
                  <a:lnTo>
                    <a:pt x="164" y="355"/>
                  </a:lnTo>
                  <a:lnTo>
                    <a:pt x="154" y="347"/>
                  </a:lnTo>
                  <a:lnTo>
                    <a:pt x="149" y="345"/>
                  </a:lnTo>
                  <a:lnTo>
                    <a:pt x="137" y="347"/>
                  </a:lnTo>
                  <a:lnTo>
                    <a:pt x="133" y="351"/>
                  </a:lnTo>
                  <a:lnTo>
                    <a:pt x="126" y="351"/>
                  </a:lnTo>
                  <a:lnTo>
                    <a:pt x="114" y="343"/>
                  </a:lnTo>
                  <a:lnTo>
                    <a:pt x="88" y="339"/>
                  </a:lnTo>
                  <a:lnTo>
                    <a:pt x="88" y="338"/>
                  </a:lnTo>
                  <a:lnTo>
                    <a:pt x="91" y="324"/>
                  </a:lnTo>
                  <a:lnTo>
                    <a:pt x="69" y="318"/>
                  </a:lnTo>
                  <a:lnTo>
                    <a:pt x="50" y="317"/>
                  </a:lnTo>
                  <a:lnTo>
                    <a:pt x="51" y="299"/>
                  </a:lnTo>
                  <a:lnTo>
                    <a:pt x="0" y="257"/>
                  </a:lnTo>
                  <a:lnTo>
                    <a:pt x="25" y="233"/>
                  </a:lnTo>
                  <a:lnTo>
                    <a:pt x="6" y="193"/>
                  </a:lnTo>
                  <a:lnTo>
                    <a:pt x="23" y="168"/>
                  </a:lnTo>
                  <a:lnTo>
                    <a:pt x="29" y="158"/>
                  </a:lnTo>
                  <a:lnTo>
                    <a:pt x="31" y="155"/>
                  </a:lnTo>
                  <a:lnTo>
                    <a:pt x="29" y="86"/>
                  </a:lnTo>
                  <a:lnTo>
                    <a:pt x="29" y="80"/>
                  </a:lnTo>
                  <a:lnTo>
                    <a:pt x="71" y="29"/>
                  </a:lnTo>
                  <a:lnTo>
                    <a:pt x="124" y="19"/>
                  </a:lnTo>
                  <a:lnTo>
                    <a:pt x="177" y="0"/>
                  </a:lnTo>
                  <a:lnTo>
                    <a:pt x="217" y="8"/>
                  </a:lnTo>
                  <a:lnTo>
                    <a:pt x="223" y="19"/>
                  </a:lnTo>
                  <a:lnTo>
                    <a:pt x="257" y="46"/>
                  </a:lnTo>
                  <a:lnTo>
                    <a:pt x="271" y="42"/>
                  </a:lnTo>
                  <a:lnTo>
                    <a:pt x="282" y="38"/>
                  </a:lnTo>
                  <a:lnTo>
                    <a:pt x="292" y="34"/>
                  </a:lnTo>
                  <a:lnTo>
                    <a:pt x="307" y="36"/>
                  </a:lnTo>
                  <a:lnTo>
                    <a:pt x="320" y="46"/>
                  </a:lnTo>
                  <a:lnTo>
                    <a:pt x="347" y="50"/>
                  </a:lnTo>
                  <a:lnTo>
                    <a:pt x="349" y="38"/>
                  </a:lnTo>
                  <a:lnTo>
                    <a:pt x="345" y="21"/>
                  </a:lnTo>
                  <a:lnTo>
                    <a:pt x="343" y="17"/>
                  </a:lnTo>
                  <a:lnTo>
                    <a:pt x="372" y="17"/>
                  </a:lnTo>
                  <a:lnTo>
                    <a:pt x="391" y="6"/>
                  </a:lnTo>
                  <a:lnTo>
                    <a:pt x="408" y="19"/>
                  </a:lnTo>
                  <a:lnTo>
                    <a:pt x="413" y="17"/>
                  </a:lnTo>
                  <a:lnTo>
                    <a:pt x="427" y="14"/>
                  </a:lnTo>
                  <a:lnTo>
                    <a:pt x="455" y="21"/>
                  </a:lnTo>
                  <a:lnTo>
                    <a:pt x="478" y="15"/>
                  </a:lnTo>
                  <a:lnTo>
                    <a:pt x="503" y="15"/>
                  </a:lnTo>
                  <a:lnTo>
                    <a:pt x="505" y="0"/>
                  </a:lnTo>
                  <a:lnTo>
                    <a:pt x="545" y="23"/>
                  </a:lnTo>
                  <a:lnTo>
                    <a:pt x="577" y="65"/>
                  </a:lnTo>
                  <a:lnTo>
                    <a:pt x="608" y="120"/>
                  </a:lnTo>
                  <a:lnTo>
                    <a:pt x="608" y="126"/>
                  </a:lnTo>
                  <a:lnTo>
                    <a:pt x="612" y="132"/>
                  </a:lnTo>
                  <a:lnTo>
                    <a:pt x="612" y="134"/>
                  </a:lnTo>
                  <a:lnTo>
                    <a:pt x="613" y="139"/>
                  </a:lnTo>
                  <a:lnTo>
                    <a:pt x="629" y="155"/>
                  </a:lnTo>
                  <a:lnTo>
                    <a:pt x="667" y="196"/>
                  </a:lnTo>
                  <a:lnTo>
                    <a:pt x="665" y="204"/>
                  </a:lnTo>
                  <a:lnTo>
                    <a:pt x="661" y="212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6" name="Freeform 63"/>
            <p:cNvSpPr>
              <a:spLocks/>
            </p:cNvSpPr>
            <p:nvPr/>
          </p:nvSpPr>
          <p:spPr bwMode="auto">
            <a:xfrm>
              <a:off x="1866" y="2652"/>
              <a:ext cx="166" cy="144"/>
            </a:xfrm>
            <a:custGeom>
              <a:avLst/>
              <a:gdLst>
                <a:gd name="T0" fmla="*/ 1 w 297"/>
                <a:gd name="T1" fmla="*/ 1 h 254"/>
                <a:gd name="T2" fmla="*/ 1 w 297"/>
                <a:gd name="T3" fmla="*/ 1 h 254"/>
                <a:gd name="T4" fmla="*/ 1 w 297"/>
                <a:gd name="T5" fmla="*/ 1 h 254"/>
                <a:gd name="T6" fmla="*/ 1 w 297"/>
                <a:gd name="T7" fmla="*/ 1 h 254"/>
                <a:gd name="T8" fmla="*/ 1 w 297"/>
                <a:gd name="T9" fmla="*/ 1 h 254"/>
                <a:gd name="T10" fmla="*/ 1 w 297"/>
                <a:gd name="T11" fmla="*/ 1 h 254"/>
                <a:gd name="T12" fmla="*/ 1 w 297"/>
                <a:gd name="T13" fmla="*/ 1 h 254"/>
                <a:gd name="T14" fmla="*/ 1 w 297"/>
                <a:gd name="T15" fmla="*/ 2 h 254"/>
                <a:gd name="T16" fmla="*/ 1 w 297"/>
                <a:gd name="T17" fmla="*/ 2 h 254"/>
                <a:gd name="T18" fmla="*/ 1 w 297"/>
                <a:gd name="T19" fmla="*/ 2 h 254"/>
                <a:gd name="T20" fmla="*/ 1 w 297"/>
                <a:gd name="T21" fmla="*/ 1 h 254"/>
                <a:gd name="T22" fmla="*/ 1 w 297"/>
                <a:gd name="T23" fmla="*/ 1 h 254"/>
                <a:gd name="T24" fmla="*/ 1 w 297"/>
                <a:gd name="T25" fmla="*/ 1 h 254"/>
                <a:gd name="T26" fmla="*/ 1 w 297"/>
                <a:gd name="T27" fmla="*/ 1 h 254"/>
                <a:gd name="T28" fmla="*/ 1 w 297"/>
                <a:gd name="T29" fmla="*/ 1 h 254"/>
                <a:gd name="T30" fmla="*/ 0 w 297"/>
                <a:gd name="T31" fmla="*/ 1 h 254"/>
                <a:gd name="T32" fmla="*/ 1 w 297"/>
                <a:gd name="T33" fmla="*/ 1 h 254"/>
                <a:gd name="T34" fmla="*/ 1 w 297"/>
                <a:gd name="T35" fmla="*/ 1 h 254"/>
                <a:gd name="T36" fmla="*/ 1 w 297"/>
                <a:gd name="T37" fmla="*/ 1 h 254"/>
                <a:gd name="T38" fmla="*/ 1 w 297"/>
                <a:gd name="T39" fmla="*/ 1 h 254"/>
                <a:gd name="T40" fmla="*/ 1 w 297"/>
                <a:gd name="T41" fmla="*/ 1 h 254"/>
                <a:gd name="T42" fmla="*/ 1 w 297"/>
                <a:gd name="T43" fmla="*/ 1 h 254"/>
                <a:gd name="T44" fmla="*/ 1 w 297"/>
                <a:gd name="T45" fmla="*/ 1 h 254"/>
                <a:gd name="T46" fmla="*/ 1 w 297"/>
                <a:gd name="T47" fmla="*/ 1 h 254"/>
                <a:gd name="T48" fmla="*/ 1 w 297"/>
                <a:gd name="T49" fmla="*/ 1 h 254"/>
                <a:gd name="T50" fmla="*/ 1 w 297"/>
                <a:gd name="T51" fmla="*/ 1 h 254"/>
                <a:gd name="T52" fmla="*/ 1 w 297"/>
                <a:gd name="T53" fmla="*/ 1 h 254"/>
                <a:gd name="T54" fmla="*/ 1 w 297"/>
                <a:gd name="T55" fmla="*/ 0 h 254"/>
                <a:gd name="T56" fmla="*/ 1 w 297"/>
                <a:gd name="T57" fmla="*/ 1 h 254"/>
                <a:gd name="T58" fmla="*/ 1 w 297"/>
                <a:gd name="T59" fmla="*/ 1 h 254"/>
                <a:gd name="T60" fmla="*/ 1 w 297"/>
                <a:gd name="T61" fmla="*/ 1 h 254"/>
                <a:gd name="T62" fmla="*/ 1 w 297"/>
                <a:gd name="T63" fmla="*/ 1 h 254"/>
                <a:gd name="T64" fmla="*/ 1 w 297"/>
                <a:gd name="T65" fmla="*/ 1 h 254"/>
                <a:gd name="T66" fmla="*/ 1 w 297"/>
                <a:gd name="T67" fmla="*/ 1 h 254"/>
                <a:gd name="T68" fmla="*/ 1 w 297"/>
                <a:gd name="T69" fmla="*/ 1 h 254"/>
                <a:gd name="T70" fmla="*/ 1 w 297"/>
                <a:gd name="T71" fmla="*/ 1 h 254"/>
                <a:gd name="T72" fmla="*/ 1 w 297"/>
                <a:gd name="T73" fmla="*/ 1 h 254"/>
                <a:gd name="T74" fmla="*/ 1 w 297"/>
                <a:gd name="T75" fmla="*/ 1 h 254"/>
                <a:gd name="T76" fmla="*/ 1 w 297"/>
                <a:gd name="T77" fmla="*/ 1 h 254"/>
                <a:gd name="T78" fmla="*/ 1 w 297"/>
                <a:gd name="T79" fmla="*/ 1 h 254"/>
                <a:gd name="T80" fmla="*/ 1 w 297"/>
                <a:gd name="T81" fmla="*/ 1 h 254"/>
                <a:gd name="T82" fmla="*/ 2 w 297"/>
                <a:gd name="T83" fmla="*/ 1 h 254"/>
                <a:gd name="T84" fmla="*/ 2 w 297"/>
                <a:gd name="T85" fmla="*/ 1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7"/>
                <a:gd name="T130" fmla="*/ 0 h 254"/>
                <a:gd name="T131" fmla="*/ 297 w 297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7" h="254">
                  <a:moveTo>
                    <a:pt x="286" y="208"/>
                  </a:moveTo>
                  <a:lnTo>
                    <a:pt x="280" y="217"/>
                  </a:lnTo>
                  <a:lnTo>
                    <a:pt x="274" y="223"/>
                  </a:lnTo>
                  <a:lnTo>
                    <a:pt x="268" y="225"/>
                  </a:lnTo>
                  <a:lnTo>
                    <a:pt x="259" y="223"/>
                  </a:lnTo>
                  <a:lnTo>
                    <a:pt x="253" y="212"/>
                  </a:lnTo>
                  <a:lnTo>
                    <a:pt x="244" y="204"/>
                  </a:lnTo>
                  <a:lnTo>
                    <a:pt x="242" y="197"/>
                  </a:lnTo>
                  <a:lnTo>
                    <a:pt x="230" y="206"/>
                  </a:lnTo>
                  <a:lnTo>
                    <a:pt x="213" y="216"/>
                  </a:lnTo>
                  <a:lnTo>
                    <a:pt x="198" y="208"/>
                  </a:lnTo>
                  <a:lnTo>
                    <a:pt x="194" y="202"/>
                  </a:lnTo>
                  <a:lnTo>
                    <a:pt x="181" y="208"/>
                  </a:lnTo>
                  <a:lnTo>
                    <a:pt x="175" y="227"/>
                  </a:lnTo>
                  <a:lnTo>
                    <a:pt x="173" y="229"/>
                  </a:lnTo>
                  <a:lnTo>
                    <a:pt x="145" y="240"/>
                  </a:lnTo>
                  <a:lnTo>
                    <a:pt x="110" y="254"/>
                  </a:lnTo>
                  <a:lnTo>
                    <a:pt x="84" y="246"/>
                  </a:lnTo>
                  <a:lnTo>
                    <a:pt x="78" y="238"/>
                  </a:lnTo>
                  <a:lnTo>
                    <a:pt x="76" y="235"/>
                  </a:lnTo>
                  <a:lnTo>
                    <a:pt x="55" y="210"/>
                  </a:lnTo>
                  <a:lnTo>
                    <a:pt x="55" y="208"/>
                  </a:lnTo>
                  <a:lnTo>
                    <a:pt x="53" y="206"/>
                  </a:lnTo>
                  <a:lnTo>
                    <a:pt x="46" y="172"/>
                  </a:lnTo>
                  <a:lnTo>
                    <a:pt x="40" y="168"/>
                  </a:lnTo>
                  <a:lnTo>
                    <a:pt x="28" y="172"/>
                  </a:lnTo>
                  <a:lnTo>
                    <a:pt x="28" y="174"/>
                  </a:lnTo>
                  <a:lnTo>
                    <a:pt x="21" y="176"/>
                  </a:lnTo>
                  <a:lnTo>
                    <a:pt x="9" y="172"/>
                  </a:lnTo>
                  <a:lnTo>
                    <a:pt x="4" y="151"/>
                  </a:lnTo>
                  <a:lnTo>
                    <a:pt x="6" y="141"/>
                  </a:lnTo>
                  <a:lnTo>
                    <a:pt x="0" y="139"/>
                  </a:lnTo>
                  <a:lnTo>
                    <a:pt x="2" y="137"/>
                  </a:lnTo>
                  <a:lnTo>
                    <a:pt x="15" y="132"/>
                  </a:lnTo>
                  <a:lnTo>
                    <a:pt x="15" y="130"/>
                  </a:lnTo>
                  <a:lnTo>
                    <a:pt x="21" y="103"/>
                  </a:lnTo>
                  <a:lnTo>
                    <a:pt x="40" y="90"/>
                  </a:lnTo>
                  <a:lnTo>
                    <a:pt x="42" y="86"/>
                  </a:lnTo>
                  <a:lnTo>
                    <a:pt x="23" y="57"/>
                  </a:lnTo>
                  <a:lnTo>
                    <a:pt x="49" y="61"/>
                  </a:lnTo>
                  <a:lnTo>
                    <a:pt x="61" y="69"/>
                  </a:lnTo>
                  <a:lnTo>
                    <a:pt x="68" y="69"/>
                  </a:lnTo>
                  <a:lnTo>
                    <a:pt x="72" y="65"/>
                  </a:lnTo>
                  <a:lnTo>
                    <a:pt x="84" y="63"/>
                  </a:lnTo>
                  <a:lnTo>
                    <a:pt x="89" y="65"/>
                  </a:lnTo>
                  <a:lnTo>
                    <a:pt x="99" y="73"/>
                  </a:lnTo>
                  <a:lnTo>
                    <a:pt x="101" y="73"/>
                  </a:lnTo>
                  <a:lnTo>
                    <a:pt x="107" y="59"/>
                  </a:lnTo>
                  <a:lnTo>
                    <a:pt x="107" y="54"/>
                  </a:lnTo>
                  <a:lnTo>
                    <a:pt x="99" y="50"/>
                  </a:lnTo>
                  <a:lnTo>
                    <a:pt x="84" y="36"/>
                  </a:lnTo>
                  <a:lnTo>
                    <a:pt x="80" y="33"/>
                  </a:lnTo>
                  <a:lnTo>
                    <a:pt x="76" y="27"/>
                  </a:lnTo>
                  <a:lnTo>
                    <a:pt x="116" y="19"/>
                  </a:lnTo>
                  <a:lnTo>
                    <a:pt x="126" y="2"/>
                  </a:lnTo>
                  <a:lnTo>
                    <a:pt x="131" y="0"/>
                  </a:lnTo>
                  <a:lnTo>
                    <a:pt x="141" y="0"/>
                  </a:lnTo>
                  <a:lnTo>
                    <a:pt x="185" y="27"/>
                  </a:lnTo>
                  <a:lnTo>
                    <a:pt x="200" y="38"/>
                  </a:lnTo>
                  <a:lnTo>
                    <a:pt x="207" y="46"/>
                  </a:lnTo>
                  <a:lnTo>
                    <a:pt x="228" y="46"/>
                  </a:lnTo>
                  <a:lnTo>
                    <a:pt x="232" y="52"/>
                  </a:lnTo>
                  <a:lnTo>
                    <a:pt x="249" y="44"/>
                  </a:lnTo>
                  <a:lnTo>
                    <a:pt x="249" y="42"/>
                  </a:lnTo>
                  <a:lnTo>
                    <a:pt x="265" y="35"/>
                  </a:lnTo>
                  <a:lnTo>
                    <a:pt x="268" y="50"/>
                  </a:lnTo>
                  <a:lnTo>
                    <a:pt x="246" y="73"/>
                  </a:lnTo>
                  <a:lnTo>
                    <a:pt x="246" y="78"/>
                  </a:lnTo>
                  <a:lnTo>
                    <a:pt x="246" y="80"/>
                  </a:lnTo>
                  <a:lnTo>
                    <a:pt x="244" y="94"/>
                  </a:lnTo>
                  <a:lnTo>
                    <a:pt x="238" y="96"/>
                  </a:lnTo>
                  <a:lnTo>
                    <a:pt x="234" y="105"/>
                  </a:lnTo>
                  <a:lnTo>
                    <a:pt x="232" y="111"/>
                  </a:lnTo>
                  <a:lnTo>
                    <a:pt x="232" y="115"/>
                  </a:lnTo>
                  <a:lnTo>
                    <a:pt x="242" y="116"/>
                  </a:lnTo>
                  <a:lnTo>
                    <a:pt x="242" y="128"/>
                  </a:lnTo>
                  <a:lnTo>
                    <a:pt x="261" y="126"/>
                  </a:lnTo>
                  <a:lnTo>
                    <a:pt x="265" y="134"/>
                  </a:lnTo>
                  <a:lnTo>
                    <a:pt x="274" y="141"/>
                  </a:lnTo>
                  <a:lnTo>
                    <a:pt x="274" y="143"/>
                  </a:lnTo>
                  <a:lnTo>
                    <a:pt x="270" y="153"/>
                  </a:lnTo>
                  <a:lnTo>
                    <a:pt x="276" y="157"/>
                  </a:lnTo>
                  <a:lnTo>
                    <a:pt x="280" y="170"/>
                  </a:lnTo>
                  <a:lnTo>
                    <a:pt x="297" y="172"/>
                  </a:lnTo>
                  <a:lnTo>
                    <a:pt x="291" y="204"/>
                  </a:lnTo>
                  <a:lnTo>
                    <a:pt x="286" y="208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7" name="Freeform 64"/>
            <p:cNvSpPr>
              <a:spLocks/>
            </p:cNvSpPr>
            <p:nvPr/>
          </p:nvSpPr>
          <p:spPr bwMode="auto">
            <a:xfrm>
              <a:off x="1870" y="2781"/>
              <a:ext cx="160" cy="275"/>
            </a:xfrm>
            <a:custGeom>
              <a:avLst/>
              <a:gdLst>
                <a:gd name="T0" fmla="*/ 2 w 284"/>
                <a:gd name="T1" fmla="*/ 1 h 482"/>
                <a:gd name="T2" fmla="*/ 2 w 284"/>
                <a:gd name="T3" fmla="*/ 1 h 482"/>
                <a:gd name="T4" fmla="*/ 2 w 284"/>
                <a:gd name="T5" fmla="*/ 2 h 482"/>
                <a:gd name="T6" fmla="*/ 2 w 284"/>
                <a:gd name="T7" fmla="*/ 2 h 482"/>
                <a:gd name="T8" fmla="*/ 2 w 284"/>
                <a:gd name="T9" fmla="*/ 2 h 482"/>
                <a:gd name="T10" fmla="*/ 2 w 284"/>
                <a:gd name="T11" fmla="*/ 2 h 482"/>
                <a:gd name="T12" fmla="*/ 2 w 284"/>
                <a:gd name="T13" fmla="*/ 2 h 482"/>
                <a:gd name="T14" fmla="*/ 2 w 284"/>
                <a:gd name="T15" fmla="*/ 2 h 482"/>
                <a:gd name="T16" fmla="*/ 2 w 284"/>
                <a:gd name="T17" fmla="*/ 2 h 482"/>
                <a:gd name="T18" fmla="*/ 2 w 284"/>
                <a:gd name="T19" fmla="*/ 2 h 482"/>
                <a:gd name="T20" fmla="*/ 2 w 284"/>
                <a:gd name="T21" fmla="*/ 2 h 482"/>
                <a:gd name="T22" fmla="*/ 2 w 284"/>
                <a:gd name="T23" fmla="*/ 2 h 482"/>
                <a:gd name="T24" fmla="*/ 2 w 284"/>
                <a:gd name="T25" fmla="*/ 2 h 482"/>
                <a:gd name="T26" fmla="*/ 2 w 284"/>
                <a:gd name="T27" fmla="*/ 2 h 482"/>
                <a:gd name="T28" fmla="*/ 1 w 284"/>
                <a:gd name="T29" fmla="*/ 3 h 482"/>
                <a:gd name="T30" fmla="*/ 1 w 284"/>
                <a:gd name="T31" fmla="*/ 3 h 482"/>
                <a:gd name="T32" fmla="*/ 1 w 284"/>
                <a:gd name="T33" fmla="*/ 3 h 482"/>
                <a:gd name="T34" fmla="*/ 1 w 284"/>
                <a:gd name="T35" fmla="*/ 3 h 482"/>
                <a:gd name="T36" fmla="*/ 1 w 284"/>
                <a:gd name="T37" fmla="*/ 3 h 482"/>
                <a:gd name="T38" fmla="*/ 1 w 284"/>
                <a:gd name="T39" fmla="*/ 3 h 482"/>
                <a:gd name="T40" fmla="*/ 1 w 284"/>
                <a:gd name="T41" fmla="*/ 3 h 482"/>
                <a:gd name="T42" fmla="*/ 1 w 284"/>
                <a:gd name="T43" fmla="*/ 3 h 482"/>
                <a:gd name="T44" fmla="*/ 1 w 284"/>
                <a:gd name="T45" fmla="*/ 2 h 482"/>
                <a:gd name="T46" fmla="*/ 1 w 284"/>
                <a:gd name="T47" fmla="*/ 2 h 482"/>
                <a:gd name="T48" fmla="*/ 1 w 284"/>
                <a:gd name="T49" fmla="*/ 2 h 482"/>
                <a:gd name="T50" fmla="*/ 1 w 284"/>
                <a:gd name="T51" fmla="*/ 2 h 482"/>
                <a:gd name="T52" fmla="*/ 1 w 284"/>
                <a:gd name="T53" fmla="*/ 1 h 482"/>
                <a:gd name="T54" fmla="*/ 1 w 284"/>
                <a:gd name="T55" fmla="*/ 1 h 482"/>
                <a:gd name="T56" fmla="*/ 1 w 284"/>
                <a:gd name="T57" fmla="*/ 1 h 482"/>
                <a:gd name="T58" fmla="*/ 1 w 284"/>
                <a:gd name="T59" fmla="*/ 1 h 482"/>
                <a:gd name="T60" fmla="*/ 1 w 284"/>
                <a:gd name="T61" fmla="*/ 1 h 482"/>
                <a:gd name="T62" fmla="*/ 1 w 284"/>
                <a:gd name="T63" fmla="*/ 1 h 482"/>
                <a:gd name="T64" fmla="*/ 1 w 284"/>
                <a:gd name="T65" fmla="*/ 1 h 482"/>
                <a:gd name="T66" fmla="*/ 1 w 284"/>
                <a:gd name="T67" fmla="*/ 1 h 482"/>
                <a:gd name="T68" fmla="*/ 1 w 284"/>
                <a:gd name="T69" fmla="*/ 1 h 482"/>
                <a:gd name="T70" fmla="*/ 1 w 284"/>
                <a:gd name="T71" fmla="*/ 1 h 482"/>
                <a:gd name="T72" fmla="*/ 1 w 284"/>
                <a:gd name="T73" fmla="*/ 1 h 482"/>
                <a:gd name="T74" fmla="*/ 1 w 284"/>
                <a:gd name="T75" fmla="*/ 1 h 482"/>
                <a:gd name="T76" fmla="*/ 1 w 284"/>
                <a:gd name="T77" fmla="*/ 1 h 482"/>
                <a:gd name="T78" fmla="*/ 1 w 284"/>
                <a:gd name="T79" fmla="*/ 1 h 482"/>
                <a:gd name="T80" fmla="*/ 1 w 284"/>
                <a:gd name="T81" fmla="*/ 1 h 482"/>
                <a:gd name="T82" fmla="*/ 1 w 284"/>
                <a:gd name="T83" fmla="*/ 1 h 482"/>
                <a:gd name="T84" fmla="*/ 1 w 284"/>
                <a:gd name="T85" fmla="*/ 1 h 482"/>
                <a:gd name="T86" fmla="*/ 1 w 284"/>
                <a:gd name="T87" fmla="*/ 1 h 482"/>
                <a:gd name="T88" fmla="*/ 1 w 284"/>
                <a:gd name="T89" fmla="*/ 1 h 482"/>
                <a:gd name="T90" fmla="*/ 1 w 284"/>
                <a:gd name="T91" fmla="*/ 1 h 482"/>
                <a:gd name="T92" fmla="*/ 1 w 284"/>
                <a:gd name="T93" fmla="*/ 1 h 482"/>
                <a:gd name="T94" fmla="*/ 1 w 284"/>
                <a:gd name="T95" fmla="*/ 1 h 482"/>
                <a:gd name="T96" fmla="*/ 2 w 284"/>
                <a:gd name="T97" fmla="*/ 1 h 482"/>
                <a:gd name="T98" fmla="*/ 2 w 284"/>
                <a:gd name="T99" fmla="*/ 1 h 4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4"/>
                <a:gd name="T151" fmla="*/ 0 h 482"/>
                <a:gd name="T152" fmla="*/ 284 w 284"/>
                <a:gd name="T153" fmla="*/ 482 h 4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4" h="482">
                  <a:moveTo>
                    <a:pt x="275" y="164"/>
                  </a:moveTo>
                  <a:lnTo>
                    <a:pt x="275" y="168"/>
                  </a:lnTo>
                  <a:lnTo>
                    <a:pt x="279" y="191"/>
                  </a:lnTo>
                  <a:lnTo>
                    <a:pt x="271" y="194"/>
                  </a:lnTo>
                  <a:lnTo>
                    <a:pt x="271" y="204"/>
                  </a:lnTo>
                  <a:lnTo>
                    <a:pt x="265" y="211"/>
                  </a:lnTo>
                  <a:lnTo>
                    <a:pt x="256" y="217"/>
                  </a:lnTo>
                  <a:lnTo>
                    <a:pt x="258" y="231"/>
                  </a:lnTo>
                  <a:lnTo>
                    <a:pt x="260" y="240"/>
                  </a:lnTo>
                  <a:lnTo>
                    <a:pt x="260" y="242"/>
                  </a:lnTo>
                  <a:lnTo>
                    <a:pt x="260" y="244"/>
                  </a:lnTo>
                  <a:lnTo>
                    <a:pt x="260" y="246"/>
                  </a:lnTo>
                  <a:lnTo>
                    <a:pt x="254" y="251"/>
                  </a:lnTo>
                  <a:lnTo>
                    <a:pt x="250" y="261"/>
                  </a:lnTo>
                  <a:lnTo>
                    <a:pt x="252" y="267"/>
                  </a:lnTo>
                  <a:lnTo>
                    <a:pt x="244" y="274"/>
                  </a:lnTo>
                  <a:lnTo>
                    <a:pt x="244" y="280"/>
                  </a:lnTo>
                  <a:lnTo>
                    <a:pt x="242" y="284"/>
                  </a:lnTo>
                  <a:lnTo>
                    <a:pt x="256" y="297"/>
                  </a:lnTo>
                  <a:lnTo>
                    <a:pt x="258" y="301"/>
                  </a:lnTo>
                  <a:lnTo>
                    <a:pt x="261" y="303"/>
                  </a:lnTo>
                  <a:lnTo>
                    <a:pt x="263" y="312"/>
                  </a:lnTo>
                  <a:lnTo>
                    <a:pt x="265" y="320"/>
                  </a:lnTo>
                  <a:lnTo>
                    <a:pt x="265" y="328"/>
                  </a:lnTo>
                  <a:lnTo>
                    <a:pt x="267" y="330"/>
                  </a:lnTo>
                  <a:lnTo>
                    <a:pt x="269" y="337"/>
                  </a:lnTo>
                  <a:lnTo>
                    <a:pt x="267" y="343"/>
                  </a:lnTo>
                  <a:lnTo>
                    <a:pt x="269" y="349"/>
                  </a:lnTo>
                  <a:lnTo>
                    <a:pt x="267" y="349"/>
                  </a:lnTo>
                  <a:lnTo>
                    <a:pt x="269" y="352"/>
                  </a:lnTo>
                  <a:lnTo>
                    <a:pt x="275" y="356"/>
                  </a:lnTo>
                  <a:lnTo>
                    <a:pt x="280" y="362"/>
                  </a:lnTo>
                  <a:lnTo>
                    <a:pt x="271" y="372"/>
                  </a:lnTo>
                  <a:lnTo>
                    <a:pt x="260" y="372"/>
                  </a:lnTo>
                  <a:lnTo>
                    <a:pt x="263" y="358"/>
                  </a:lnTo>
                  <a:lnTo>
                    <a:pt x="261" y="352"/>
                  </a:lnTo>
                  <a:lnTo>
                    <a:pt x="256" y="341"/>
                  </a:lnTo>
                  <a:lnTo>
                    <a:pt x="239" y="333"/>
                  </a:lnTo>
                  <a:lnTo>
                    <a:pt x="237" y="332"/>
                  </a:lnTo>
                  <a:lnTo>
                    <a:pt x="231" y="358"/>
                  </a:lnTo>
                  <a:lnTo>
                    <a:pt x="229" y="362"/>
                  </a:lnTo>
                  <a:lnTo>
                    <a:pt x="233" y="368"/>
                  </a:lnTo>
                  <a:lnTo>
                    <a:pt x="227" y="370"/>
                  </a:lnTo>
                  <a:lnTo>
                    <a:pt x="229" y="373"/>
                  </a:lnTo>
                  <a:lnTo>
                    <a:pt x="231" y="396"/>
                  </a:lnTo>
                  <a:lnTo>
                    <a:pt x="225" y="415"/>
                  </a:lnTo>
                  <a:lnTo>
                    <a:pt x="204" y="415"/>
                  </a:lnTo>
                  <a:lnTo>
                    <a:pt x="206" y="423"/>
                  </a:lnTo>
                  <a:lnTo>
                    <a:pt x="200" y="429"/>
                  </a:lnTo>
                  <a:lnTo>
                    <a:pt x="200" y="436"/>
                  </a:lnTo>
                  <a:lnTo>
                    <a:pt x="197" y="450"/>
                  </a:lnTo>
                  <a:lnTo>
                    <a:pt x="208" y="463"/>
                  </a:lnTo>
                  <a:lnTo>
                    <a:pt x="210" y="482"/>
                  </a:lnTo>
                  <a:lnTo>
                    <a:pt x="183" y="478"/>
                  </a:lnTo>
                  <a:lnTo>
                    <a:pt x="181" y="474"/>
                  </a:lnTo>
                  <a:lnTo>
                    <a:pt x="159" y="463"/>
                  </a:lnTo>
                  <a:lnTo>
                    <a:pt x="145" y="448"/>
                  </a:lnTo>
                  <a:lnTo>
                    <a:pt x="136" y="450"/>
                  </a:lnTo>
                  <a:lnTo>
                    <a:pt x="145" y="429"/>
                  </a:lnTo>
                  <a:lnTo>
                    <a:pt x="145" y="427"/>
                  </a:lnTo>
                  <a:lnTo>
                    <a:pt x="159" y="433"/>
                  </a:lnTo>
                  <a:lnTo>
                    <a:pt x="168" y="427"/>
                  </a:lnTo>
                  <a:lnTo>
                    <a:pt x="174" y="425"/>
                  </a:lnTo>
                  <a:lnTo>
                    <a:pt x="176" y="417"/>
                  </a:lnTo>
                  <a:lnTo>
                    <a:pt x="185" y="412"/>
                  </a:lnTo>
                  <a:lnTo>
                    <a:pt x="191" y="404"/>
                  </a:lnTo>
                  <a:lnTo>
                    <a:pt x="174" y="393"/>
                  </a:lnTo>
                  <a:lnTo>
                    <a:pt x="164" y="385"/>
                  </a:lnTo>
                  <a:lnTo>
                    <a:pt x="162" y="381"/>
                  </a:lnTo>
                  <a:lnTo>
                    <a:pt x="136" y="375"/>
                  </a:lnTo>
                  <a:lnTo>
                    <a:pt x="126" y="379"/>
                  </a:lnTo>
                  <a:lnTo>
                    <a:pt x="115" y="385"/>
                  </a:lnTo>
                  <a:lnTo>
                    <a:pt x="111" y="383"/>
                  </a:lnTo>
                  <a:lnTo>
                    <a:pt x="96" y="351"/>
                  </a:lnTo>
                  <a:lnTo>
                    <a:pt x="103" y="335"/>
                  </a:lnTo>
                  <a:lnTo>
                    <a:pt x="88" y="312"/>
                  </a:lnTo>
                  <a:lnTo>
                    <a:pt x="84" y="307"/>
                  </a:lnTo>
                  <a:lnTo>
                    <a:pt x="96" y="259"/>
                  </a:lnTo>
                  <a:lnTo>
                    <a:pt x="90" y="240"/>
                  </a:lnTo>
                  <a:lnTo>
                    <a:pt x="67" y="231"/>
                  </a:lnTo>
                  <a:lnTo>
                    <a:pt x="42" y="202"/>
                  </a:lnTo>
                  <a:lnTo>
                    <a:pt x="56" y="179"/>
                  </a:lnTo>
                  <a:lnTo>
                    <a:pt x="46" y="166"/>
                  </a:lnTo>
                  <a:lnTo>
                    <a:pt x="46" y="150"/>
                  </a:lnTo>
                  <a:lnTo>
                    <a:pt x="29" y="126"/>
                  </a:lnTo>
                  <a:lnTo>
                    <a:pt x="23" y="124"/>
                  </a:lnTo>
                  <a:lnTo>
                    <a:pt x="21" y="124"/>
                  </a:lnTo>
                  <a:lnTo>
                    <a:pt x="4" y="120"/>
                  </a:lnTo>
                  <a:lnTo>
                    <a:pt x="0" y="114"/>
                  </a:lnTo>
                  <a:lnTo>
                    <a:pt x="6" y="109"/>
                  </a:lnTo>
                  <a:lnTo>
                    <a:pt x="8" y="109"/>
                  </a:lnTo>
                  <a:lnTo>
                    <a:pt x="21" y="112"/>
                  </a:lnTo>
                  <a:lnTo>
                    <a:pt x="23" y="112"/>
                  </a:lnTo>
                  <a:lnTo>
                    <a:pt x="31" y="107"/>
                  </a:lnTo>
                  <a:lnTo>
                    <a:pt x="35" y="107"/>
                  </a:lnTo>
                  <a:lnTo>
                    <a:pt x="35" y="101"/>
                  </a:lnTo>
                  <a:lnTo>
                    <a:pt x="40" y="103"/>
                  </a:lnTo>
                  <a:lnTo>
                    <a:pt x="46" y="93"/>
                  </a:lnTo>
                  <a:lnTo>
                    <a:pt x="50" y="82"/>
                  </a:lnTo>
                  <a:lnTo>
                    <a:pt x="37" y="76"/>
                  </a:lnTo>
                  <a:lnTo>
                    <a:pt x="29" y="80"/>
                  </a:lnTo>
                  <a:lnTo>
                    <a:pt x="23" y="76"/>
                  </a:lnTo>
                  <a:lnTo>
                    <a:pt x="23" y="74"/>
                  </a:lnTo>
                  <a:lnTo>
                    <a:pt x="19" y="70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18" y="63"/>
                  </a:lnTo>
                  <a:lnTo>
                    <a:pt x="19" y="61"/>
                  </a:lnTo>
                  <a:lnTo>
                    <a:pt x="18" y="57"/>
                  </a:lnTo>
                  <a:lnTo>
                    <a:pt x="23" y="55"/>
                  </a:lnTo>
                  <a:lnTo>
                    <a:pt x="35" y="53"/>
                  </a:lnTo>
                  <a:lnTo>
                    <a:pt x="35" y="55"/>
                  </a:lnTo>
                  <a:lnTo>
                    <a:pt x="39" y="55"/>
                  </a:lnTo>
                  <a:lnTo>
                    <a:pt x="52" y="46"/>
                  </a:lnTo>
                  <a:lnTo>
                    <a:pt x="61" y="34"/>
                  </a:lnTo>
                  <a:lnTo>
                    <a:pt x="77" y="17"/>
                  </a:lnTo>
                  <a:lnTo>
                    <a:pt x="103" y="25"/>
                  </a:lnTo>
                  <a:lnTo>
                    <a:pt x="138" y="11"/>
                  </a:lnTo>
                  <a:lnTo>
                    <a:pt x="166" y="0"/>
                  </a:lnTo>
                  <a:lnTo>
                    <a:pt x="185" y="25"/>
                  </a:lnTo>
                  <a:lnTo>
                    <a:pt x="204" y="44"/>
                  </a:lnTo>
                  <a:lnTo>
                    <a:pt x="210" y="42"/>
                  </a:lnTo>
                  <a:lnTo>
                    <a:pt x="218" y="42"/>
                  </a:lnTo>
                  <a:lnTo>
                    <a:pt x="216" y="48"/>
                  </a:lnTo>
                  <a:lnTo>
                    <a:pt x="216" y="61"/>
                  </a:lnTo>
                  <a:lnTo>
                    <a:pt x="220" y="70"/>
                  </a:lnTo>
                  <a:lnTo>
                    <a:pt x="214" y="74"/>
                  </a:lnTo>
                  <a:lnTo>
                    <a:pt x="210" y="69"/>
                  </a:lnTo>
                  <a:lnTo>
                    <a:pt x="204" y="72"/>
                  </a:lnTo>
                  <a:lnTo>
                    <a:pt x="191" y="78"/>
                  </a:lnTo>
                  <a:lnTo>
                    <a:pt x="189" y="78"/>
                  </a:lnTo>
                  <a:lnTo>
                    <a:pt x="170" y="63"/>
                  </a:lnTo>
                  <a:lnTo>
                    <a:pt x="141" y="78"/>
                  </a:lnTo>
                  <a:lnTo>
                    <a:pt x="168" y="101"/>
                  </a:lnTo>
                  <a:lnTo>
                    <a:pt x="159" y="110"/>
                  </a:lnTo>
                  <a:lnTo>
                    <a:pt x="176" y="116"/>
                  </a:lnTo>
                  <a:lnTo>
                    <a:pt x="170" y="135"/>
                  </a:lnTo>
                  <a:lnTo>
                    <a:pt x="183" y="156"/>
                  </a:lnTo>
                  <a:lnTo>
                    <a:pt x="200" y="135"/>
                  </a:lnTo>
                  <a:lnTo>
                    <a:pt x="204" y="135"/>
                  </a:lnTo>
                  <a:lnTo>
                    <a:pt x="208" y="133"/>
                  </a:lnTo>
                  <a:lnTo>
                    <a:pt x="229" y="135"/>
                  </a:lnTo>
                  <a:lnTo>
                    <a:pt x="223" y="139"/>
                  </a:lnTo>
                  <a:lnTo>
                    <a:pt x="227" y="152"/>
                  </a:lnTo>
                  <a:lnTo>
                    <a:pt x="229" y="150"/>
                  </a:lnTo>
                  <a:lnTo>
                    <a:pt x="242" y="150"/>
                  </a:lnTo>
                  <a:lnTo>
                    <a:pt x="260" y="150"/>
                  </a:lnTo>
                  <a:lnTo>
                    <a:pt x="265" y="143"/>
                  </a:lnTo>
                  <a:lnTo>
                    <a:pt x="279" y="147"/>
                  </a:lnTo>
                  <a:lnTo>
                    <a:pt x="284" y="156"/>
                  </a:lnTo>
                  <a:lnTo>
                    <a:pt x="275" y="164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8" name="Freeform 65"/>
            <p:cNvSpPr>
              <a:spLocks/>
            </p:cNvSpPr>
            <p:nvPr/>
          </p:nvSpPr>
          <p:spPr bwMode="auto">
            <a:xfrm>
              <a:off x="1856" y="3056"/>
              <a:ext cx="154" cy="98"/>
            </a:xfrm>
            <a:custGeom>
              <a:avLst/>
              <a:gdLst>
                <a:gd name="T0" fmla="*/ 1 w 274"/>
                <a:gd name="T1" fmla="*/ 1 h 173"/>
                <a:gd name="T2" fmla="*/ 1 w 274"/>
                <a:gd name="T3" fmla="*/ 1 h 173"/>
                <a:gd name="T4" fmla="*/ 1 w 274"/>
                <a:gd name="T5" fmla="*/ 1 h 173"/>
                <a:gd name="T6" fmla="*/ 1 w 274"/>
                <a:gd name="T7" fmla="*/ 1 h 173"/>
                <a:gd name="T8" fmla="*/ 1 w 274"/>
                <a:gd name="T9" fmla="*/ 1 h 173"/>
                <a:gd name="T10" fmla="*/ 1 w 274"/>
                <a:gd name="T11" fmla="*/ 1 h 173"/>
                <a:gd name="T12" fmla="*/ 1 w 274"/>
                <a:gd name="T13" fmla="*/ 1 h 173"/>
                <a:gd name="T14" fmla="*/ 1 w 274"/>
                <a:gd name="T15" fmla="*/ 1 h 173"/>
                <a:gd name="T16" fmla="*/ 1 w 274"/>
                <a:gd name="T17" fmla="*/ 1 h 173"/>
                <a:gd name="T18" fmla="*/ 1 w 274"/>
                <a:gd name="T19" fmla="*/ 1 h 173"/>
                <a:gd name="T20" fmla="*/ 1 w 274"/>
                <a:gd name="T21" fmla="*/ 1 h 173"/>
                <a:gd name="T22" fmla="*/ 1 w 274"/>
                <a:gd name="T23" fmla="*/ 1 h 173"/>
                <a:gd name="T24" fmla="*/ 1 w 274"/>
                <a:gd name="T25" fmla="*/ 1 h 173"/>
                <a:gd name="T26" fmla="*/ 1 w 274"/>
                <a:gd name="T27" fmla="*/ 1 h 173"/>
                <a:gd name="T28" fmla="*/ 1 w 274"/>
                <a:gd name="T29" fmla="*/ 1 h 173"/>
                <a:gd name="T30" fmla="*/ 1 w 274"/>
                <a:gd name="T31" fmla="*/ 1 h 173"/>
                <a:gd name="T32" fmla="*/ 1 w 274"/>
                <a:gd name="T33" fmla="*/ 1 h 173"/>
                <a:gd name="T34" fmla="*/ 1 w 274"/>
                <a:gd name="T35" fmla="*/ 1 h 173"/>
                <a:gd name="T36" fmla="*/ 1 w 274"/>
                <a:gd name="T37" fmla="*/ 1 h 173"/>
                <a:gd name="T38" fmla="*/ 1 w 274"/>
                <a:gd name="T39" fmla="*/ 1 h 173"/>
                <a:gd name="T40" fmla="*/ 1 w 274"/>
                <a:gd name="T41" fmla="*/ 1 h 173"/>
                <a:gd name="T42" fmla="*/ 1 w 274"/>
                <a:gd name="T43" fmla="*/ 1 h 173"/>
                <a:gd name="T44" fmla="*/ 1 w 274"/>
                <a:gd name="T45" fmla="*/ 1 h 173"/>
                <a:gd name="T46" fmla="*/ 0 w 274"/>
                <a:gd name="T47" fmla="*/ 1 h 173"/>
                <a:gd name="T48" fmla="*/ 1 w 274"/>
                <a:gd name="T49" fmla="*/ 1 h 173"/>
                <a:gd name="T50" fmla="*/ 1 w 274"/>
                <a:gd name="T51" fmla="*/ 1 h 173"/>
                <a:gd name="T52" fmla="*/ 1 w 274"/>
                <a:gd name="T53" fmla="*/ 1 h 173"/>
                <a:gd name="T54" fmla="*/ 1 w 274"/>
                <a:gd name="T55" fmla="*/ 1 h 173"/>
                <a:gd name="T56" fmla="*/ 1 w 274"/>
                <a:gd name="T57" fmla="*/ 1 h 173"/>
                <a:gd name="T58" fmla="*/ 1 w 274"/>
                <a:gd name="T59" fmla="*/ 1 h 173"/>
                <a:gd name="T60" fmla="*/ 1 w 274"/>
                <a:gd name="T61" fmla="*/ 1 h 173"/>
                <a:gd name="T62" fmla="*/ 1 w 274"/>
                <a:gd name="T63" fmla="*/ 1 h 173"/>
                <a:gd name="T64" fmla="*/ 1 w 274"/>
                <a:gd name="T65" fmla="*/ 1 h 173"/>
                <a:gd name="T66" fmla="*/ 1 w 274"/>
                <a:gd name="T67" fmla="*/ 1 h 173"/>
                <a:gd name="T68" fmla="*/ 1 w 274"/>
                <a:gd name="T69" fmla="*/ 1 h 173"/>
                <a:gd name="T70" fmla="*/ 1 w 274"/>
                <a:gd name="T71" fmla="*/ 1 h 173"/>
                <a:gd name="T72" fmla="*/ 1 w 274"/>
                <a:gd name="T73" fmla="*/ 1 h 173"/>
                <a:gd name="T74" fmla="*/ 1 w 274"/>
                <a:gd name="T75" fmla="*/ 1 h 173"/>
                <a:gd name="T76" fmla="*/ 1 w 274"/>
                <a:gd name="T77" fmla="*/ 1 h 173"/>
                <a:gd name="T78" fmla="*/ 1 w 274"/>
                <a:gd name="T79" fmla="*/ 1 h 173"/>
                <a:gd name="T80" fmla="*/ 1 w 274"/>
                <a:gd name="T81" fmla="*/ 1 h 173"/>
                <a:gd name="T82" fmla="*/ 1 w 274"/>
                <a:gd name="T83" fmla="*/ 1 h 173"/>
                <a:gd name="T84" fmla="*/ 2 w 274"/>
                <a:gd name="T85" fmla="*/ 1 h 1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4"/>
                <a:gd name="T130" fmla="*/ 0 h 173"/>
                <a:gd name="T131" fmla="*/ 274 w 274"/>
                <a:gd name="T132" fmla="*/ 173 h 1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4" h="173">
                  <a:moveTo>
                    <a:pt x="274" y="107"/>
                  </a:moveTo>
                  <a:lnTo>
                    <a:pt x="263" y="133"/>
                  </a:lnTo>
                  <a:lnTo>
                    <a:pt x="257" y="141"/>
                  </a:lnTo>
                  <a:lnTo>
                    <a:pt x="240" y="147"/>
                  </a:lnTo>
                  <a:lnTo>
                    <a:pt x="236" y="154"/>
                  </a:lnTo>
                  <a:lnTo>
                    <a:pt x="224" y="153"/>
                  </a:lnTo>
                  <a:lnTo>
                    <a:pt x="221" y="158"/>
                  </a:lnTo>
                  <a:lnTo>
                    <a:pt x="213" y="156"/>
                  </a:lnTo>
                  <a:lnTo>
                    <a:pt x="204" y="149"/>
                  </a:lnTo>
                  <a:lnTo>
                    <a:pt x="194" y="153"/>
                  </a:lnTo>
                  <a:lnTo>
                    <a:pt x="192" y="151"/>
                  </a:lnTo>
                  <a:lnTo>
                    <a:pt x="165" y="151"/>
                  </a:lnTo>
                  <a:lnTo>
                    <a:pt x="167" y="168"/>
                  </a:lnTo>
                  <a:lnTo>
                    <a:pt x="158" y="173"/>
                  </a:lnTo>
                  <a:lnTo>
                    <a:pt x="158" y="160"/>
                  </a:lnTo>
                  <a:lnTo>
                    <a:pt x="152" y="162"/>
                  </a:lnTo>
                  <a:lnTo>
                    <a:pt x="139" y="149"/>
                  </a:lnTo>
                  <a:lnTo>
                    <a:pt x="127" y="154"/>
                  </a:lnTo>
                  <a:lnTo>
                    <a:pt x="120" y="151"/>
                  </a:lnTo>
                  <a:lnTo>
                    <a:pt x="114" y="153"/>
                  </a:lnTo>
                  <a:lnTo>
                    <a:pt x="116" y="147"/>
                  </a:lnTo>
                  <a:lnTo>
                    <a:pt x="110" y="139"/>
                  </a:lnTo>
                  <a:lnTo>
                    <a:pt x="108" y="141"/>
                  </a:lnTo>
                  <a:lnTo>
                    <a:pt x="106" y="139"/>
                  </a:lnTo>
                  <a:lnTo>
                    <a:pt x="104" y="149"/>
                  </a:lnTo>
                  <a:lnTo>
                    <a:pt x="99" y="154"/>
                  </a:lnTo>
                  <a:lnTo>
                    <a:pt x="97" y="156"/>
                  </a:lnTo>
                  <a:lnTo>
                    <a:pt x="84" y="147"/>
                  </a:lnTo>
                  <a:lnTo>
                    <a:pt x="78" y="143"/>
                  </a:lnTo>
                  <a:lnTo>
                    <a:pt x="76" y="143"/>
                  </a:lnTo>
                  <a:lnTo>
                    <a:pt x="70" y="139"/>
                  </a:lnTo>
                  <a:lnTo>
                    <a:pt x="70" y="133"/>
                  </a:lnTo>
                  <a:lnTo>
                    <a:pt x="63" y="135"/>
                  </a:lnTo>
                  <a:lnTo>
                    <a:pt x="66" y="120"/>
                  </a:lnTo>
                  <a:lnTo>
                    <a:pt x="66" y="116"/>
                  </a:lnTo>
                  <a:lnTo>
                    <a:pt x="68" y="109"/>
                  </a:lnTo>
                  <a:lnTo>
                    <a:pt x="66" y="103"/>
                  </a:lnTo>
                  <a:lnTo>
                    <a:pt x="64" y="99"/>
                  </a:lnTo>
                  <a:lnTo>
                    <a:pt x="61" y="101"/>
                  </a:lnTo>
                  <a:lnTo>
                    <a:pt x="57" y="103"/>
                  </a:lnTo>
                  <a:lnTo>
                    <a:pt x="55" y="107"/>
                  </a:lnTo>
                  <a:lnTo>
                    <a:pt x="59" y="116"/>
                  </a:lnTo>
                  <a:lnTo>
                    <a:pt x="57" y="118"/>
                  </a:lnTo>
                  <a:lnTo>
                    <a:pt x="51" y="120"/>
                  </a:lnTo>
                  <a:lnTo>
                    <a:pt x="45" y="126"/>
                  </a:lnTo>
                  <a:lnTo>
                    <a:pt x="43" y="114"/>
                  </a:lnTo>
                  <a:lnTo>
                    <a:pt x="43" y="113"/>
                  </a:lnTo>
                  <a:lnTo>
                    <a:pt x="40" y="107"/>
                  </a:lnTo>
                  <a:lnTo>
                    <a:pt x="36" y="107"/>
                  </a:lnTo>
                  <a:lnTo>
                    <a:pt x="30" y="111"/>
                  </a:lnTo>
                  <a:lnTo>
                    <a:pt x="30" y="114"/>
                  </a:lnTo>
                  <a:lnTo>
                    <a:pt x="23" y="133"/>
                  </a:lnTo>
                  <a:lnTo>
                    <a:pt x="21" y="122"/>
                  </a:lnTo>
                  <a:lnTo>
                    <a:pt x="19" y="109"/>
                  </a:lnTo>
                  <a:lnTo>
                    <a:pt x="19" y="103"/>
                  </a:lnTo>
                  <a:lnTo>
                    <a:pt x="17" y="95"/>
                  </a:lnTo>
                  <a:lnTo>
                    <a:pt x="15" y="93"/>
                  </a:lnTo>
                  <a:lnTo>
                    <a:pt x="3" y="88"/>
                  </a:lnTo>
                  <a:lnTo>
                    <a:pt x="19" y="80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4" y="84"/>
                  </a:lnTo>
                  <a:lnTo>
                    <a:pt x="38" y="74"/>
                  </a:lnTo>
                  <a:lnTo>
                    <a:pt x="42" y="71"/>
                  </a:lnTo>
                  <a:lnTo>
                    <a:pt x="42" y="69"/>
                  </a:lnTo>
                  <a:lnTo>
                    <a:pt x="38" y="63"/>
                  </a:lnTo>
                  <a:lnTo>
                    <a:pt x="34" y="57"/>
                  </a:lnTo>
                  <a:lnTo>
                    <a:pt x="28" y="63"/>
                  </a:lnTo>
                  <a:lnTo>
                    <a:pt x="24" y="63"/>
                  </a:lnTo>
                  <a:lnTo>
                    <a:pt x="19" y="63"/>
                  </a:lnTo>
                  <a:lnTo>
                    <a:pt x="13" y="63"/>
                  </a:lnTo>
                  <a:lnTo>
                    <a:pt x="0" y="55"/>
                  </a:lnTo>
                  <a:lnTo>
                    <a:pt x="5" y="48"/>
                  </a:lnTo>
                  <a:lnTo>
                    <a:pt x="7" y="48"/>
                  </a:lnTo>
                  <a:lnTo>
                    <a:pt x="19" y="42"/>
                  </a:lnTo>
                  <a:lnTo>
                    <a:pt x="26" y="40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3" y="36"/>
                  </a:lnTo>
                  <a:lnTo>
                    <a:pt x="42" y="29"/>
                  </a:lnTo>
                  <a:lnTo>
                    <a:pt x="45" y="23"/>
                  </a:lnTo>
                  <a:lnTo>
                    <a:pt x="43" y="17"/>
                  </a:lnTo>
                  <a:lnTo>
                    <a:pt x="59" y="6"/>
                  </a:lnTo>
                  <a:lnTo>
                    <a:pt x="64" y="15"/>
                  </a:lnTo>
                  <a:lnTo>
                    <a:pt x="66" y="19"/>
                  </a:lnTo>
                  <a:lnTo>
                    <a:pt x="72" y="13"/>
                  </a:lnTo>
                  <a:lnTo>
                    <a:pt x="72" y="6"/>
                  </a:lnTo>
                  <a:lnTo>
                    <a:pt x="84" y="4"/>
                  </a:lnTo>
                  <a:lnTo>
                    <a:pt x="85" y="0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1" y="12"/>
                  </a:lnTo>
                  <a:lnTo>
                    <a:pt x="110" y="23"/>
                  </a:lnTo>
                  <a:lnTo>
                    <a:pt x="112" y="31"/>
                  </a:lnTo>
                  <a:lnTo>
                    <a:pt x="118" y="32"/>
                  </a:lnTo>
                  <a:lnTo>
                    <a:pt x="122" y="31"/>
                  </a:lnTo>
                  <a:lnTo>
                    <a:pt x="141" y="25"/>
                  </a:lnTo>
                  <a:lnTo>
                    <a:pt x="141" y="36"/>
                  </a:lnTo>
                  <a:lnTo>
                    <a:pt x="139" y="42"/>
                  </a:lnTo>
                  <a:lnTo>
                    <a:pt x="144" y="53"/>
                  </a:lnTo>
                  <a:lnTo>
                    <a:pt x="143" y="55"/>
                  </a:lnTo>
                  <a:lnTo>
                    <a:pt x="141" y="59"/>
                  </a:lnTo>
                  <a:lnTo>
                    <a:pt x="133" y="55"/>
                  </a:lnTo>
                  <a:lnTo>
                    <a:pt x="127" y="55"/>
                  </a:lnTo>
                  <a:lnTo>
                    <a:pt x="129" y="71"/>
                  </a:lnTo>
                  <a:lnTo>
                    <a:pt x="137" y="74"/>
                  </a:lnTo>
                  <a:lnTo>
                    <a:pt x="139" y="72"/>
                  </a:lnTo>
                  <a:lnTo>
                    <a:pt x="141" y="76"/>
                  </a:lnTo>
                  <a:lnTo>
                    <a:pt x="146" y="80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8" y="101"/>
                  </a:lnTo>
                  <a:lnTo>
                    <a:pt x="158" y="111"/>
                  </a:lnTo>
                  <a:lnTo>
                    <a:pt x="160" y="113"/>
                  </a:lnTo>
                  <a:lnTo>
                    <a:pt x="164" y="113"/>
                  </a:lnTo>
                  <a:lnTo>
                    <a:pt x="171" y="99"/>
                  </a:lnTo>
                  <a:lnTo>
                    <a:pt x="179" y="103"/>
                  </a:lnTo>
                  <a:lnTo>
                    <a:pt x="194" y="78"/>
                  </a:lnTo>
                  <a:lnTo>
                    <a:pt x="202" y="78"/>
                  </a:lnTo>
                  <a:lnTo>
                    <a:pt x="207" y="82"/>
                  </a:lnTo>
                  <a:lnTo>
                    <a:pt x="213" y="103"/>
                  </a:lnTo>
                  <a:lnTo>
                    <a:pt x="219" y="105"/>
                  </a:lnTo>
                  <a:lnTo>
                    <a:pt x="228" y="103"/>
                  </a:lnTo>
                  <a:lnTo>
                    <a:pt x="236" y="103"/>
                  </a:lnTo>
                  <a:lnTo>
                    <a:pt x="257" y="107"/>
                  </a:lnTo>
                  <a:lnTo>
                    <a:pt x="274" y="107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9" name="Freeform 66"/>
            <p:cNvSpPr>
              <a:spLocks/>
            </p:cNvSpPr>
            <p:nvPr/>
          </p:nvSpPr>
          <p:spPr bwMode="auto">
            <a:xfrm>
              <a:off x="1594" y="3295"/>
              <a:ext cx="107" cy="136"/>
            </a:xfrm>
            <a:custGeom>
              <a:avLst/>
              <a:gdLst>
                <a:gd name="T0" fmla="*/ 1 w 190"/>
                <a:gd name="T1" fmla="*/ 1 h 240"/>
                <a:gd name="T2" fmla="*/ 1 w 190"/>
                <a:gd name="T3" fmla="*/ 1 h 240"/>
                <a:gd name="T4" fmla="*/ 1 w 190"/>
                <a:gd name="T5" fmla="*/ 1 h 240"/>
                <a:gd name="T6" fmla="*/ 1 w 190"/>
                <a:gd name="T7" fmla="*/ 1 h 240"/>
                <a:gd name="T8" fmla="*/ 1 w 190"/>
                <a:gd name="T9" fmla="*/ 1 h 240"/>
                <a:gd name="T10" fmla="*/ 1 w 190"/>
                <a:gd name="T11" fmla="*/ 1 h 240"/>
                <a:gd name="T12" fmla="*/ 1 w 190"/>
                <a:gd name="T13" fmla="*/ 1 h 240"/>
                <a:gd name="T14" fmla="*/ 1 w 190"/>
                <a:gd name="T15" fmla="*/ 1 h 240"/>
                <a:gd name="T16" fmla="*/ 1 w 190"/>
                <a:gd name="T17" fmla="*/ 1 h 240"/>
                <a:gd name="T18" fmla="*/ 1 w 190"/>
                <a:gd name="T19" fmla="*/ 1 h 240"/>
                <a:gd name="T20" fmla="*/ 1 w 190"/>
                <a:gd name="T21" fmla="*/ 1 h 240"/>
                <a:gd name="T22" fmla="*/ 1 w 190"/>
                <a:gd name="T23" fmla="*/ 1 h 240"/>
                <a:gd name="T24" fmla="*/ 1 w 190"/>
                <a:gd name="T25" fmla="*/ 1 h 240"/>
                <a:gd name="T26" fmla="*/ 1 w 190"/>
                <a:gd name="T27" fmla="*/ 1 h 240"/>
                <a:gd name="T28" fmla="*/ 1 w 190"/>
                <a:gd name="T29" fmla="*/ 1 h 240"/>
                <a:gd name="T30" fmla="*/ 1 w 190"/>
                <a:gd name="T31" fmla="*/ 1 h 240"/>
                <a:gd name="T32" fmla="*/ 1 w 190"/>
                <a:gd name="T33" fmla="*/ 1 h 240"/>
                <a:gd name="T34" fmla="*/ 1 w 190"/>
                <a:gd name="T35" fmla="*/ 1 h 240"/>
                <a:gd name="T36" fmla="*/ 1 w 190"/>
                <a:gd name="T37" fmla="*/ 1 h 240"/>
                <a:gd name="T38" fmla="*/ 1 w 190"/>
                <a:gd name="T39" fmla="*/ 1 h 240"/>
                <a:gd name="T40" fmla="*/ 1 w 190"/>
                <a:gd name="T41" fmla="*/ 2 h 240"/>
                <a:gd name="T42" fmla="*/ 1 w 190"/>
                <a:gd name="T43" fmla="*/ 1 h 240"/>
                <a:gd name="T44" fmla="*/ 1 w 190"/>
                <a:gd name="T45" fmla="*/ 1 h 240"/>
                <a:gd name="T46" fmla="*/ 1 w 190"/>
                <a:gd name="T47" fmla="*/ 1 h 240"/>
                <a:gd name="T48" fmla="*/ 0 w 190"/>
                <a:gd name="T49" fmla="*/ 1 h 240"/>
                <a:gd name="T50" fmla="*/ 1 w 190"/>
                <a:gd name="T51" fmla="*/ 1 h 240"/>
                <a:gd name="T52" fmla="*/ 1 w 190"/>
                <a:gd name="T53" fmla="*/ 1 h 240"/>
                <a:gd name="T54" fmla="*/ 1 w 190"/>
                <a:gd name="T55" fmla="*/ 1 h 240"/>
                <a:gd name="T56" fmla="*/ 1 w 190"/>
                <a:gd name="T57" fmla="*/ 1 h 240"/>
                <a:gd name="T58" fmla="*/ 1 w 190"/>
                <a:gd name="T59" fmla="*/ 1 h 240"/>
                <a:gd name="T60" fmla="*/ 1 w 190"/>
                <a:gd name="T61" fmla="*/ 1 h 240"/>
                <a:gd name="T62" fmla="*/ 1 w 190"/>
                <a:gd name="T63" fmla="*/ 1 h 240"/>
                <a:gd name="T64" fmla="*/ 1 w 190"/>
                <a:gd name="T65" fmla="*/ 1 h 240"/>
                <a:gd name="T66" fmla="*/ 1 w 190"/>
                <a:gd name="T67" fmla="*/ 1 h 240"/>
                <a:gd name="T68" fmla="*/ 1 w 190"/>
                <a:gd name="T69" fmla="*/ 1 h 240"/>
                <a:gd name="T70" fmla="*/ 1 w 190"/>
                <a:gd name="T71" fmla="*/ 1 h 240"/>
                <a:gd name="T72" fmla="*/ 1 w 190"/>
                <a:gd name="T73" fmla="*/ 1 h 240"/>
                <a:gd name="T74" fmla="*/ 1 w 190"/>
                <a:gd name="T75" fmla="*/ 1 h 240"/>
                <a:gd name="T76" fmla="*/ 1 w 190"/>
                <a:gd name="T77" fmla="*/ 1 h 240"/>
                <a:gd name="T78" fmla="*/ 1 w 190"/>
                <a:gd name="T79" fmla="*/ 0 h 240"/>
                <a:gd name="T80" fmla="*/ 1 w 190"/>
                <a:gd name="T81" fmla="*/ 1 h 240"/>
                <a:gd name="T82" fmla="*/ 1 w 190"/>
                <a:gd name="T83" fmla="*/ 1 h 240"/>
                <a:gd name="T84" fmla="*/ 1 w 190"/>
                <a:gd name="T85" fmla="*/ 1 h 240"/>
                <a:gd name="T86" fmla="*/ 1 w 190"/>
                <a:gd name="T87" fmla="*/ 1 h 240"/>
                <a:gd name="T88" fmla="*/ 1 w 190"/>
                <a:gd name="T89" fmla="*/ 1 h 240"/>
                <a:gd name="T90" fmla="*/ 1 w 190"/>
                <a:gd name="T91" fmla="*/ 1 h 240"/>
                <a:gd name="T92" fmla="*/ 1 w 190"/>
                <a:gd name="T93" fmla="*/ 1 h 240"/>
                <a:gd name="T94" fmla="*/ 1 w 190"/>
                <a:gd name="T95" fmla="*/ 1 h 240"/>
                <a:gd name="T96" fmla="*/ 1 w 190"/>
                <a:gd name="T97" fmla="*/ 1 h 240"/>
                <a:gd name="T98" fmla="*/ 1 w 190"/>
                <a:gd name="T99" fmla="*/ 1 h 240"/>
                <a:gd name="T100" fmla="*/ 1 w 190"/>
                <a:gd name="T101" fmla="*/ 1 h 240"/>
                <a:gd name="T102" fmla="*/ 1 w 190"/>
                <a:gd name="T103" fmla="*/ 1 h 240"/>
                <a:gd name="T104" fmla="*/ 1 w 190"/>
                <a:gd name="T105" fmla="*/ 1 h 240"/>
                <a:gd name="T106" fmla="*/ 1 w 190"/>
                <a:gd name="T107" fmla="*/ 1 h 2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0"/>
                <a:gd name="T163" fmla="*/ 0 h 240"/>
                <a:gd name="T164" fmla="*/ 190 w 190"/>
                <a:gd name="T165" fmla="*/ 240 h 2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0" h="240">
                  <a:moveTo>
                    <a:pt x="183" y="183"/>
                  </a:moveTo>
                  <a:lnTo>
                    <a:pt x="175" y="189"/>
                  </a:lnTo>
                  <a:lnTo>
                    <a:pt x="175" y="191"/>
                  </a:lnTo>
                  <a:lnTo>
                    <a:pt x="177" y="198"/>
                  </a:lnTo>
                  <a:lnTo>
                    <a:pt x="173" y="202"/>
                  </a:lnTo>
                  <a:lnTo>
                    <a:pt x="171" y="202"/>
                  </a:lnTo>
                  <a:lnTo>
                    <a:pt x="168" y="200"/>
                  </a:lnTo>
                  <a:lnTo>
                    <a:pt x="156" y="195"/>
                  </a:lnTo>
                  <a:lnTo>
                    <a:pt x="154" y="197"/>
                  </a:lnTo>
                  <a:lnTo>
                    <a:pt x="137" y="191"/>
                  </a:lnTo>
                  <a:lnTo>
                    <a:pt x="131" y="176"/>
                  </a:lnTo>
                  <a:lnTo>
                    <a:pt x="124" y="174"/>
                  </a:lnTo>
                  <a:lnTo>
                    <a:pt x="118" y="164"/>
                  </a:lnTo>
                  <a:lnTo>
                    <a:pt x="112" y="155"/>
                  </a:lnTo>
                  <a:lnTo>
                    <a:pt x="108" y="157"/>
                  </a:lnTo>
                  <a:lnTo>
                    <a:pt x="105" y="168"/>
                  </a:lnTo>
                  <a:lnTo>
                    <a:pt x="93" y="164"/>
                  </a:lnTo>
                  <a:lnTo>
                    <a:pt x="86" y="181"/>
                  </a:lnTo>
                  <a:lnTo>
                    <a:pt x="88" y="200"/>
                  </a:lnTo>
                  <a:lnTo>
                    <a:pt x="63" y="221"/>
                  </a:lnTo>
                  <a:lnTo>
                    <a:pt x="53" y="240"/>
                  </a:lnTo>
                  <a:lnTo>
                    <a:pt x="32" y="212"/>
                  </a:lnTo>
                  <a:lnTo>
                    <a:pt x="15" y="214"/>
                  </a:lnTo>
                  <a:lnTo>
                    <a:pt x="2" y="197"/>
                  </a:lnTo>
                  <a:lnTo>
                    <a:pt x="0" y="187"/>
                  </a:lnTo>
                  <a:lnTo>
                    <a:pt x="9" y="183"/>
                  </a:lnTo>
                  <a:lnTo>
                    <a:pt x="23" y="166"/>
                  </a:lnTo>
                  <a:lnTo>
                    <a:pt x="15" y="137"/>
                  </a:lnTo>
                  <a:lnTo>
                    <a:pt x="23" y="132"/>
                  </a:lnTo>
                  <a:lnTo>
                    <a:pt x="46" y="126"/>
                  </a:lnTo>
                  <a:lnTo>
                    <a:pt x="55" y="122"/>
                  </a:lnTo>
                  <a:lnTo>
                    <a:pt x="59" y="122"/>
                  </a:lnTo>
                  <a:lnTo>
                    <a:pt x="57" y="116"/>
                  </a:lnTo>
                  <a:lnTo>
                    <a:pt x="59" y="86"/>
                  </a:lnTo>
                  <a:lnTo>
                    <a:pt x="51" y="78"/>
                  </a:lnTo>
                  <a:lnTo>
                    <a:pt x="51" y="40"/>
                  </a:lnTo>
                  <a:lnTo>
                    <a:pt x="49" y="38"/>
                  </a:lnTo>
                  <a:lnTo>
                    <a:pt x="55" y="6"/>
                  </a:lnTo>
                  <a:lnTo>
                    <a:pt x="76" y="8"/>
                  </a:lnTo>
                  <a:lnTo>
                    <a:pt x="114" y="0"/>
                  </a:lnTo>
                  <a:lnTo>
                    <a:pt x="131" y="19"/>
                  </a:lnTo>
                  <a:lnTo>
                    <a:pt x="143" y="27"/>
                  </a:lnTo>
                  <a:lnTo>
                    <a:pt x="158" y="19"/>
                  </a:lnTo>
                  <a:lnTo>
                    <a:pt x="160" y="46"/>
                  </a:lnTo>
                  <a:lnTo>
                    <a:pt x="171" y="73"/>
                  </a:lnTo>
                  <a:lnTo>
                    <a:pt x="175" y="78"/>
                  </a:lnTo>
                  <a:lnTo>
                    <a:pt x="181" y="92"/>
                  </a:lnTo>
                  <a:lnTo>
                    <a:pt x="179" y="115"/>
                  </a:lnTo>
                  <a:lnTo>
                    <a:pt x="181" y="122"/>
                  </a:lnTo>
                  <a:lnTo>
                    <a:pt x="168" y="126"/>
                  </a:lnTo>
                  <a:lnTo>
                    <a:pt x="168" y="137"/>
                  </a:lnTo>
                  <a:lnTo>
                    <a:pt x="190" y="160"/>
                  </a:lnTo>
                  <a:lnTo>
                    <a:pt x="185" y="166"/>
                  </a:lnTo>
                  <a:lnTo>
                    <a:pt x="183" y="183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0" name="Freeform 67"/>
            <p:cNvSpPr>
              <a:spLocks/>
            </p:cNvSpPr>
            <p:nvPr/>
          </p:nvSpPr>
          <p:spPr bwMode="auto">
            <a:xfrm>
              <a:off x="1352" y="2209"/>
              <a:ext cx="397" cy="251"/>
            </a:xfrm>
            <a:custGeom>
              <a:avLst/>
              <a:gdLst>
                <a:gd name="T0" fmla="*/ 4 w 705"/>
                <a:gd name="T1" fmla="*/ 1 h 442"/>
                <a:gd name="T2" fmla="*/ 3 w 705"/>
                <a:gd name="T3" fmla="*/ 1 h 442"/>
                <a:gd name="T4" fmla="*/ 3 w 705"/>
                <a:gd name="T5" fmla="*/ 2 h 442"/>
                <a:gd name="T6" fmla="*/ 3 w 705"/>
                <a:gd name="T7" fmla="*/ 2 h 442"/>
                <a:gd name="T8" fmla="*/ 3 w 705"/>
                <a:gd name="T9" fmla="*/ 2 h 442"/>
                <a:gd name="T10" fmla="*/ 3 w 705"/>
                <a:gd name="T11" fmla="*/ 2 h 442"/>
                <a:gd name="T12" fmla="*/ 3 w 705"/>
                <a:gd name="T13" fmla="*/ 2 h 442"/>
                <a:gd name="T14" fmla="*/ 3 w 705"/>
                <a:gd name="T15" fmla="*/ 2 h 442"/>
                <a:gd name="T16" fmla="*/ 3 w 705"/>
                <a:gd name="T17" fmla="*/ 2 h 442"/>
                <a:gd name="T18" fmla="*/ 3 w 705"/>
                <a:gd name="T19" fmla="*/ 2 h 442"/>
                <a:gd name="T20" fmla="*/ 2 w 705"/>
                <a:gd name="T21" fmla="*/ 2 h 442"/>
                <a:gd name="T22" fmla="*/ 2 w 705"/>
                <a:gd name="T23" fmla="*/ 2 h 442"/>
                <a:gd name="T24" fmla="*/ 2 w 705"/>
                <a:gd name="T25" fmla="*/ 2 h 442"/>
                <a:gd name="T26" fmla="*/ 1 w 705"/>
                <a:gd name="T27" fmla="*/ 2 h 442"/>
                <a:gd name="T28" fmla="*/ 1 w 705"/>
                <a:gd name="T29" fmla="*/ 2 h 442"/>
                <a:gd name="T30" fmla="*/ 1 w 705"/>
                <a:gd name="T31" fmla="*/ 2 h 442"/>
                <a:gd name="T32" fmla="*/ 2 w 705"/>
                <a:gd name="T33" fmla="*/ 2 h 442"/>
                <a:gd name="T34" fmla="*/ 2 w 705"/>
                <a:gd name="T35" fmla="*/ 3 h 442"/>
                <a:gd name="T36" fmla="*/ 1 w 705"/>
                <a:gd name="T37" fmla="*/ 2 h 442"/>
                <a:gd name="T38" fmla="*/ 1 w 705"/>
                <a:gd name="T39" fmla="*/ 2 h 442"/>
                <a:gd name="T40" fmla="*/ 1 w 705"/>
                <a:gd name="T41" fmla="*/ 2 h 442"/>
                <a:gd name="T42" fmla="*/ 1 w 705"/>
                <a:gd name="T43" fmla="*/ 2 h 442"/>
                <a:gd name="T44" fmla="*/ 1 w 705"/>
                <a:gd name="T45" fmla="*/ 3 h 442"/>
                <a:gd name="T46" fmla="*/ 1 w 705"/>
                <a:gd name="T47" fmla="*/ 2 h 442"/>
                <a:gd name="T48" fmla="*/ 1 w 705"/>
                <a:gd name="T49" fmla="*/ 2 h 442"/>
                <a:gd name="T50" fmla="*/ 0 w 705"/>
                <a:gd name="T51" fmla="*/ 2 h 442"/>
                <a:gd name="T52" fmla="*/ 1 w 705"/>
                <a:gd name="T53" fmla="*/ 2 h 442"/>
                <a:gd name="T54" fmla="*/ 1 w 705"/>
                <a:gd name="T55" fmla="*/ 2 h 442"/>
                <a:gd name="T56" fmla="*/ 1 w 705"/>
                <a:gd name="T57" fmla="*/ 2 h 442"/>
                <a:gd name="T58" fmla="*/ 1 w 705"/>
                <a:gd name="T59" fmla="*/ 2 h 442"/>
                <a:gd name="T60" fmla="*/ 1 w 705"/>
                <a:gd name="T61" fmla="*/ 2 h 442"/>
                <a:gd name="T62" fmla="*/ 1 w 705"/>
                <a:gd name="T63" fmla="*/ 1 h 442"/>
                <a:gd name="T64" fmla="*/ 1 w 705"/>
                <a:gd name="T65" fmla="*/ 1 h 442"/>
                <a:gd name="T66" fmla="*/ 2 w 705"/>
                <a:gd name="T67" fmla="*/ 1 h 442"/>
                <a:gd name="T68" fmla="*/ 2 w 705"/>
                <a:gd name="T69" fmla="*/ 1 h 442"/>
                <a:gd name="T70" fmla="*/ 2 w 705"/>
                <a:gd name="T71" fmla="*/ 1 h 442"/>
                <a:gd name="T72" fmla="*/ 2 w 705"/>
                <a:gd name="T73" fmla="*/ 1 h 442"/>
                <a:gd name="T74" fmla="*/ 2 w 705"/>
                <a:gd name="T75" fmla="*/ 0 h 442"/>
                <a:gd name="T76" fmla="*/ 2 w 705"/>
                <a:gd name="T77" fmla="*/ 1 h 442"/>
                <a:gd name="T78" fmla="*/ 3 w 705"/>
                <a:gd name="T79" fmla="*/ 1 h 442"/>
                <a:gd name="T80" fmla="*/ 3 w 705"/>
                <a:gd name="T81" fmla="*/ 1 h 442"/>
                <a:gd name="T82" fmla="*/ 3 w 705"/>
                <a:gd name="T83" fmla="*/ 1 h 442"/>
                <a:gd name="T84" fmla="*/ 3 w 705"/>
                <a:gd name="T85" fmla="*/ 1 h 442"/>
                <a:gd name="T86" fmla="*/ 3 w 705"/>
                <a:gd name="T87" fmla="*/ 1 h 442"/>
                <a:gd name="T88" fmla="*/ 4 w 705"/>
                <a:gd name="T89" fmla="*/ 1 h 442"/>
                <a:gd name="T90" fmla="*/ 4 w 705"/>
                <a:gd name="T91" fmla="*/ 1 h 442"/>
                <a:gd name="T92" fmla="*/ 4 w 705"/>
                <a:gd name="T93" fmla="*/ 1 h 442"/>
                <a:gd name="T94" fmla="*/ 4 w 705"/>
                <a:gd name="T95" fmla="*/ 1 h 442"/>
                <a:gd name="T96" fmla="*/ 4 w 705"/>
                <a:gd name="T97" fmla="*/ 1 h 442"/>
                <a:gd name="T98" fmla="*/ 4 w 705"/>
                <a:gd name="T99" fmla="*/ 1 h 4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5"/>
                <a:gd name="T151" fmla="*/ 0 h 442"/>
                <a:gd name="T152" fmla="*/ 705 w 705"/>
                <a:gd name="T153" fmla="*/ 442 h 4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5" h="442">
                  <a:moveTo>
                    <a:pt x="642" y="219"/>
                  </a:moveTo>
                  <a:lnTo>
                    <a:pt x="633" y="227"/>
                  </a:lnTo>
                  <a:lnTo>
                    <a:pt x="616" y="244"/>
                  </a:lnTo>
                  <a:lnTo>
                    <a:pt x="625" y="259"/>
                  </a:lnTo>
                  <a:lnTo>
                    <a:pt x="578" y="261"/>
                  </a:lnTo>
                  <a:lnTo>
                    <a:pt x="579" y="263"/>
                  </a:lnTo>
                  <a:lnTo>
                    <a:pt x="536" y="259"/>
                  </a:lnTo>
                  <a:lnTo>
                    <a:pt x="482" y="236"/>
                  </a:lnTo>
                  <a:lnTo>
                    <a:pt x="444" y="309"/>
                  </a:lnTo>
                  <a:lnTo>
                    <a:pt x="412" y="314"/>
                  </a:lnTo>
                  <a:lnTo>
                    <a:pt x="387" y="354"/>
                  </a:lnTo>
                  <a:lnTo>
                    <a:pt x="288" y="339"/>
                  </a:lnTo>
                  <a:lnTo>
                    <a:pt x="261" y="329"/>
                  </a:lnTo>
                  <a:lnTo>
                    <a:pt x="225" y="282"/>
                  </a:lnTo>
                  <a:lnTo>
                    <a:pt x="219" y="278"/>
                  </a:lnTo>
                  <a:lnTo>
                    <a:pt x="227" y="305"/>
                  </a:lnTo>
                  <a:lnTo>
                    <a:pt x="242" y="343"/>
                  </a:lnTo>
                  <a:lnTo>
                    <a:pt x="239" y="417"/>
                  </a:lnTo>
                  <a:lnTo>
                    <a:pt x="189" y="390"/>
                  </a:lnTo>
                  <a:lnTo>
                    <a:pt x="138" y="341"/>
                  </a:lnTo>
                  <a:lnTo>
                    <a:pt x="98" y="316"/>
                  </a:lnTo>
                  <a:lnTo>
                    <a:pt x="96" y="318"/>
                  </a:lnTo>
                  <a:lnTo>
                    <a:pt x="94" y="442"/>
                  </a:lnTo>
                  <a:lnTo>
                    <a:pt x="14" y="331"/>
                  </a:lnTo>
                  <a:lnTo>
                    <a:pt x="4" y="316"/>
                  </a:lnTo>
                  <a:lnTo>
                    <a:pt x="0" y="242"/>
                  </a:lnTo>
                  <a:lnTo>
                    <a:pt x="39" y="295"/>
                  </a:lnTo>
                  <a:lnTo>
                    <a:pt x="50" y="291"/>
                  </a:lnTo>
                  <a:lnTo>
                    <a:pt x="35" y="244"/>
                  </a:lnTo>
                  <a:lnTo>
                    <a:pt x="67" y="242"/>
                  </a:lnTo>
                  <a:lnTo>
                    <a:pt x="130" y="230"/>
                  </a:lnTo>
                  <a:lnTo>
                    <a:pt x="191" y="139"/>
                  </a:lnTo>
                  <a:lnTo>
                    <a:pt x="212" y="137"/>
                  </a:lnTo>
                  <a:lnTo>
                    <a:pt x="240" y="139"/>
                  </a:lnTo>
                  <a:lnTo>
                    <a:pt x="273" y="80"/>
                  </a:lnTo>
                  <a:lnTo>
                    <a:pt x="320" y="84"/>
                  </a:lnTo>
                  <a:lnTo>
                    <a:pt x="322" y="70"/>
                  </a:lnTo>
                  <a:lnTo>
                    <a:pt x="360" y="0"/>
                  </a:lnTo>
                  <a:lnTo>
                    <a:pt x="378" y="2"/>
                  </a:lnTo>
                  <a:lnTo>
                    <a:pt x="416" y="49"/>
                  </a:lnTo>
                  <a:lnTo>
                    <a:pt x="473" y="87"/>
                  </a:lnTo>
                  <a:lnTo>
                    <a:pt x="564" y="9"/>
                  </a:lnTo>
                  <a:lnTo>
                    <a:pt x="568" y="65"/>
                  </a:lnTo>
                  <a:lnTo>
                    <a:pt x="623" y="55"/>
                  </a:lnTo>
                  <a:lnTo>
                    <a:pt x="644" y="84"/>
                  </a:lnTo>
                  <a:lnTo>
                    <a:pt x="644" y="86"/>
                  </a:lnTo>
                  <a:lnTo>
                    <a:pt x="665" y="99"/>
                  </a:lnTo>
                  <a:lnTo>
                    <a:pt x="694" y="168"/>
                  </a:lnTo>
                  <a:lnTo>
                    <a:pt x="705" y="187"/>
                  </a:lnTo>
                  <a:lnTo>
                    <a:pt x="642" y="219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1" name="Freeform 68"/>
            <p:cNvSpPr>
              <a:spLocks/>
            </p:cNvSpPr>
            <p:nvPr/>
          </p:nvSpPr>
          <p:spPr bwMode="auto">
            <a:xfrm>
              <a:off x="1706" y="2735"/>
              <a:ext cx="90" cy="120"/>
            </a:xfrm>
            <a:custGeom>
              <a:avLst/>
              <a:gdLst>
                <a:gd name="T0" fmla="*/ 1 w 160"/>
                <a:gd name="T1" fmla="*/ 1 h 214"/>
                <a:gd name="T2" fmla="*/ 1 w 160"/>
                <a:gd name="T3" fmla="*/ 1 h 214"/>
                <a:gd name="T4" fmla="*/ 1 w 160"/>
                <a:gd name="T5" fmla="*/ 1 h 214"/>
                <a:gd name="T6" fmla="*/ 1 w 160"/>
                <a:gd name="T7" fmla="*/ 1 h 214"/>
                <a:gd name="T8" fmla="*/ 1 w 160"/>
                <a:gd name="T9" fmla="*/ 1 h 214"/>
                <a:gd name="T10" fmla="*/ 1 w 160"/>
                <a:gd name="T11" fmla="*/ 1 h 214"/>
                <a:gd name="T12" fmla="*/ 1 w 160"/>
                <a:gd name="T13" fmla="*/ 1 h 214"/>
                <a:gd name="T14" fmla="*/ 1 w 160"/>
                <a:gd name="T15" fmla="*/ 1 h 214"/>
                <a:gd name="T16" fmla="*/ 1 w 160"/>
                <a:gd name="T17" fmla="*/ 1 h 214"/>
                <a:gd name="T18" fmla="*/ 1 w 160"/>
                <a:gd name="T19" fmla="*/ 1 h 214"/>
                <a:gd name="T20" fmla="*/ 1 w 160"/>
                <a:gd name="T21" fmla="*/ 1 h 214"/>
                <a:gd name="T22" fmla="*/ 1 w 160"/>
                <a:gd name="T23" fmla="*/ 1 h 214"/>
                <a:gd name="T24" fmla="*/ 1 w 160"/>
                <a:gd name="T25" fmla="*/ 1 h 214"/>
                <a:gd name="T26" fmla="*/ 1 w 160"/>
                <a:gd name="T27" fmla="*/ 1 h 214"/>
                <a:gd name="T28" fmla="*/ 1 w 160"/>
                <a:gd name="T29" fmla="*/ 1 h 214"/>
                <a:gd name="T30" fmla="*/ 1 w 160"/>
                <a:gd name="T31" fmla="*/ 1 h 214"/>
                <a:gd name="T32" fmla="*/ 1 w 160"/>
                <a:gd name="T33" fmla="*/ 1 h 214"/>
                <a:gd name="T34" fmla="*/ 1 w 160"/>
                <a:gd name="T35" fmla="*/ 1 h 214"/>
                <a:gd name="T36" fmla="*/ 1 w 160"/>
                <a:gd name="T37" fmla="*/ 1 h 214"/>
                <a:gd name="T38" fmla="*/ 1 w 160"/>
                <a:gd name="T39" fmla="*/ 1 h 214"/>
                <a:gd name="T40" fmla="*/ 1 w 160"/>
                <a:gd name="T41" fmla="*/ 1 h 214"/>
                <a:gd name="T42" fmla="*/ 1 w 160"/>
                <a:gd name="T43" fmla="*/ 1 h 214"/>
                <a:gd name="T44" fmla="*/ 1 w 160"/>
                <a:gd name="T45" fmla="*/ 1 h 214"/>
                <a:gd name="T46" fmla="*/ 1 w 160"/>
                <a:gd name="T47" fmla="*/ 1 h 214"/>
                <a:gd name="T48" fmla="*/ 1 w 160"/>
                <a:gd name="T49" fmla="*/ 1 h 214"/>
                <a:gd name="T50" fmla="*/ 1 w 160"/>
                <a:gd name="T51" fmla="*/ 1 h 214"/>
                <a:gd name="T52" fmla="*/ 1 w 160"/>
                <a:gd name="T53" fmla="*/ 1 h 214"/>
                <a:gd name="T54" fmla="*/ 1 w 160"/>
                <a:gd name="T55" fmla="*/ 1 h 214"/>
                <a:gd name="T56" fmla="*/ 1 w 160"/>
                <a:gd name="T57" fmla="*/ 1 h 214"/>
                <a:gd name="T58" fmla="*/ 1 w 160"/>
                <a:gd name="T59" fmla="*/ 1 h 214"/>
                <a:gd name="T60" fmla="*/ 1 w 160"/>
                <a:gd name="T61" fmla="*/ 1 h 214"/>
                <a:gd name="T62" fmla="*/ 1 w 160"/>
                <a:gd name="T63" fmla="*/ 1 h 214"/>
                <a:gd name="T64" fmla="*/ 1 w 160"/>
                <a:gd name="T65" fmla="*/ 1 h 214"/>
                <a:gd name="T66" fmla="*/ 1 w 160"/>
                <a:gd name="T67" fmla="*/ 1 h 214"/>
                <a:gd name="T68" fmla="*/ 1 w 160"/>
                <a:gd name="T69" fmla="*/ 1 h 214"/>
                <a:gd name="T70" fmla="*/ 1 w 160"/>
                <a:gd name="T71" fmla="*/ 1 h 214"/>
                <a:gd name="T72" fmla="*/ 1 w 160"/>
                <a:gd name="T73" fmla="*/ 1 h 214"/>
                <a:gd name="T74" fmla="*/ 1 w 160"/>
                <a:gd name="T75" fmla="*/ 1 h 214"/>
                <a:gd name="T76" fmla="*/ 1 w 160"/>
                <a:gd name="T77" fmla="*/ 1 h 214"/>
                <a:gd name="T78" fmla="*/ 1 w 160"/>
                <a:gd name="T79" fmla="*/ 1 h 214"/>
                <a:gd name="T80" fmla="*/ 1 w 160"/>
                <a:gd name="T81" fmla="*/ 1 h 214"/>
                <a:gd name="T82" fmla="*/ 1 w 160"/>
                <a:gd name="T83" fmla="*/ 1 h 214"/>
                <a:gd name="T84" fmla="*/ 1 w 160"/>
                <a:gd name="T85" fmla="*/ 1 h 214"/>
                <a:gd name="T86" fmla="*/ 1 w 160"/>
                <a:gd name="T87" fmla="*/ 1 h 214"/>
                <a:gd name="T88" fmla="*/ 1 w 160"/>
                <a:gd name="T89" fmla="*/ 1 h 214"/>
                <a:gd name="T90" fmla="*/ 1 w 160"/>
                <a:gd name="T91" fmla="*/ 1 h 2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0"/>
                <a:gd name="T139" fmla="*/ 0 h 214"/>
                <a:gd name="T140" fmla="*/ 160 w 160"/>
                <a:gd name="T141" fmla="*/ 214 h 2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0" h="214">
                  <a:moveTo>
                    <a:pt x="160" y="154"/>
                  </a:moveTo>
                  <a:lnTo>
                    <a:pt x="149" y="154"/>
                  </a:lnTo>
                  <a:lnTo>
                    <a:pt x="147" y="156"/>
                  </a:lnTo>
                  <a:lnTo>
                    <a:pt x="139" y="149"/>
                  </a:lnTo>
                  <a:lnTo>
                    <a:pt x="137" y="149"/>
                  </a:lnTo>
                  <a:lnTo>
                    <a:pt x="131" y="147"/>
                  </a:lnTo>
                  <a:lnTo>
                    <a:pt x="131" y="151"/>
                  </a:lnTo>
                  <a:lnTo>
                    <a:pt x="131" y="153"/>
                  </a:lnTo>
                  <a:lnTo>
                    <a:pt x="131" y="164"/>
                  </a:lnTo>
                  <a:lnTo>
                    <a:pt x="120" y="168"/>
                  </a:lnTo>
                  <a:lnTo>
                    <a:pt x="112" y="170"/>
                  </a:lnTo>
                  <a:lnTo>
                    <a:pt x="112" y="175"/>
                  </a:lnTo>
                  <a:lnTo>
                    <a:pt x="99" y="172"/>
                  </a:lnTo>
                  <a:lnTo>
                    <a:pt x="101" y="177"/>
                  </a:lnTo>
                  <a:lnTo>
                    <a:pt x="97" y="191"/>
                  </a:lnTo>
                  <a:lnTo>
                    <a:pt x="95" y="191"/>
                  </a:lnTo>
                  <a:lnTo>
                    <a:pt x="91" y="198"/>
                  </a:lnTo>
                  <a:lnTo>
                    <a:pt x="91" y="206"/>
                  </a:lnTo>
                  <a:lnTo>
                    <a:pt x="95" y="206"/>
                  </a:lnTo>
                  <a:lnTo>
                    <a:pt x="101" y="212"/>
                  </a:lnTo>
                  <a:lnTo>
                    <a:pt x="91" y="212"/>
                  </a:lnTo>
                  <a:lnTo>
                    <a:pt x="78" y="214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5" y="206"/>
                  </a:lnTo>
                  <a:lnTo>
                    <a:pt x="61" y="202"/>
                  </a:lnTo>
                  <a:lnTo>
                    <a:pt x="59" y="198"/>
                  </a:lnTo>
                  <a:lnTo>
                    <a:pt x="55" y="196"/>
                  </a:lnTo>
                  <a:lnTo>
                    <a:pt x="53" y="194"/>
                  </a:lnTo>
                  <a:lnTo>
                    <a:pt x="50" y="193"/>
                  </a:lnTo>
                  <a:lnTo>
                    <a:pt x="48" y="191"/>
                  </a:lnTo>
                  <a:lnTo>
                    <a:pt x="44" y="189"/>
                  </a:lnTo>
                  <a:lnTo>
                    <a:pt x="36" y="181"/>
                  </a:lnTo>
                  <a:lnTo>
                    <a:pt x="34" y="173"/>
                  </a:lnTo>
                  <a:lnTo>
                    <a:pt x="32" y="170"/>
                  </a:lnTo>
                  <a:lnTo>
                    <a:pt x="30" y="156"/>
                  </a:lnTo>
                  <a:lnTo>
                    <a:pt x="29" y="153"/>
                  </a:lnTo>
                  <a:lnTo>
                    <a:pt x="25" y="145"/>
                  </a:lnTo>
                  <a:lnTo>
                    <a:pt x="23" y="143"/>
                  </a:lnTo>
                  <a:lnTo>
                    <a:pt x="21" y="141"/>
                  </a:lnTo>
                  <a:lnTo>
                    <a:pt x="19" y="139"/>
                  </a:lnTo>
                  <a:lnTo>
                    <a:pt x="19" y="133"/>
                  </a:lnTo>
                  <a:lnTo>
                    <a:pt x="19" y="132"/>
                  </a:lnTo>
                  <a:lnTo>
                    <a:pt x="15" y="124"/>
                  </a:lnTo>
                  <a:lnTo>
                    <a:pt x="13" y="122"/>
                  </a:lnTo>
                  <a:lnTo>
                    <a:pt x="13" y="109"/>
                  </a:lnTo>
                  <a:lnTo>
                    <a:pt x="10" y="109"/>
                  </a:lnTo>
                  <a:lnTo>
                    <a:pt x="6" y="103"/>
                  </a:lnTo>
                  <a:lnTo>
                    <a:pt x="0" y="90"/>
                  </a:lnTo>
                  <a:lnTo>
                    <a:pt x="8" y="72"/>
                  </a:lnTo>
                  <a:lnTo>
                    <a:pt x="25" y="42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44" y="17"/>
                  </a:lnTo>
                  <a:lnTo>
                    <a:pt x="61" y="0"/>
                  </a:lnTo>
                  <a:lnTo>
                    <a:pt x="70" y="46"/>
                  </a:lnTo>
                  <a:lnTo>
                    <a:pt x="67" y="57"/>
                  </a:lnTo>
                  <a:lnTo>
                    <a:pt x="59" y="55"/>
                  </a:lnTo>
                  <a:lnTo>
                    <a:pt x="44" y="59"/>
                  </a:lnTo>
                  <a:lnTo>
                    <a:pt x="34" y="63"/>
                  </a:lnTo>
                  <a:lnTo>
                    <a:pt x="29" y="78"/>
                  </a:lnTo>
                  <a:lnTo>
                    <a:pt x="25" y="78"/>
                  </a:lnTo>
                  <a:lnTo>
                    <a:pt x="27" y="84"/>
                  </a:lnTo>
                  <a:lnTo>
                    <a:pt x="38" y="95"/>
                  </a:lnTo>
                  <a:lnTo>
                    <a:pt x="40" y="101"/>
                  </a:lnTo>
                  <a:lnTo>
                    <a:pt x="51" y="99"/>
                  </a:lnTo>
                  <a:lnTo>
                    <a:pt x="55" y="107"/>
                  </a:lnTo>
                  <a:lnTo>
                    <a:pt x="57" y="109"/>
                  </a:lnTo>
                  <a:lnTo>
                    <a:pt x="65" y="109"/>
                  </a:lnTo>
                  <a:lnTo>
                    <a:pt x="70" y="114"/>
                  </a:lnTo>
                  <a:lnTo>
                    <a:pt x="76" y="122"/>
                  </a:lnTo>
                  <a:lnTo>
                    <a:pt x="88" y="124"/>
                  </a:lnTo>
                  <a:lnTo>
                    <a:pt x="90" y="111"/>
                  </a:lnTo>
                  <a:lnTo>
                    <a:pt x="103" y="111"/>
                  </a:lnTo>
                  <a:lnTo>
                    <a:pt x="107" y="114"/>
                  </a:lnTo>
                  <a:lnTo>
                    <a:pt x="118" y="105"/>
                  </a:lnTo>
                  <a:lnTo>
                    <a:pt x="118" y="103"/>
                  </a:lnTo>
                  <a:lnTo>
                    <a:pt x="122" y="88"/>
                  </a:lnTo>
                  <a:lnTo>
                    <a:pt x="124" y="88"/>
                  </a:lnTo>
                  <a:lnTo>
                    <a:pt x="135" y="92"/>
                  </a:lnTo>
                  <a:lnTo>
                    <a:pt x="141" y="99"/>
                  </a:lnTo>
                  <a:lnTo>
                    <a:pt x="139" y="103"/>
                  </a:lnTo>
                  <a:lnTo>
                    <a:pt x="133" y="105"/>
                  </a:lnTo>
                  <a:lnTo>
                    <a:pt x="126" y="105"/>
                  </a:lnTo>
                  <a:lnTo>
                    <a:pt x="133" y="116"/>
                  </a:lnTo>
                  <a:lnTo>
                    <a:pt x="120" y="132"/>
                  </a:lnTo>
                  <a:lnTo>
                    <a:pt x="141" y="132"/>
                  </a:lnTo>
                  <a:lnTo>
                    <a:pt x="143" y="132"/>
                  </a:lnTo>
                  <a:lnTo>
                    <a:pt x="149" y="132"/>
                  </a:lnTo>
                  <a:lnTo>
                    <a:pt x="156" y="143"/>
                  </a:lnTo>
                  <a:lnTo>
                    <a:pt x="154" y="145"/>
                  </a:lnTo>
                  <a:lnTo>
                    <a:pt x="160" y="154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2" name="Freeform 69"/>
            <p:cNvSpPr>
              <a:spLocks/>
            </p:cNvSpPr>
            <p:nvPr/>
          </p:nvSpPr>
          <p:spPr bwMode="auto">
            <a:xfrm>
              <a:off x="1715" y="2559"/>
              <a:ext cx="174" cy="245"/>
            </a:xfrm>
            <a:custGeom>
              <a:avLst/>
              <a:gdLst>
                <a:gd name="T0" fmla="*/ 2 w 311"/>
                <a:gd name="T1" fmla="*/ 2 h 433"/>
                <a:gd name="T2" fmla="*/ 1 w 311"/>
                <a:gd name="T3" fmla="*/ 2 h 433"/>
                <a:gd name="T4" fmla="*/ 2 w 311"/>
                <a:gd name="T5" fmla="*/ 2 h 433"/>
                <a:gd name="T6" fmla="*/ 1 w 311"/>
                <a:gd name="T7" fmla="*/ 2 h 433"/>
                <a:gd name="T8" fmla="*/ 1 w 311"/>
                <a:gd name="T9" fmla="*/ 2 h 433"/>
                <a:gd name="T10" fmla="*/ 1 w 311"/>
                <a:gd name="T11" fmla="*/ 2 h 433"/>
                <a:gd name="T12" fmla="*/ 1 w 311"/>
                <a:gd name="T13" fmla="*/ 2 h 433"/>
                <a:gd name="T14" fmla="*/ 1 w 311"/>
                <a:gd name="T15" fmla="*/ 2 h 433"/>
                <a:gd name="T16" fmla="*/ 1 w 311"/>
                <a:gd name="T17" fmla="*/ 2 h 433"/>
                <a:gd name="T18" fmla="*/ 1 w 311"/>
                <a:gd name="T19" fmla="*/ 2 h 433"/>
                <a:gd name="T20" fmla="*/ 1 w 311"/>
                <a:gd name="T21" fmla="*/ 2 h 433"/>
                <a:gd name="T22" fmla="*/ 1 w 311"/>
                <a:gd name="T23" fmla="*/ 2 h 433"/>
                <a:gd name="T24" fmla="*/ 1 w 311"/>
                <a:gd name="T25" fmla="*/ 2 h 433"/>
                <a:gd name="T26" fmla="*/ 1 w 311"/>
                <a:gd name="T27" fmla="*/ 3 h 433"/>
                <a:gd name="T28" fmla="*/ 1 w 311"/>
                <a:gd name="T29" fmla="*/ 3 h 433"/>
                <a:gd name="T30" fmla="*/ 1 w 311"/>
                <a:gd name="T31" fmla="*/ 3 h 433"/>
                <a:gd name="T32" fmla="*/ 1 w 311"/>
                <a:gd name="T33" fmla="*/ 3 h 433"/>
                <a:gd name="T34" fmla="*/ 1 w 311"/>
                <a:gd name="T35" fmla="*/ 3 h 433"/>
                <a:gd name="T36" fmla="*/ 1 w 311"/>
                <a:gd name="T37" fmla="*/ 2 h 433"/>
                <a:gd name="T38" fmla="*/ 1 w 311"/>
                <a:gd name="T39" fmla="*/ 2 h 433"/>
                <a:gd name="T40" fmla="*/ 1 w 311"/>
                <a:gd name="T41" fmla="*/ 2 h 433"/>
                <a:gd name="T42" fmla="*/ 1 w 311"/>
                <a:gd name="T43" fmla="*/ 2 h 433"/>
                <a:gd name="T44" fmla="*/ 1 w 311"/>
                <a:gd name="T45" fmla="*/ 2 h 433"/>
                <a:gd name="T46" fmla="*/ 0 w 311"/>
                <a:gd name="T47" fmla="*/ 2 h 433"/>
                <a:gd name="T48" fmla="*/ 0 w 311"/>
                <a:gd name="T49" fmla="*/ 2 h 433"/>
                <a:gd name="T50" fmla="*/ 1 w 311"/>
                <a:gd name="T51" fmla="*/ 2 h 433"/>
                <a:gd name="T52" fmla="*/ 1 w 311"/>
                <a:gd name="T53" fmla="*/ 1 h 433"/>
                <a:gd name="T54" fmla="*/ 1 w 311"/>
                <a:gd name="T55" fmla="*/ 1 h 433"/>
                <a:gd name="T56" fmla="*/ 1 w 311"/>
                <a:gd name="T57" fmla="*/ 2 h 433"/>
                <a:gd name="T58" fmla="*/ 1 w 311"/>
                <a:gd name="T59" fmla="*/ 2 h 433"/>
                <a:gd name="T60" fmla="*/ 1 w 311"/>
                <a:gd name="T61" fmla="*/ 1 h 433"/>
                <a:gd name="T62" fmla="*/ 1 w 311"/>
                <a:gd name="T63" fmla="*/ 1 h 433"/>
                <a:gd name="T64" fmla="*/ 1 w 311"/>
                <a:gd name="T65" fmla="*/ 1 h 433"/>
                <a:gd name="T66" fmla="*/ 1 w 311"/>
                <a:gd name="T67" fmla="*/ 1 h 433"/>
                <a:gd name="T68" fmla="*/ 1 w 311"/>
                <a:gd name="T69" fmla="*/ 1 h 433"/>
                <a:gd name="T70" fmla="*/ 1 w 311"/>
                <a:gd name="T71" fmla="*/ 1 h 433"/>
                <a:gd name="T72" fmla="*/ 1 w 311"/>
                <a:gd name="T73" fmla="*/ 1 h 433"/>
                <a:gd name="T74" fmla="*/ 1 w 311"/>
                <a:gd name="T75" fmla="*/ 1 h 433"/>
                <a:gd name="T76" fmla="*/ 1 w 311"/>
                <a:gd name="T77" fmla="*/ 1 h 433"/>
                <a:gd name="T78" fmla="*/ 1 w 311"/>
                <a:gd name="T79" fmla="*/ 1 h 433"/>
                <a:gd name="T80" fmla="*/ 1 w 311"/>
                <a:gd name="T81" fmla="*/ 1 h 433"/>
                <a:gd name="T82" fmla="*/ 2 w 311"/>
                <a:gd name="T83" fmla="*/ 1 h 433"/>
                <a:gd name="T84" fmla="*/ 2 w 311"/>
                <a:gd name="T85" fmla="*/ 2 h 43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1"/>
                <a:gd name="T130" fmla="*/ 0 h 433"/>
                <a:gd name="T131" fmla="*/ 311 w 311"/>
                <a:gd name="T132" fmla="*/ 433 h 43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1" h="433">
                  <a:moveTo>
                    <a:pt x="290" y="267"/>
                  </a:moveTo>
                  <a:lnTo>
                    <a:pt x="284" y="294"/>
                  </a:lnTo>
                  <a:lnTo>
                    <a:pt x="284" y="296"/>
                  </a:lnTo>
                  <a:lnTo>
                    <a:pt x="271" y="301"/>
                  </a:lnTo>
                  <a:lnTo>
                    <a:pt x="269" y="303"/>
                  </a:lnTo>
                  <a:lnTo>
                    <a:pt x="275" y="305"/>
                  </a:lnTo>
                  <a:lnTo>
                    <a:pt x="273" y="315"/>
                  </a:lnTo>
                  <a:lnTo>
                    <a:pt x="278" y="336"/>
                  </a:lnTo>
                  <a:lnTo>
                    <a:pt x="290" y="340"/>
                  </a:lnTo>
                  <a:lnTo>
                    <a:pt x="288" y="349"/>
                  </a:lnTo>
                  <a:lnTo>
                    <a:pt x="288" y="357"/>
                  </a:lnTo>
                  <a:lnTo>
                    <a:pt x="280" y="364"/>
                  </a:lnTo>
                  <a:lnTo>
                    <a:pt x="276" y="366"/>
                  </a:lnTo>
                  <a:lnTo>
                    <a:pt x="275" y="366"/>
                  </a:lnTo>
                  <a:lnTo>
                    <a:pt x="275" y="368"/>
                  </a:lnTo>
                  <a:lnTo>
                    <a:pt x="273" y="368"/>
                  </a:lnTo>
                  <a:lnTo>
                    <a:pt x="271" y="366"/>
                  </a:lnTo>
                  <a:lnTo>
                    <a:pt x="242" y="353"/>
                  </a:lnTo>
                  <a:lnTo>
                    <a:pt x="233" y="359"/>
                  </a:lnTo>
                  <a:lnTo>
                    <a:pt x="231" y="361"/>
                  </a:lnTo>
                  <a:lnTo>
                    <a:pt x="227" y="361"/>
                  </a:lnTo>
                  <a:lnTo>
                    <a:pt x="223" y="336"/>
                  </a:lnTo>
                  <a:lnTo>
                    <a:pt x="210" y="336"/>
                  </a:lnTo>
                  <a:lnTo>
                    <a:pt x="206" y="361"/>
                  </a:lnTo>
                  <a:lnTo>
                    <a:pt x="202" y="364"/>
                  </a:lnTo>
                  <a:lnTo>
                    <a:pt x="200" y="368"/>
                  </a:lnTo>
                  <a:lnTo>
                    <a:pt x="198" y="370"/>
                  </a:lnTo>
                  <a:lnTo>
                    <a:pt x="175" y="366"/>
                  </a:lnTo>
                  <a:lnTo>
                    <a:pt x="172" y="364"/>
                  </a:lnTo>
                  <a:lnTo>
                    <a:pt x="170" y="357"/>
                  </a:lnTo>
                  <a:lnTo>
                    <a:pt x="149" y="364"/>
                  </a:lnTo>
                  <a:lnTo>
                    <a:pt x="149" y="380"/>
                  </a:lnTo>
                  <a:lnTo>
                    <a:pt x="143" y="374"/>
                  </a:lnTo>
                  <a:lnTo>
                    <a:pt x="141" y="383"/>
                  </a:lnTo>
                  <a:lnTo>
                    <a:pt x="134" y="381"/>
                  </a:lnTo>
                  <a:lnTo>
                    <a:pt x="124" y="374"/>
                  </a:lnTo>
                  <a:lnTo>
                    <a:pt x="113" y="374"/>
                  </a:lnTo>
                  <a:lnTo>
                    <a:pt x="95" y="370"/>
                  </a:lnTo>
                  <a:lnTo>
                    <a:pt x="95" y="372"/>
                  </a:lnTo>
                  <a:lnTo>
                    <a:pt x="103" y="389"/>
                  </a:lnTo>
                  <a:lnTo>
                    <a:pt x="107" y="397"/>
                  </a:lnTo>
                  <a:lnTo>
                    <a:pt x="103" y="412"/>
                  </a:lnTo>
                  <a:lnTo>
                    <a:pt x="103" y="414"/>
                  </a:lnTo>
                  <a:lnTo>
                    <a:pt x="92" y="423"/>
                  </a:lnTo>
                  <a:lnTo>
                    <a:pt x="88" y="420"/>
                  </a:lnTo>
                  <a:lnTo>
                    <a:pt x="75" y="420"/>
                  </a:lnTo>
                  <a:lnTo>
                    <a:pt x="73" y="433"/>
                  </a:lnTo>
                  <a:lnTo>
                    <a:pt x="61" y="431"/>
                  </a:lnTo>
                  <a:lnTo>
                    <a:pt x="55" y="423"/>
                  </a:lnTo>
                  <a:lnTo>
                    <a:pt x="50" y="418"/>
                  </a:lnTo>
                  <a:lnTo>
                    <a:pt x="42" y="418"/>
                  </a:lnTo>
                  <a:lnTo>
                    <a:pt x="40" y="416"/>
                  </a:lnTo>
                  <a:lnTo>
                    <a:pt x="36" y="408"/>
                  </a:lnTo>
                  <a:lnTo>
                    <a:pt x="25" y="410"/>
                  </a:lnTo>
                  <a:lnTo>
                    <a:pt x="23" y="404"/>
                  </a:lnTo>
                  <a:lnTo>
                    <a:pt x="12" y="393"/>
                  </a:lnTo>
                  <a:lnTo>
                    <a:pt x="10" y="387"/>
                  </a:lnTo>
                  <a:lnTo>
                    <a:pt x="14" y="387"/>
                  </a:lnTo>
                  <a:lnTo>
                    <a:pt x="19" y="372"/>
                  </a:lnTo>
                  <a:lnTo>
                    <a:pt x="29" y="368"/>
                  </a:lnTo>
                  <a:lnTo>
                    <a:pt x="44" y="364"/>
                  </a:lnTo>
                  <a:lnTo>
                    <a:pt x="52" y="366"/>
                  </a:lnTo>
                  <a:lnTo>
                    <a:pt x="55" y="355"/>
                  </a:lnTo>
                  <a:lnTo>
                    <a:pt x="46" y="309"/>
                  </a:lnTo>
                  <a:lnTo>
                    <a:pt x="65" y="307"/>
                  </a:lnTo>
                  <a:lnTo>
                    <a:pt x="76" y="298"/>
                  </a:lnTo>
                  <a:lnTo>
                    <a:pt x="75" y="298"/>
                  </a:lnTo>
                  <a:lnTo>
                    <a:pt x="38" y="305"/>
                  </a:lnTo>
                  <a:lnTo>
                    <a:pt x="19" y="303"/>
                  </a:lnTo>
                  <a:lnTo>
                    <a:pt x="6" y="298"/>
                  </a:lnTo>
                  <a:lnTo>
                    <a:pt x="0" y="282"/>
                  </a:lnTo>
                  <a:lnTo>
                    <a:pt x="0" y="271"/>
                  </a:lnTo>
                  <a:lnTo>
                    <a:pt x="0" y="267"/>
                  </a:lnTo>
                  <a:lnTo>
                    <a:pt x="0" y="263"/>
                  </a:lnTo>
                  <a:lnTo>
                    <a:pt x="0" y="261"/>
                  </a:lnTo>
                  <a:lnTo>
                    <a:pt x="0" y="258"/>
                  </a:lnTo>
                  <a:lnTo>
                    <a:pt x="0" y="254"/>
                  </a:lnTo>
                  <a:lnTo>
                    <a:pt x="2" y="239"/>
                  </a:lnTo>
                  <a:lnTo>
                    <a:pt x="2" y="221"/>
                  </a:lnTo>
                  <a:lnTo>
                    <a:pt x="6" y="202"/>
                  </a:lnTo>
                  <a:lnTo>
                    <a:pt x="10" y="202"/>
                  </a:lnTo>
                  <a:lnTo>
                    <a:pt x="15" y="206"/>
                  </a:lnTo>
                  <a:lnTo>
                    <a:pt x="15" y="212"/>
                  </a:lnTo>
                  <a:lnTo>
                    <a:pt x="17" y="221"/>
                  </a:lnTo>
                  <a:lnTo>
                    <a:pt x="21" y="225"/>
                  </a:lnTo>
                  <a:lnTo>
                    <a:pt x="25" y="237"/>
                  </a:lnTo>
                  <a:lnTo>
                    <a:pt x="27" y="239"/>
                  </a:lnTo>
                  <a:lnTo>
                    <a:pt x="31" y="239"/>
                  </a:lnTo>
                  <a:lnTo>
                    <a:pt x="33" y="242"/>
                  </a:lnTo>
                  <a:lnTo>
                    <a:pt x="35" y="242"/>
                  </a:lnTo>
                  <a:lnTo>
                    <a:pt x="40" y="240"/>
                  </a:lnTo>
                  <a:lnTo>
                    <a:pt x="38" y="240"/>
                  </a:lnTo>
                  <a:lnTo>
                    <a:pt x="21" y="221"/>
                  </a:lnTo>
                  <a:lnTo>
                    <a:pt x="29" y="195"/>
                  </a:lnTo>
                  <a:lnTo>
                    <a:pt x="54" y="191"/>
                  </a:lnTo>
                  <a:lnTo>
                    <a:pt x="69" y="147"/>
                  </a:lnTo>
                  <a:lnTo>
                    <a:pt x="69" y="145"/>
                  </a:lnTo>
                  <a:lnTo>
                    <a:pt x="48" y="170"/>
                  </a:lnTo>
                  <a:lnTo>
                    <a:pt x="40" y="147"/>
                  </a:lnTo>
                  <a:lnTo>
                    <a:pt x="50" y="136"/>
                  </a:lnTo>
                  <a:lnTo>
                    <a:pt x="54" y="128"/>
                  </a:lnTo>
                  <a:lnTo>
                    <a:pt x="59" y="124"/>
                  </a:lnTo>
                  <a:lnTo>
                    <a:pt x="63" y="122"/>
                  </a:lnTo>
                  <a:lnTo>
                    <a:pt x="69" y="119"/>
                  </a:lnTo>
                  <a:lnTo>
                    <a:pt x="75" y="113"/>
                  </a:lnTo>
                  <a:lnTo>
                    <a:pt x="78" y="99"/>
                  </a:lnTo>
                  <a:lnTo>
                    <a:pt x="69" y="90"/>
                  </a:lnTo>
                  <a:lnTo>
                    <a:pt x="71" y="52"/>
                  </a:lnTo>
                  <a:lnTo>
                    <a:pt x="84" y="61"/>
                  </a:lnTo>
                  <a:lnTo>
                    <a:pt x="95" y="48"/>
                  </a:lnTo>
                  <a:lnTo>
                    <a:pt x="107" y="40"/>
                  </a:lnTo>
                  <a:lnTo>
                    <a:pt x="124" y="33"/>
                  </a:lnTo>
                  <a:lnTo>
                    <a:pt x="141" y="0"/>
                  </a:lnTo>
                  <a:lnTo>
                    <a:pt x="183" y="42"/>
                  </a:lnTo>
                  <a:lnTo>
                    <a:pt x="235" y="37"/>
                  </a:lnTo>
                  <a:lnTo>
                    <a:pt x="233" y="40"/>
                  </a:lnTo>
                  <a:lnTo>
                    <a:pt x="227" y="50"/>
                  </a:lnTo>
                  <a:lnTo>
                    <a:pt x="210" y="75"/>
                  </a:lnTo>
                  <a:lnTo>
                    <a:pt x="229" y="115"/>
                  </a:lnTo>
                  <a:lnTo>
                    <a:pt x="204" y="139"/>
                  </a:lnTo>
                  <a:lnTo>
                    <a:pt x="255" y="181"/>
                  </a:lnTo>
                  <a:lnTo>
                    <a:pt x="254" y="199"/>
                  </a:lnTo>
                  <a:lnTo>
                    <a:pt x="273" y="200"/>
                  </a:lnTo>
                  <a:lnTo>
                    <a:pt x="295" y="206"/>
                  </a:lnTo>
                  <a:lnTo>
                    <a:pt x="292" y="220"/>
                  </a:lnTo>
                  <a:lnTo>
                    <a:pt x="292" y="221"/>
                  </a:lnTo>
                  <a:lnTo>
                    <a:pt x="311" y="250"/>
                  </a:lnTo>
                  <a:lnTo>
                    <a:pt x="309" y="254"/>
                  </a:lnTo>
                  <a:lnTo>
                    <a:pt x="290" y="267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3" name="Freeform 70"/>
            <p:cNvSpPr>
              <a:spLocks/>
            </p:cNvSpPr>
            <p:nvPr/>
          </p:nvSpPr>
          <p:spPr bwMode="auto">
            <a:xfrm>
              <a:off x="2007" y="2805"/>
              <a:ext cx="120" cy="198"/>
            </a:xfrm>
            <a:custGeom>
              <a:avLst/>
              <a:gdLst>
                <a:gd name="T0" fmla="*/ 1 w 216"/>
                <a:gd name="T1" fmla="*/ 2 h 347"/>
                <a:gd name="T2" fmla="*/ 1 w 216"/>
                <a:gd name="T3" fmla="*/ 2 h 347"/>
                <a:gd name="T4" fmla="*/ 1 w 216"/>
                <a:gd name="T5" fmla="*/ 2 h 347"/>
                <a:gd name="T6" fmla="*/ 1 w 216"/>
                <a:gd name="T7" fmla="*/ 2 h 347"/>
                <a:gd name="T8" fmla="*/ 1 w 216"/>
                <a:gd name="T9" fmla="*/ 2 h 347"/>
                <a:gd name="T10" fmla="*/ 1 w 216"/>
                <a:gd name="T11" fmla="*/ 2 h 347"/>
                <a:gd name="T12" fmla="*/ 1 w 216"/>
                <a:gd name="T13" fmla="*/ 2 h 347"/>
                <a:gd name="T14" fmla="*/ 1 w 216"/>
                <a:gd name="T15" fmla="*/ 2 h 347"/>
                <a:gd name="T16" fmla="*/ 1 w 216"/>
                <a:gd name="T17" fmla="*/ 2 h 347"/>
                <a:gd name="T18" fmla="*/ 1 w 216"/>
                <a:gd name="T19" fmla="*/ 2 h 347"/>
                <a:gd name="T20" fmla="*/ 1 w 216"/>
                <a:gd name="T21" fmla="*/ 2 h 347"/>
                <a:gd name="T22" fmla="*/ 1 w 216"/>
                <a:gd name="T23" fmla="*/ 2 h 347"/>
                <a:gd name="T24" fmla="*/ 1 w 216"/>
                <a:gd name="T25" fmla="*/ 2 h 347"/>
                <a:gd name="T26" fmla="*/ 0 w 216"/>
                <a:gd name="T27" fmla="*/ 2 h 347"/>
                <a:gd name="T28" fmla="*/ 1 w 216"/>
                <a:gd name="T29" fmla="*/ 2 h 347"/>
                <a:gd name="T30" fmla="*/ 1 w 216"/>
                <a:gd name="T31" fmla="*/ 1 h 347"/>
                <a:gd name="T32" fmla="*/ 1 w 216"/>
                <a:gd name="T33" fmla="*/ 1 h 347"/>
                <a:gd name="T34" fmla="*/ 1 w 216"/>
                <a:gd name="T35" fmla="*/ 1 h 347"/>
                <a:gd name="T36" fmla="*/ 1 w 216"/>
                <a:gd name="T37" fmla="*/ 1 h 347"/>
                <a:gd name="T38" fmla="*/ 1 w 216"/>
                <a:gd name="T39" fmla="*/ 1 h 347"/>
                <a:gd name="T40" fmla="*/ 1 w 216"/>
                <a:gd name="T41" fmla="*/ 1 h 347"/>
                <a:gd name="T42" fmla="*/ 1 w 216"/>
                <a:gd name="T43" fmla="*/ 1 h 347"/>
                <a:gd name="T44" fmla="*/ 1 w 216"/>
                <a:gd name="T45" fmla="*/ 1 h 347"/>
                <a:gd name="T46" fmla="*/ 1 w 216"/>
                <a:gd name="T47" fmla="*/ 1 h 347"/>
                <a:gd name="T48" fmla="*/ 1 w 216"/>
                <a:gd name="T49" fmla="*/ 1 h 347"/>
                <a:gd name="T50" fmla="*/ 1 w 216"/>
                <a:gd name="T51" fmla="*/ 1 h 347"/>
                <a:gd name="T52" fmla="*/ 1 w 216"/>
                <a:gd name="T53" fmla="*/ 1 h 347"/>
                <a:gd name="T54" fmla="*/ 1 w 216"/>
                <a:gd name="T55" fmla="*/ 1 h 347"/>
                <a:gd name="T56" fmla="*/ 1 w 216"/>
                <a:gd name="T57" fmla="*/ 1 h 347"/>
                <a:gd name="T58" fmla="*/ 1 w 216"/>
                <a:gd name="T59" fmla="*/ 1 h 347"/>
                <a:gd name="T60" fmla="*/ 1 w 216"/>
                <a:gd name="T61" fmla="*/ 1 h 347"/>
                <a:gd name="T62" fmla="*/ 1 w 216"/>
                <a:gd name="T63" fmla="*/ 1 h 347"/>
                <a:gd name="T64" fmla="*/ 1 w 216"/>
                <a:gd name="T65" fmla="*/ 1 h 347"/>
                <a:gd name="T66" fmla="*/ 1 w 216"/>
                <a:gd name="T67" fmla="*/ 1 h 347"/>
                <a:gd name="T68" fmla="*/ 1 w 216"/>
                <a:gd name="T69" fmla="*/ 1 h 347"/>
                <a:gd name="T70" fmla="*/ 1 w 216"/>
                <a:gd name="T71" fmla="*/ 2 h 347"/>
                <a:gd name="T72" fmla="*/ 1 w 216"/>
                <a:gd name="T73" fmla="*/ 2 h 3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6"/>
                <a:gd name="T112" fmla="*/ 0 h 347"/>
                <a:gd name="T113" fmla="*/ 216 w 216"/>
                <a:gd name="T114" fmla="*/ 347 h 3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6" h="347">
                  <a:moveTo>
                    <a:pt x="179" y="276"/>
                  </a:moveTo>
                  <a:lnTo>
                    <a:pt x="183" y="305"/>
                  </a:lnTo>
                  <a:lnTo>
                    <a:pt x="157" y="322"/>
                  </a:lnTo>
                  <a:lnTo>
                    <a:pt x="149" y="318"/>
                  </a:lnTo>
                  <a:lnTo>
                    <a:pt x="130" y="328"/>
                  </a:lnTo>
                  <a:lnTo>
                    <a:pt x="126" y="330"/>
                  </a:lnTo>
                  <a:lnTo>
                    <a:pt x="111" y="335"/>
                  </a:lnTo>
                  <a:lnTo>
                    <a:pt x="101" y="343"/>
                  </a:lnTo>
                  <a:lnTo>
                    <a:pt x="75" y="347"/>
                  </a:lnTo>
                  <a:lnTo>
                    <a:pt x="58" y="341"/>
                  </a:lnTo>
                  <a:lnTo>
                    <a:pt x="48" y="341"/>
                  </a:lnTo>
                  <a:lnTo>
                    <a:pt x="37" y="345"/>
                  </a:lnTo>
                  <a:lnTo>
                    <a:pt x="29" y="330"/>
                  </a:lnTo>
                  <a:lnTo>
                    <a:pt x="38" y="320"/>
                  </a:lnTo>
                  <a:lnTo>
                    <a:pt x="33" y="314"/>
                  </a:lnTo>
                  <a:lnTo>
                    <a:pt x="27" y="310"/>
                  </a:lnTo>
                  <a:lnTo>
                    <a:pt x="25" y="307"/>
                  </a:lnTo>
                  <a:lnTo>
                    <a:pt x="27" y="307"/>
                  </a:lnTo>
                  <a:lnTo>
                    <a:pt x="25" y="301"/>
                  </a:lnTo>
                  <a:lnTo>
                    <a:pt x="27" y="295"/>
                  </a:lnTo>
                  <a:lnTo>
                    <a:pt x="25" y="288"/>
                  </a:lnTo>
                  <a:lnTo>
                    <a:pt x="23" y="286"/>
                  </a:lnTo>
                  <a:lnTo>
                    <a:pt x="23" y="278"/>
                  </a:lnTo>
                  <a:lnTo>
                    <a:pt x="21" y="270"/>
                  </a:lnTo>
                  <a:lnTo>
                    <a:pt x="19" y="261"/>
                  </a:lnTo>
                  <a:lnTo>
                    <a:pt x="16" y="259"/>
                  </a:lnTo>
                  <a:lnTo>
                    <a:pt x="14" y="255"/>
                  </a:lnTo>
                  <a:lnTo>
                    <a:pt x="0" y="242"/>
                  </a:lnTo>
                  <a:lnTo>
                    <a:pt x="2" y="238"/>
                  </a:lnTo>
                  <a:lnTo>
                    <a:pt x="2" y="232"/>
                  </a:lnTo>
                  <a:lnTo>
                    <a:pt x="10" y="225"/>
                  </a:lnTo>
                  <a:lnTo>
                    <a:pt x="8" y="219"/>
                  </a:lnTo>
                  <a:lnTo>
                    <a:pt x="12" y="209"/>
                  </a:lnTo>
                  <a:lnTo>
                    <a:pt x="18" y="204"/>
                  </a:lnTo>
                  <a:lnTo>
                    <a:pt x="18" y="202"/>
                  </a:lnTo>
                  <a:lnTo>
                    <a:pt x="18" y="200"/>
                  </a:lnTo>
                  <a:lnTo>
                    <a:pt x="18" y="198"/>
                  </a:lnTo>
                  <a:lnTo>
                    <a:pt x="16" y="189"/>
                  </a:lnTo>
                  <a:lnTo>
                    <a:pt x="14" y="175"/>
                  </a:lnTo>
                  <a:lnTo>
                    <a:pt x="23" y="169"/>
                  </a:lnTo>
                  <a:lnTo>
                    <a:pt x="29" y="162"/>
                  </a:lnTo>
                  <a:lnTo>
                    <a:pt x="29" y="152"/>
                  </a:lnTo>
                  <a:lnTo>
                    <a:pt x="37" y="149"/>
                  </a:lnTo>
                  <a:lnTo>
                    <a:pt x="33" y="126"/>
                  </a:lnTo>
                  <a:lnTo>
                    <a:pt x="33" y="122"/>
                  </a:lnTo>
                  <a:lnTo>
                    <a:pt x="42" y="114"/>
                  </a:lnTo>
                  <a:lnTo>
                    <a:pt x="37" y="105"/>
                  </a:lnTo>
                  <a:lnTo>
                    <a:pt x="50" y="86"/>
                  </a:lnTo>
                  <a:lnTo>
                    <a:pt x="52" y="84"/>
                  </a:lnTo>
                  <a:lnTo>
                    <a:pt x="65" y="51"/>
                  </a:lnTo>
                  <a:lnTo>
                    <a:pt x="73" y="47"/>
                  </a:lnTo>
                  <a:lnTo>
                    <a:pt x="77" y="46"/>
                  </a:lnTo>
                  <a:lnTo>
                    <a:pt x="94" y="49"/>
                  </a:lnTo>
                  <a:lnTo>
                    <a:pt x="86" y="32"/>
                  </a:lnTo>
                  <a:lnTo>
                    <a:pt x="94" y="17"/>
                  </a:lnTo>
                  <a:lnTo>
                    <a:pt x="99" y="7"/>
                  </a:lnTo>
                  <a:lnTo>
                    <a:pt x="130" y="0"/>
                  </a:lnTo>
                  <a:lnTo>
                    <a:pt x="138" y="15"/>
                  </a:lnTo>
                  <a:lnTo>
                    <a:pt x="174" y="19"/>
                  </a:lnTo>
                  <a:lnTo>
                    <a:pt x="178" y="40"/>
                  </a:lnTo>
                  <a:lnTo>
                    <a:pt x="176" y="42"/>
                  </a:lnTo>
                  <a:lnTo>
                    <a:pt x="176" y="51"/>
                  </a:lnTo>
                  <a:lnTo>
                    <a:pt x="181" y="61"/>
                  </a:lnTo>
                  <a:lnTo>
                    <a:pt x="185" y="82"/>
                  </a:lnTo>
                  <a:lnTo>
                    <a:pt x="187" y="91"/>
                  </a:lnTo>
                  <a:lnTo>
                    <a:pt x="183" y="118"/>
                  </a:lnTo>
                  <a:lnTo>
                    <a:pt x="179" y="129"/>
                  </a:lnTo>
                  <a:lnTo>
                    <a:pt x="214" y="126"/>
                  </a:lnTo>
                  <a:lnTo>
                    <a:pt x="212" y="145"/>
                  </a:lnTo>
                  <a:lnTo>
                    <a:pt x="198" y="202"/>
                  </a:lnTo>
                  <a:lnTo>
                    <a:pt x="204" y="221"/>
                  </a:lnTo>
                  <a:lnTo>
                    <a:pt x="198" y="230"/>
                  </a:lnTo>
                  <a:lnTo>
                    <a:pt x="216" y="232"/>
                  </a:lnTo>
                  <a:lnTo>
                    <a:pt x="212" y="242"/>
                  </a:lnTo>
                  <a:lnTo>
                    <a:pt x="179" y="276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4" name="Freeform 71"/>
            <p:cNvSpPr>
              <a:spLocks/>
            </p:cNvSpPr>
            <p:nvPr/>
          </p:nvSpPr>
          <p:spPr bwMode="auto">
            <a:xfrm>
              <a:off x="1705" y="2804"/>
              <a:ext cx="196" cy="163"/>
            </a:xfrm>
            <a:custGeom>
              <a:avLst/>
              <a:gdLst>
                <a:gd name="T0" fmla="*/ 2 w 349"/>
                <a:gd name="T1" fmla="*/ 1 h 286"/>
                <a:gd name="T2" fmla="*/ 2 w 349"/>
                <a:gd name="T3" fmla="*/ 1 h 286"/>
                <a:gd name="T4" fmla="*/ 2 w 349"/>
                <a:gd name="T5" fmla="*/ 1 h 286"/>
                <a:gd name="T6" fmla="*/ 1 w 349"/>
                <a:gd name="T7" fmla="*/ 1 h 286"/>
                <a:gd name="T8" fmla="*/ 1 w 349"/>
                <a:gd name="T9" fmla="*/ 1 h 286"/>
                <a:gd name="T10" fmla="*/ 1 w 349"/>
                <a:gd name="T11" fmla="*/ 1 h 286"/>
                <a:gd name="T12" fmla="*/ 1 w 349"/>
                <a:gd name="T13" fmla="*/ 2 h 286"/>
                <a:gd name="T14" fmla="*/ 1 w 349"/>
                <a:gd name="T15" fmla="*/ 2 h 286"/>
                <a:gd name="T16" fmla="*/ 1 w 349"/>
                <a:gd name="T17" fmla="*/ 2 h 286"/>
                <a:gd name="T18" fmla="*/ 1 w 349"/>
                <a:gd name="T19" fmla="*/ 2 h 286"/>
                <a:gd name="T20" fmla="*/ 1 w 349"/>
                <a:gd name="T21" fmla="*/ 2 h 286"/>
                <a:gd name="T22" fmla="*/ 1 w 349"/>
                <a:gd name="T23" fmla="*/ 2 h 286"/>
                <a:gd name="T24" fmla="*/ 1 w 349"/>
                <a:gd name="T25" fmla="*/ 1 h 286"/>
                <a:gd name="T26" fmla="*/ 1 w 349"/>
                <a:gd name="T27" fmla="*/ 1 h 286"/>
                <a:gd name="T28" fmla="*/ 1 w 349"/>
                <a:gd name="T29" fmla="*/ 1 h 286"/>
                <a:gd name="T30" fmla="*/ 1 w 349"/>
                <a:gd name="T31" fmla="*/ 1 h 286"/>
                <a:gd name="T32" fmla="*/ 1 w 349"/>
                <a:gd name="T33" fmla="*/ 1 h 286"/>
                <a:gd name="T34" fmla="*/ 1 w 349"/>
                <a:gd name="T35" fmla="*/ 1 h 286"/>
                <a:gd name="T36" fmla="*/ 1 w 349"/>
                <a:gd name="T37" fmla="*/ 1 h 286"/>
                <a:gd name="T38" fmla="*/ 1 w 349"/>
                <a:gd name="T39" fmla="*/ 1 h 286"/>
                <a:gd name="T40" fmla="*/ 1 w 349"/>
                <a:gd name="T41" fmla="*/ 1 h 286"/>
                <a:gd name="T42" fmla="*/ 1 w 349"/>
                <a:gd name="T43" fmla="*/ 1 h 286"/>
                <a:gd name="T44" fmla="*/ 1 w 349"/>
                <a:gd name="T45" fmla="*/ 1 h 286"/>
                <a:gd name="T46" fmla="*/ 1 w 349"/>
                <a:gd name="T47" fmla="*/ 1 h 286"/>
                <a:gd name="T48" fmla="*/ 1 w 349"/>
                <a:gd name="T49" fmla="*/ 1 h 286"/>
                <a:gd name="T50" fmla="*/ 1 w 349"/>
                <a:gd name="T51" fmla="*/ 1 h 286"/>
                <a:gd name="T52" fmla="*/ 1 w 349"/>
                <a:gd name="T53" fmla="*/ 1 h 286"/>
                <a:gd name="T54" fmla="*/ 1 w 349"/>
                <a:gd name="T55" fmla="*/ 1 h 286"/>
                <a:gd name="T56" fmla="*/ 1 w 349"/>
                <a:gd name="T57" fmla="*/ 1 h 286"/>
                <a:gd name="T58" fmla="*/ 1 w 349"/>
                <a:gd name="T59" fmla="*/ 1 h 286"/>
                <a:gd name="T60" fmla="*/ 1 w 349"/>
                <a:gd name="T61" fmla="*/ 1 h 286"/>
                <a:gd name="T62" fmla="*/ 1 w 349"/>
                <a:gd name="T63" fmla="*/ 1 h 286"/>
                <a:gd name="T64" fmla="*/ 1 w 349"/>
                <a:gd name="T65" fmla="*/ 1 h 286"/>
                <a:gd name="T66" fmla="*/ 1 w 349"/>
                <a:gd name="T67" fmla="*/ 1 h 286"/>
                <a:gd name="T68" fmla="*/ 1 w 349"/>
                <a:gd name="T69" fmla="*/ 1 h 286"/>
                <a:gd name="T70" fmla="*/ 1 w 349"/>
                <a:gd name="T71" fmla="*/ 1 h 286"/>
                <a:gd name="T72" fmla="*/ 1 w 349"/>
                <a:gd name="T73" fmla="*/ 1 h 286"/>
                <a:gd name="T74" fmla="*/ 1 w 349"/>
                <a:gd name="T75" fmla="*/ 1 h 286"/>
                <a:gd name="T76" fmla="*/ 1 w 349"/>
                <a:gd name="T77" fmla="*/ 1 h 286"/>
                <a:gd name="T78" fmla="*/ 1 w 349"/>
                <a:gd name="T79" fmla="*/ 1 h 286"/>
                <a:gd name="T80" fmla="*/ 1 w 349"/>
                <a:gd name="T81" fmla="*/ 1 h 286"/>
                <a:gd name="T82" fmla="*/ 1 w 349"/>
                <a:gd name="T83" fmla="*/ 0 h 286"/>
                <a:gd name="T84" fmla="*/ 1 w 349"/>
                <a:gd name="T85" fmla="*/ 1 h 286"/>
                <a:gd name="T86" fmla="*/ 1 w 349"/>
                <a:gd name="T87" fmla="*/ 1 h 286"/>
                <a:gd name="T88" fmla="*/ 1 w 349"/>
                <a:gd name="T89" fmla="*/ 1 h 286"/>
                <a:gd name="T90" fmla="*/ 1 w 349"/>
                <a:gd name="T91" fmla="*/ 1 h 286"/>
                <a:gd name="T92" fmla="*/ 1 w 349"/>
                <a:gd name="T93" fmla="*/ 1 h 286"/>
                <a:gd name="T94" fmla="*/ 1 w 349"/>
                <a:gd name="T95" fmla="*/ 1 h 286"/>
                <a:gd name="T96" fmla="*/ 1 w 349"/>
                <a:gd name="T97" fmla="*/ 1 h 286"/>
                <a:gd name="T98" fmla="*/ 1 w 349"/>
                <a:gd name="T99" fmla="*/ 1 h 286"/>
                <a:gd name="T100" fmla="*/ 1 w 349"/>
                <a:gd name="T101" fmla="*/ 1 h 286"/>
                <a:gd name="T102" fmla="*/ 1 w 349"/>
                <a:gd name="T103" fmla="*/ 1 h 286"/>
                <a:gd name="T104" fmla="*/ 2 w 349"/>
                <a:gd name="T105" fmla="*/ 1 h 286"/>
                <a:gd name="T106" fmla="*/ 2 w 349"/>
                <a:gd name="T107" fmla="*/ 1 h 286"/>
                <a:gd name="T108" fmla="*/ 2 w 349"/>
                <a:gd name="T109" fmla="*/ 1 h 286"/>
                <a:gd name="T110" fmla="*/ 2 w 349"/>
                <a:gd name="T111" fmla="*/ 1 h 286"/>
                <a:gd name="T112" fmla="*/ 2 w 349"/>
                <a:gd name="T113" fmla="*/ 1 h 286"/>
                <a:gd name="T114" fmla="*/ 2 w 349"/>
                <a:gd name="T115" fmla="*/ 1 h 2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9"/>
                <a:gd name="T175" fmla="*/ 0 h 286"/>
                <a:gd name="T176" fmla="*/ 349 w 349"/>
                <a:gd name="T177" fmla="*/ 286 h 2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9" h="286">
                  <a:moveTo>
                    <a:pt x="335" y="162"/>
                  </a:moveTo>
                  <a:lnTo>
                    <a:pt x="314" y="185"/>
                  </a:lnTo>
                  <a:lnTo>
                    <a:pt x="303" y="189"/>
                  </a:lnTo>
                  <a:lnTo>
                    <a:pt x="297" y="181"/>
                  </a:lnTo>
                  <a:lnTo>
                    <a:pt x="288" y="191"/>
                  </a:lnTo>
                  <a:lnTo>
                    <a:pt x="284" y="192"/>
                  </a:lnTo>
                  <a:lnTo>
                    <a:pt x="271" y="196"/>
                  </a:lnTo>
                  <a:lnTo>
                    <a:pt x="255" y="192"/>
                  </a:lnTo>
                  <a:lnTo>
                    <a:pt x="244" y="204"/>
                  </a:lnTo>
                  <a:lnTo>
                    <a:pt x="236" y="206"/>
                  </a:lnTo>
                  <a:lnTo>
                    <a:pt x="240" y="217"/>
                  </a:lnTo>
                  <a:lnTo>
                    <a:pt x="244" y="219"/>
                  </a:lnTo>
                  <a:lnTo>
                    <a:pt x="231" y="240"/>
                  </a:lnTo>
                  <a:lnTo>
                    <a:pt x="244" y="248"/>
                  </a:lnTo>
                  <a:lnTo>
                    <a:pt x="244" y="259"/>
                  </a:lnTo>
                  <a:lnTo>
                    <a:pt x="234" y="276"/>
                  </a:lnTo>
                  <a:lnTo>
                    <a:pt x="208" y="280"/>
                  </a:lnTo>
                  <a:lnTo>
                    <a:pt x="196" y="282"/>
                  </a:lnTo>
                  <a:lnTo>
                    <a:pt x="181" y="286"/>
                  </a:lnTo>
                  <a:lnTo>
                    <a:pt x="172" y="265"/>
                  </a:lnTo>
                  <a:lnTo>
                    <a:pt x="141" y="242"/>
                  </a:lnTo>
                  <a:lnTo>
                    <a:pt x="116" y="267"/>
                  </a:lnTo>
                  <a:lnTo>
                    <a:pt x="76" y="271"/>
                  </a:lnTo>
                  <a:lnTo>
                    <a:pt x="74" y="250"/>
                  </a:lnTo>
                  <a:lnTo>
                    <a:pt x="76" y="242"/>
                  </a:lnTo>
                  <a:lnTo>
                    <a:pt x="65" y="215"/>
                  </a:lnTo>
                  <a:lnTo>
                    <a:pt x="71" y="198"/>
                  </a:lnTo>
                  <a:lnTo>
                    <a:pt x="32" y="196"/>
                  </a:lnTo>
                  <a:lnTo>
                    <a:pt x="31" y="194"/>
                  </a:lnTo>
                  <a:lnTo>
                    <a:pt x="23" y="194"/>
                  </a:lnTo>
                  <a:lnTo>
                    <a:pt x="23" y="177"/>
                  </a:lnTo>
                  <a:lnTo>
                    <a:pt x="40" y="162"/>
                  </a:lnTo>
                  <a:lnTo>
                    <a:pt x="40" y="158"/>
                  </a:lnTo>
                  <a:lnTo>
                    <a:pt x="34" y="135"/>
                  </a:lnTo>
                  <a:lnTo>
                    <a:pt x="4" y="120"/>
                  </a:lnTo>
                  <a:lnTo>
                    <a:pt x="10" y="114"/>
                  </a:lnTo>
                  <a:lnTo>
                    <a:pt x="0" y="105"/>
                  </a:lnTo>
                  <a:lnTo>
                    <a:pt x="6" y="101"/>
                  </a:lnTo>
                  <a:lnTo>
                    <a:pt x="10" y="99"/>
                  </a:lnTo>
                  <a:lnTo>
                    <a:pt x="13" y="91"/>
                  </a:lnTo>
                  <a:lnTo>
                    <a:pt x="15" y="97"/>
                  </a:lnTo>
                  <a:lnTo>
                    <a:pt x="19" y="97"/>
                  </a:lnTo>
                  <a:lnTo>
                    <a:pt x="25" y="101"/>
                  </a:lnTo>
                  <a:lnTo>
                    <a:pt x="29" y="99"/>
                  </a:lnTo>
                  <a:lnTo>
                    <a:pt x="38" y="103"/>
                  </a:lnTo>
                  <a:lnTo>
                    <a:pt x="40" y="101"/>
                  </a:lnTo>
                  <a:lnTo>
                    <a:pt x="46" y="103"/>
                  </a:lnTo>
                  <a:lnTo>
                    <a:pt x="50" y="103"/>
                  </a:lnTo>
                  <a:lnTo>
                    <a:pt x="57" y="99"/>
                  </a:lnTo>
                  <a:lnTo>
                    <a:pt x="65" y="103"/>
                  </a:lnTo>
                  <a:lnTo>
                    <a:pt x="71" y="107"/>
                  </a:lnTo>
                  <a:lnTo>
                    <a:pt x="88" y="99"/>
                  </a:lnTo>
                  <a:lnTo>
                    <a:pt x="99" y="105"/>
                  </a:lnTo>
                  <a:lnTo>
                    <a:pt x="111" y="95"/>
                  </a:lnTo>
                  <a:lnTo>
                    <a:pt x="111" y="80"/>
                  </a:lnTo>
                  <a:lnTo>
                    <a:pt x="133" y="74"/>
                  </a:lnTo>
                  <a:lnTo>
                    <a:pt x="128" y="70"/>
                  </a:lnTo>
                  <a:lnTo>
                    <a:pt x="109" y="78"/>
                  </a:lnTo>
                  <a:lnTo>
                    <a:pt x="103" y="88"/>
                  </a:lnTo>
                  <a:lnTo>
                    <a:pt x="97" y="82"/>
                  </a:lnTo>
                  <a:lnTo>
                    <a:pt x="93" y="82"/>
                  </a:lnTo>
                  <a:lnTo>
                    <a:pt x="93" y="74"/>
                  </a:lnTo>
                  <a:lnTo>
                    <a:pt x="97" y="67"/>
                  </a:lnTo>
                  <a:lnTo>
                    <a:pt x="99" y="67"/>
                  </a:lnTo>
                  <a:lnTo>
                    <a:pt x="103" y="53"/>
                  </a:lnTo>
                  <a:lnTo>
                    <a:pt x="101" y="48"/>
                  </a:lnTo>
                  <a:lnTo>
                    <a:pt x="114" y="51"/>
                  </a:lnTo>
                  <a:lnTo>
                    <a:pt x="114" y="46"/>
                  </a:lnTo>
                  <a:lnTo>
                    <a:pt x="122" y="44"/>
                  </a:lnTo>
                  <a:lnTo>
                    <a:pt x="133" y="40"/>
                  </a:lnTo>
                  <a:lnTo>
                    <a:pt x="133" y="29"/>
                  </a:lnTo>
                  <a:lnTo>
                    <a:pt x="133" y="27"/>
                  </a:lnTo>
                  <a:lnTo>
                    <a:pt x="133" y="23"/>
                  </a:lnTo>
                  <a:lnTo>
                    <a:pt x="139" y="25"/>
                  </a:lnTo>
                  <a:lnTo>
                    <a:pt x="141" y="25"/>
                  </a:lnTo>
                  <a:lnTo>
                    <a:pt x="149" y="32"/>
                  </a:lnTo>
                  <a:lnTo>
                    <a:pt x="151" y="30"/>
                  </a:lnTo>
                  <a:lnTo>
                    <a:pt x="162" y="30"/>
                  </a:lnTo>
                  <a:lnTo>
                    <a:pt x="156" y="21"/>
                  </a:lnTo>
                  <a:lnTo>
                    <a:pt x="158" y="19"/>
                  </a:lnTo>
                  <a:lnTo>
                    <a:pt x="151" y="8"/>
                  </a:lnTo>
                  <a:lnTo>
                    <a:pt x="152" y="6"/>
                  </a:lnTo>
                  <a:lnTo>
                    <a:pt x="158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2" y="2"/>
                  </a:lnTo>
                  <a:lnTo>
                    <a:pt x="177" y="11"/>
                  </a:lnTo>
                  <a:lnTo>
                    <a:pt x="187" y="8"/>
                  </a:lnTo>
                  <a:lnTo>
                    <a:pt x="194" y="2"/>
                  </a:lnTo>
                  <a:lnTo>
                    <a:pt x="194" y="6"/>
                  </a:lnTo>
                  <a:lnTo>
                    <a:pt x="198" y="17"/>
                  </a:lnTo>
                  <a:lnTo>
                    <a:pt x="204" y="42"/>
                  </a:lnTo>
                  <a:lnTo>
                    <a:pt x="215" y="46"/>
                  </a:lnTo>
                  <a:lnTo>
                    <a:pt x="213" y="63"/>
                  </a:lnTo>
                  <a:lnTo>
                    <a:pt x="210" y="70"/>
                  </a:lnTo>
                  <a:lnTo>
                    <a:pt x="219" y="74"/>
                  </a:lnTo>
                  <a:lnTo>
                    <a:pt x="238" y="80"/>
                  </a:lnTo>
                  <a:lnTo>
                    <a:pt x="253" y="82"/>
                  </a:lnTo>
                  <a:lnTo>
                    <a:pt x="252" y="78"/>
                  </a:lnTo>
                  <a:lnTo>
                    <a:pt x="255" y="74"/>
                  </a:lnTo>
                  <a:lnTo>
                    <a:pt x="263" y="69"/>
                  </a:lnTo>
                  <a:lnTo>
                    <a:pt x="269" y="70"/>
                  </a:lnTo>
                  <a:lnTo>
                    <a:pt x="272" y="72"/>
                  </a:lnTo>
                  <a:lnTo>
                    <a:pt x="274" y="72"/>
                  </a:lnTo>
                  <a:lnTo>
                    <a:pt x="280" y="76"/>
                  </a:lnTo>
                  <a:lnTo>
                    <a:pt x="284" y="76"/>
                  </a:lnTo>
                  <a:lnTo>
                    <a:pt x="282" y="84"/>
                  </a:lnTo>
                  <a:lnTo>
                    <a:pt x="284" y="86"/>
                  </a:lnTo>
                  <a:lnTo>
                    <a:pt x="297" y="80"/>
                  </a:lnTo>
                  <a:lnTo>
                    <a:pt x="314" y="84"/>
                  </a:lnTo>
                  <a:lnTo>
                    <a:pt x="316" y="84"/>
                  </a:lnTo>
                  <a:lnTo>
                    <a:pt x="322" y="86"/>
                  </a:lnTo>
                  <a:lnTo>
                    <a:pt x="339" y="110"/>
                  </a:lnTo>
                  <a:lnTo>
                    <a:pt x="339" y="126"/>
                  </a:lnTo>
                  <a:lnTo>
                    <a:pt x="349" y="139"/>
                  </a:lnTo>
                  <a:lnTo>
                    <a:pt x="335" y="162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5" name="Freeform 72"/>
            <p:cNvSpPr>
              <a:spLocks/>
            </p:cNvSpPr>
            <p:nvPr/>
          </p:nvSpPr>
          <p:spPr bwMode="auto">
            <a:xfrm>
              <a:off x="1555" y="2848"/>
              <a:ext cx="192" cy="184"/>
            </a:xfrm>
            <a:custGeom>
              <a:avLst/>
              <a:gdLst>
                <a:gd name="T0" fmla="*/ 2 w 343"/>
                <a:gd name="T1" fmla="*/ 1 h 324"/>
                <a:gd name="T2" fmla="*/ 2 w 343"/>
                <a:gd name="T3" fmla="*/ 1 h 324"/>
                <a:gd name="T4" fmla="*/ 2 w 343"/>
                <a:gd name="T5" fmla="*/ 1 h 324"/>
                <a:gd name="T6" fmla="*/ 2 w 343"/>
                <a:gd name="T7" fmla="*/ 2 h 324"/>
                <a:gd name="T8" fmla="*/ 1 w 343"/>
                <a:gd name="T9" fmla="*/ 2 h 324"/>
                <a:gd name="T10" fmla="*/ 1 w 343"/>
                <a:gd name="T11" fmla="*/ 2 h 324"/>
                <a:gd name="T12" fmla="*/ 2 w 343"/>
                <a:gd name="T13" fmla="*/ 2 h 324"/>
                <a:gd name="T14" fmla="*/ 2 w 343"/>
                <a:gd name="T15" fmla="*/ 2 h 324"/>
                <a:gd name="T16" fmla="*/ 1 w 343"/>
                <a:gd name="T17" fmla="*/ 2 h 324"/>
                <a:gd name="T18" fmla="*/ 1 w 343"/>
                <a:gd name="T19" fmla="*/ 2 h 324"/>
                <a:gd name="T20" fmla="*/ 1 w 343"/>
                <a:gd name="T21" fmla="*/ 2 h 324"/>
                <a:gd name="T22" fmla="*/ 1 w 343"/>
                <a:gd name="T23" fmla="*/ 2 h 324"/>
                <a:gd name="T24" fmla="*/ 1 w 343"/>
                <a:gd name="T25" fmla="*/ 1 h 324"/>
                <a:gd name="T26" fmla="*/ 1 w 343"/>
                <a:gd name="T27" fmla="*/ 1 h 324"/>
                <a:gd name="T28" fmla="*/ 0 w 343"/>
                <a:gd name="T29" fmla="*/ 1 h 324"/>
                <a:gd name="T30" fmla="*/ 1 w 343"/>
                <a:gd name="T31" fmla="*/ 1 h 324"/>
                <a:gd name="T32" fmla="*/ 1 w 343"/>
                <a:gd name="T33" fmla="*/ 1 h 324"/>
                <a:gd name="T34" fmla="*/ 1 w 343"/>
                <a:gd name="T35" fmla="*/ 1 h 324"/>
                <a:gd name="T36" fmla="*/ 1 w 343"/>
                <a:gd name="T37" fmla="*/ 1 h 324"/>
                <a:gd name="T38" fmla="*/ 1 w 343"/>
                <a:gd name="T39" fmla="*/ 1 h 324"/>
                <a:gd name="T40" fmla="*/ 1 w 343"/>
                <a:gd name="T41" fmla="*/ 1 h 324"/>
                <a:gd name="T42" fmla="*/ 1 w 343"/>
                <a:gd name="T43" fmla="*/ 1 h 324"/>
                <a:gd name="T44" fmla="*/ 1 w 343"/>
                <a:gd name="T45" fmla="*/ 1 h 324"/>
                <a:gd name="T46" fmla="*/ 1 w 343"/>
                <a:gd name="T47" fmla="*/ 1 h 324"/>
                <a:gd name="T48" fmla="*/ 1 w 343"/>
                <a:gd name="T49" fmla="*/ 1 h 324"/>
                <a:gd name="T50" fmla="*/ 1 w 343"/>
                <a:gd name="T51" fmla="*/ 1 h 324"/>
                <a:gd name="T52" fmla="*/ 1 w 343"/>
                <a:gd name="T53" fmla="*/ 1 h 324"/>
                <a:gd name="T54" fmla="*/ 1 w 343"/>
                <a:gd name="T55" fmla="*/ 1 h 324"/>
                <a:gd name="T56" fmla="*/ 1 w 343"/>
                <a:gd name="T57" fmla="*/ 1 h 324"/>
                <a:gd name="T58" fmla="*/ 2 w 343"/>
                <a:gd name="T59" fmla="*/ 1 h 324"/>
                <a:gd name="T60" fmla="*/ 2 w 343"/>
                <a:gd name="T61" fmla="*/ 1 h 324"/>
                <a:gd name="T62" fmla="*/ 2 w 343"/>
                <a:gd name="T63" fmla="*/ 1 h 324"/>
                <a:gd name="T64" fmla="*/ 2 w 343"/>
                <a:gd name="T65" fmla="*/ 1 h 324"/>
                <a:gd name="T66" fmla="*/ 2 w 343"/>
                <a:gd name="T67" fmla="*/ 1 h 324"/>
                <a:gd name="T68" fmla="*/ 2 w 343"/>
                <a:gd name="T69" fmla="*/ 1 h 3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3"/>
                <a:gd name="T106" fmla="*/ 0 h 324"/>
                <a:gd name="T107" fmla="*/ 343 w 343"/>
                <a:gd name="T108" fmla="*/ 324 h 3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3" h="324">
                  <a:moveTo>
                    <a:pt x="343" y="195"/>
                  </a:moveTo>
                  <a:lnTo>
                    <a:pt x="336" y="214"/>
                  </a:lnTo>
                  <a:lnTo>
                    <a:pt x="326" y="217"/>
                  </a:lnTo>
                  <a:lnTo>
                    <a:pt x="309" y="204"/>
                  </a:lnTo>
                  <a:lnTo>
                    <a:pt x="307" y="210"/>
                  </a:lnTo>
                  <a:lnTo>
                    <a:pt x="299" y="210"/>
                  </a:lnTo>
                  <a:lnTo>
                    <a:pt x="292" y="229"/>
                  </a:lnTo>
                  <a:lnTo>
                    <a:pt x="305" y="238"/>
                  </a:lnTo>
                  <a:lnTo>
                    <a:pt x="290" y="256"/>
                  </a:lnTo>
                  <a:lnTo>
                    <a:pt x="280" y="259"/>
                  </a:lnTo>
                  <a:lnTo>
                    <a:pt x="280" y="265"/>
                  </a:lnTo>
                  <a:lnTo>
                    <a:pt x="282" y="267"/>
                  </a:lnTo>
                  <a:lnTo>
                    <a:pt x="288" y="269"/>
                  </a:lnTo>
                  <a:lnTo>
                    <a:pt x="292" y="267"/>
                  </a:lnTo>
                  <a:lnTo>
                    <a:pt x="317" y="294"/>
                  </a:lnTo>
                  <a:lnTo>
                    <a:pt x="313" y="320"/>
                  </a:lnTo>
                  <a:lnTo>
                    <a:pt x="311" y="320"/>
                  </a:lnTo>
                  <a:lnTo>
                    <a:pt x="252" y="294"/>
                  </a:lnTo>
                  <a:lnTo>
                    <a:pt x="231" y="303"/>
                  </a:lnTo>
                  <a:lnTo>
                    <a:pt x="219" y="294"/>
                  </a:lnTo>
                  <a:lnTo>
                    <a:pt x="183" y="324"/>
                  </a:lnTo>
                  <a:lnTo>
                    <a:pt x="120" y="313"/>
                  </a:lnTo>
                  <a:lnTo>
                    <a:pt x="117" y="301"/>
                  </a:lnTo>
                  <a:lnTo>
                    <a:pt x="160" y="250"/>
                  </a:lnTo>
                  <a:lnTo>
                    <a:pt x="94" y="185"/>
                  </a:lnTo>
                  <a:lnTo>
                    <a:pt x="77" y="191"/>
                  </a:lnTo>
                  <a:lnTo>
                    <a:pt x="29" y="181"/>
                  </a:lnTo>
                  <a:lnTo>
                    <a:pt x="54" y="155"/>
                  </a:lnTo>
                  <a:lnTo>
                    <a:pt x="6" y="168"/>
                  </a:lnTo>
                  <a:lnTo>
                    <a:pt x="0" y="134"/>
                  </a:lnTo>
                  <a:lnTo>
                    <a:pt x="23" y="120"/>
                  </a:lnTo>
                  <a:lnTo>
                    <a:pt x="61" y="126"/>
                  </a:lnTo>
                  <a:lnTo>
                    <a:pt x="101" y="132"/>
                  </a:lnTo>
                  <a:lnTo>
                    <a:pt x="75" y="75"/>
                  </a:lnTo>
                  <a:lnTo>
                    <a:pt x="48" y="78"/>
                  </a:lnTo>
                  <a:lnTo>
                    <a:pt x="52" y="57"/>
                  </a:lnTo>
                  <a:lnTo>
                    <a:pt x="54" y="59"/>
                  </a:lnTo>
                  <a:lnTo>
                    <a:pt x="54" y="57"/>
                  </a:lnTo>
                  <a:lnTo>
                    <a:pt x="58" y="40"/>
                  </a:lnTo>
                  <a:lnTo>
                    <a:pt x="67" y="29"/>
                  </a:lnTo>
                  <a:lnTo>
                    <a:pt x="65" y="23"/>
                  </a:lnTo>
                  <a:lnTo>
                    <a:pt x="69" y="17"/>
                  </a:lnTo>
                  <a:lnTo>
                    <a:pt x="79" y="27"/>
                  </a:lnTo>
                  <a:lnTo>
                    <a:pt x="84" y="31"/>
                  </a:lnTo>
                  <a:lnTo>
                    <a:pt x="98" y="31"/>
                  </a:lnTo>
                  <a:lnTo>
                    <a:pt x="99" y="31"/>
                  </a:lnTo>
                  <a:lnTo>
                    <a:pt x="122" y="31"/>
                  </a:lnTo>
                  <a:lnTo>
                    <a:pt x="128" y="29"/>
                  </a:lnTo>
                  <a:lnTo>
                    <a:pt x="138" y="21"/>
                  </a:lnTo>
                  <a:lnTo>
                    <a:pt x="145" y="17"/>
                  </a:lnTo>
                  <a:lnTo>
                    <a:pt x="151" y="15"/>
                  </a:lnTo>
                  <a:lnTo>
                    <a:pt x="166" y="10"/>
                  </a:lnTo>
                  <a:lnTo>
                    <a:pt x="193" y="0"/>
                  </a:lnTo>
                  <a:lnTo>
                    <a:pt x="237" y="29"/>
                  </a:lnTo>
                  <a:lnTo>
                    <a:pt x="244" y="36"/>
                  </a:lnTo>
                  <a:lnTo>
                    <a:pt x="256" y="46"/>
                  </a:lnTo>
                  <a:lnTo>
                    <a:pt x="279" y="63"/>
                  </a:lnTo>
                  <a:lnTo>
                    <a:pt x="271" y="44"/>
                  </a:lnTo>
                  <a:lnTo>
                    <a:pt x="301" y="59"/>
                  </a:lnTo>
                  <a:lnTo>
                    <a:pt x="307" y="82"/>
                  </a:lnTo>
                  <a:lnTo>
                    <a:pt x="307" y="86"/>
                  </a:lnTo>
                  <a:lnTo>
                    <a:pt x="290" y="101"/>
                  </a:lnTo>
                  <a:lnTo>
                    <a:pt x="290" y="118"/>
                  </a:lnTo>
                  <a:lnTo>
                    <a:pt x="298" y="118"/>
                  </a:lnTo>
                  <a:lnTo>
                    <a:pt x="299" y="120"/>
                  </a:lnTo>
                  <a:lnTo>
                    <a:pt x="338" y="122"/>
                  </a:lnTo>
                  <a:lnTo>
                    <a:pt x="332" y="139"/>
                  </a:lnTo>
                  <a:lnTo>
                    <a:pt x="343" y="166"/>
                  </a:lnTo>
                  <a:lnTo>
                    <a:pt x="341" y="174"/>
                  </a:lnTo>
                  <a:lnTo>
                    <a:pt x="343" y="195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6" name="Freeform 73"/>
            <p:cNvSpPr>
              <a:spLocks/>
            </p:cNvSpPr>
            <p:nvPr/>
          </p:nvSpPr>
          <p:spPr bwMode="auto">
            <a:xfrm>
              <a:off x="1684" y="2942"/>
              <a:ext cx="173" cy="237"/>
            </a:xfrm>
            <a:custGeom>
              <a:avLst/>
              <a:gdLst>
                <a:gd name="T0" fmla="*/ 2 w 307"/>
                <a:gd name="T1" fmla="*/ 2 h 417"/>
                <a:gd name="T2" fmla="*/ 2 w 307"/>
                <a:gd name="T3" fmla="*/ 2 h 417"/>
                <a:gd name="T4" fmla="*/ 2 w 307"/>
                <a:gd name="T5" fmla="*/ 2 h 417"/>
                <a:gd name="T6" fmla="*/ 2 w 307"/>
                <a:gd name="T7" fmla="*/ 2 h 417"/>
                <a:gd name="T8" fmla="*/ 2 w 307"/>
                <a:gd name="T9" fmla="*/ 2 h 417"/>
                <a:gd name="T10" fmla="*/ 2 w 307"/>
                <a:gd name="T11" fmla="*/ 2 h 417"/>
                <a:gd name="T12" fmla="*/ 2 w 307"/>
                <a:gd name="T13" fmla="*/ 2 h 417"/>
                <a:gd name="T14" fmla="*/ 1 w 307"/>
                <a:gd name="T15" fmla="*/ 2 h 417"/>
                <a:gd name="T16" fmla="*/ 1 w 307"/>
                <a:gd name="T17" fmla="*/ 2 h 417"/>
                <a:gd name="T18" fmla="*/ 1 w 307"/>
                <a:gd name="T19" fmla="*/ 2 h 417"/>
                <a:gd name="T20" fmla="*/ 1 w 307"/>
                <a:gd name="T21" fmla="*/ 3 h 417"/>
                <a:gd name="T22" fmla="*/ 1 w 307"/>
                <a:gd name="T23" fmla="*/ 2 h 417"/>
                <a:gd name="T24" fmla="*/ 1 w 307"/>
                <a:gd name="T25" fmla="*/ 2 h 417"/>
                <a:gd name="T26" fmla="*/ 1 w 307"/>
                <a:gd name="T27" fmla="*/ 2 h 417"/>
                <a:gd name="T28" fmla="*/ 1 w 307"/>
                <a:gd name="T29" fmla="*/ 1 h 417"/>
                <a:gd name="T30" fmla="*/ 1 w 307"/>
                <a:gd name="T31" fmla="*/ 1 h 417"/>
                <a:gd name="T32" fmla="*/ 1 w 307"/>
                <a:gd name="T33" fmla="*/ 1 h 417"/>
                <a:gd name="T34" fmla="*/ 1 w 307"/>
                <a:gd name="T35" fmla="*/ 1 h 417"/>
                <a:gd name="T36" fmla="*/ 1 w 307"/>
                <a:gd name="T37" fmla="*/ 1 h 417"/>
                <a:gd name="T38" fmla="*/ 1 w 307"/>
                <a:gd name="T39" fmla="*/ 1 h 417"/>
                <a:gd name="T40" fmla="*/ 1 w 307"/>
                <a:gd name="T41" fmla="*/ 1 h 417"/>
                <a:gd name="T42" fmla="*/ 1 w 307"/>
                <a:gd name="T43" fmla="*/ 1 h 417"/>
                <a:gd name="T44" fmla="*/ 1 w 307"/>
                <a:gd name="T45" fmla="*/ 1 h 417"/>
                <a:gd name="T46" fmla="*/ 1 w 307"/>
                <a:gd name="T47" fmla="*/ 1 h 417"/>
                <a:gd name="T48" fmla="*/ 1 w 307"/>
                <a:gd name="T49" fmla="*/ 1 h 417"/>
                <a:gd name="T50" fmla="*/ 1 w 307"/>
                <a:gd name="T51" fmla="*/ 1 h 417"/>
                <a:gd name="T52" fmla="*/ 2 w 307"/>
                <a:gd name="T53" fmla="*/ 1 h 417"/>
                <a:gd name="T54" fmla="*/ 2 w 307"/>
                <a:gd name="T55" fmla="*/ 1 h 417"/>
                <a:gd name="T56" fmla="*/ 2 w 307"/>
                <a:gd name="T57" fmla="*/ 1 h 417"/>
                <a:gd name="T58" fmla="*/ 2 w 307"/>
                <a:gd name="T59" fmla="*/ 1 h 417"/>
                <a:gd name="T60" fmla="*/ 2 w 307"/>
                <a:gd name="T61" fmla="*/ 1 h 417"/>
                <a:gd name="T62" fmla="*/ 2 w 307"/>
                <a:gd name="T63" fmla="*/ 1 h 417"/>
                <a:gd name="T64" fmla="*/ 2 w 307"/>
                <a:gd name="T65" fmla="*/ 1 h 417"/>
                <a:gd name="T66" fmla="*/ 2 w 307"/>
                <a:gd name="T67" fmla="*/ 1 h 4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7"/>
                <a:gd name="T103" fmla="*/ 0 h 417"/>
                <a:gd name="T104" fmla="*/ 307 w 307"/>
                <a:gd name="T105" fmla="*/ 417 h 4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7" h="417">
                  <a:moveTo>
                    <a:pt x="282" y="219"/>
                  </a:moveTo>
                  <a:lnTo>
                    <a:pt x="265" y="238"/>
                  </a:lnTo>
                  <a:lnTo>
                    <a:pt x="282" y="257"/>
                  </a:lnTo>
                  <a:lnTo>
                    <a:pt x="272" y="282"/>
                  </a:lnTo>
                  <a:lnTo>
                    <a:pt x="288" y="284"/>
                  </a:lnTo>
                  <a:lnTo>
                    <a:pt x="288" y="314"/>
                  </a:lnTo>
                  <a:lnTo>
                    <a:pt x="289" y="318"/>
                  </a:lnTo>
                  <a:lnTo>
                    <a:pt x="289" y="347"/>
                  </a:lnTo>
                  <a:lnTo>
                    <a:pt x="289" y="351"/>
                  </a:lnTo>
                  <a:lnTo>
                    <a:pt x="288" y="362"/>
                  </a:lnTo>
                  <a:lnTo>
                    <a:pt x="282" y="366"/>
                  </a:lnTo>
                  <a:lnTo>
                    <a:pt x="267" y="377"/>
                  </a:lnTo>
                  <a:lnTo>
                    <a:pt x="263" y="385"/>
                  </a:lnTo>
                  <a:lnTo>
                    <a:pt x="242" y="381"/>
                  </a:lnTo>
                  <a:lnTo>
                    <a:pt x="221" y="375"/>
                  </a:lnTo>
                  <a:lnTo>
                    <a:pt x="209" y="368"/>
                  </a:lnTo>
                  <a:lnTo>
                    <a:pt x="192" y="333"/>
                  </a:lnTo>
                  <a:lnTo>
                    <a:pt x="192" y="330"/>
                  </a:lnTo>
                  <a:lnTo>
                    <a:pt x="196" y="314"/>
                  </a:lnTo>
                  <a:lnTo>
                    <a:pt x="118" y="349"/>
                  </a:lnTo>
                  <a:lnTo>
                    <a:pt x="112" y="381"/>
                  </a:lnTo>
                  <a:lnTo>
                    <a:pt x="97" y="417"/>
                  </a:lnTo>
                  <a:lnTo>
                    <a:pt x="82" y="385"/>
                  </a:lnTo>
                  <a:lnTo>
                    <a:pt x="57" y="353"/>
                  </a:lnTo>
                  <a:lnTo>
                    <a:pt x="0" y="311"/>
                  </a:lnTo>
                  <a:lnTo>
                    <a:pt x="36" y="299"/>
                  </a:lnTo>
                  <a:lnTo>
                    <a:pt x="38" y="292"/>
                  </a:lnTo>
                  <a:lnTo>
                    <a:pt x="74" y="261"/>
                  </a:lnTo>
                  <a:lnTo>
                    <a:pt x="61" y="231"/>
                  </a:lnTo>
                  <a:lnTo>
                    <a:pt x="67" y="223"/>
                  </a:lnTo>
                  <a:lnTo>
                    <a:pt x="51" y="162"/>
                  </a:lnTo>
                  <a:lnTo>
                    <a:pt x="63" y="156"/>
                  </a:lnTo>
                  <a:lnTo>
                    <a:pt x="80" y="154"/>
                  </a:lnTo>
                  <a:lnTo>
                    <a:pt x="82" y="154"/>
                  </a:lnTo>
                  <a:lnTo>
                    <a:pt x="86" y="128"/>
                  </a:lnTo>
                  <a:lnTo>
                    <a:pt x="61" y="101"/>
                  </a:lnTo>
                  <a:lnTo>
                    <a:pt x="57" y="103"/>
                  </a:lnTo>
                  <a:lnTo>
                    <a:pt x="51" y="101"/>
                  </a:lnTo>
                  <a:lnTo>
                    <a:pt x="49" y="99"/>
                  </a:lnTo>
                  <a:lnTo>
                    <a:pt x="49" y="93"/>
                  </a:lnTo>
                  <a:lnTo>
                    <a:pt x="59" y="90"/>
                  </a:lnTo>
                  <a:lnTo>
                    <a:pt x="74" y="72"/>
                  </a:lnTo>
                  <a:lnTo>
                    <a:pt x="61" y="63"/>
                  </a:lnTo>
                  <a:lnTo>
                    <a:pt x="68" y="44"/>
                  </a:lnTo>
                  <a:lnTo>
                    <a:pt x="76" y="44"/>
                  </a:lnTo>
                  <a:lnTo>
                    <a:pt x="78" y="38"/>
                  </a:lnTo>
                  <a:lnTo>
                    <a:pt x="95" y="51"/>
                  </a:lnTo>
                  <a:lnTo>
                    <a:pt x="105" y="48"/>
                  </a:lnTo>
                  <a:lnTo>
                    <a:pt x="112" y="29"/>
                  </a:lnTo>
                  <a:lnTo>
                    <a:pt x="152" y="25"/>
                  </a:lnTo>
                  <a:lnTo>
                    <a:pt x="177" y="0"/>
                  </a:lnTo>
                  <a:lnTo>
                    <a:pt x="208" y="23"/>
                  </a:lnTo>
                  <a:lnTo>
                    <a:pt x="217" y="44"/>
                  </a:lnTo>
                  <a:lnTo>
                    <a:pt x="232" y="40"/>
                  </a:lnTo>
                  <a:lnTo>
                    <a:pt x="244" y="38"/>
                  </a:lnTo>
                  <a:lnTo>
                    <a:pt x="270" y="34"/>
                  </a:lnTo>
                  <a:lnTo>
                    <a:pt x="270" y="51"/>
                  </a:lnTo>
                  <a:lnTo>
                    <a:pt x="265" y="72"/>
                  </a:lnTo>
                  <a:lnTo>
                    <a:pt x="257" y="93"/>
                  </a:lnTo>
                  <a:lnTo>
                    <a:pt x="263" y="114"/>
                  </a:lnTo>
                  <a:lnTo>
                    <a:pt x="284" y="143"/>
                  </a:lnTo>
                  <a:lnTo>
                    <a:pt x="295" y="168"/>
                  </a:lnTo>
                  <a:lnTo>
                    <a:pt x="301" y="173"/>
                  </a:lnTo>
                  <a:lnTo>
                    <a:pt x="295" y="198"/>
                  </a:lnTo>
                  <a:lnTo>
                    <a:pt x="291" y="200"/>
                  </a:lnTo>
                  <a:lnTo>
                    <a:pt x="307" y="217"/>
                  </a:lnTo>
                  <a:lnTo>
                    <a:pt x="303" y="232"/>
                  </a:lnTo>
                  <a:lnTo>
                    <a:pt x="282" y="219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7" name="Freeform 74"/>
            <p:cNvSpPr>
              <a:spLocks/>
            </p:cNvSpPr>
            <p:nvPr/>
          </p:nvSpPr>
          <p:spPr bwMode="auto">
            <a:xfrm>
              <a:off x="1552" y="3014"/>
              <a:ext cx="188" cy="333"/>
            </a:xfrm>
            <a:custGeom>
              <a:avLst/>
              <a:gdLst>
                <a:gd name="T0" fmla="*/ 2 w 331"/>
                <a:gd name="T1" fmla="*/ 2 h 585"/>
                <a:gd name="T2" fmla="*/ 2 w 331"/>
                <a:gd name="T3" fmla="*/ 3 h 585"/>
                <a:gd name="T4" fmla="*/ 2 w 331"/>
                <a:gd name="T5" fmla="*/ 3 h 585"/>
                <a:gd name="T6" fmla="*/ 2 w 331"/>
                <a:gd name="T7" fmla="*/ 3 h 585"/>
                <a:gd name="T8" fmla="*/ 2 w 331"/>
                <a:gd name="T9" fmla="*/ 3 h 585"/>
                <a:gd name="T10" fmla="*/ 1 w 331"/>
                <a:gd name="T11" fmla="*/ 3 h 585"/>
                <a:gd name="T12" fmla="*/ 1 w 331"/>
                <a:gd name="T13" fmla="*/ 3 h 585"/>
                <a:gd name="T14" fmla="*/ 1 w 331"/>
                <a:gd name="T15" fmla="*/ 3 h 585"/>
                <a:gd name="T16" fmla="*/ 1 w 331"/>
                <a:gd name="T17" fmla="*/ 3 h 585"/>
                <a:gd name="T18" fmla="*/ 1 w 331"/>
                <a:gd name="T19" fmla="*/ 3 h 585"/>
                <a:gd name="T20" fmla="*/ 1 w 331"/>
                <a:gd name="T21" fmla="*/ 3 h 585"/>
                <a:gd name="T22" fmla="*/ 1 w 331"/>
                <a:gd name="T23" fmla="*/ 3 h 585"/>
                <a:gd name="T24" fmla="*/ 1 w 331"/>
                <a:gd name="T25" fmla="*/ 3 h 585"/>
                <a:gd name="T26" fmla="*/ 1 w 331"/>
                <a:gd name="T27" fmla="*/ 2 h 585"/>
                <a:gd name="T28" fmla="*/ 1 w 331"/>
                <a:gd name="T29" fmla="*/ 2 h 585"/>
                <a:gd name="T30" fmla="*/ 1 w 331"/>
                <a:gd name="T31" fmla="*/ 2 h 585"/>
                <a:gd name="T32" fmla="*/ 1 w 331"/>
                <a:gd name="T33" fmla="*/ 1 h 585"/>
                <a:gd name="T34" fmla="*/ 1 w 331"/>
                <a:gd name="T35" fmla="*/ 1 h 585"/>
                <a:gd name="T36" fmla="*/ 0 w 331"/>
                <a:gd name="T37" fmla="*/ 1 h 585"/>
                <a:gd name="T38" fmla="*/ 1 w 331"/>
                <a:gd name="T39" fmla="*/ 1 h 585"/>
                <a:gd name="T40" fmla="*/ 1 w 331"/>
                <a:gd name="T41" fmla="*/ 1 h 585"/>
                <a:gd name="T42" fmla="*/ 1 w 331"/>
                <a:gd name="T43" fmla="*/ 1 h 585"/>
                <a:gd name="T44" fmla="*/ 1 w 331"/>
                <a:gd name="T45" fmla="*/ 0 h 585"/>
                <a:gd name="T46" fmla="*/ 2 w 331"/>
                <a:gd name="T47" fmla="*/ 0 h 585"/>
                <a:gd name="T48" fmla="*/ 2 w 331"/>
                <a:gd name="T49" fmla="*/ 1 h 585"/>
                <a:gd name="T50" fmla="*/ 2 w 331"/>
                <a:gd name="T51" fmla="*/ 1 h 585"/>
                <a:gd name="T52" fmla="*/ 2 w 331"/>
                <a:gd name="T53" fmla="*/ 1 h 585"/>
                <a:gd name="T54" fmla="*/ 2 w 331"/>
                <a:gd name="T55" fmla="*/ 1 h 585"/>
                <a:gd name="T56" fmla="*/ 2 w 331"/>
                <a:gd name="T57" fmla="*/ 2 h 585"/>
                <a:gd name="T58" fmla="*/ 2 w 331"/>
                <a:gd name="T59" fmla="*/ 2 h 585"/>
                <a:gd name="T60" fmla="*/ 2 w 331"/>
                <a:gd name="T61" fmla="*/ 2 h 585"/>
                <a:gd name="T62" fmla="*/ 2 w 331"/>
                <a:gd name="T63" fmla="*/ 2 h 585"/>
                <a:gd name="T64" fmla="*/ 2 w 331"/>
                <a:gd name="T65" fmla="*/ 2 h 585"/>
                <a:gd name="T66" fmla="*/ 2 w 331"/>
                <a:gd name="T67" fmla="*/ 2 h 5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1"/>
                <a:gd name="T103" fmla="*/ 0 h 585"/>
                <a:gd name="T104" fmla="*/ 331 w 331"/>
                <a:gd name="T105" fmla="*/ 585 h 58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1" h="585">
                  <a:moveTo>
                    <a:pt x="322" y="375"/>
                  </a:moveTo>
                  <a:lnTo>
                    <a:pt x="312" y="390"/>
                  </a:lnTo>
                  <a:lnTo>
                    <a:pt x="289" y="400"/>
                  </a:lnTo>
                  <a:lnTo>
                    <a:pt x="278" y="421"/>
                  </a:lnTo>
                  <a:lnTo>
                    <a:pt x="262" y="417"/>
                  </a:lnTo>
                  <a:lnTo>
                    <a:pt x="255" y="440"/>
                  </a:lnTo>
                  <a:lnTo>
                    <a:pt x="280" y="512"/>
                  </a:lnTo>
                  <a:lnTo>
                    <a:pt x="262" y="520"/>
                  </a:lnTo>
                  <a:lnTo>
                    <a:pt x="243" y="514"/>
                  </a:lnTo>
                  <a:lnTo>
                    <a:pt x="232" y="512"/>
                  </a:lnTo>
                  <a:lnTo>
                    <a:pt x="217" y="520"/>
                  </a:lnTo>
                  <a:lnTo>
                    <a:pt x="205" y="512"/>
                  </a:lnTo>
                  <a:lnTo>
                    <a:pt x="188" y="493"/>
                  </a:lnTo>
                  <a:lnTo>
                    <a:pt x="150" y="501"/>
                  </a:lnTo>
                  <a:lnTo>
                    <a:pt x="129" y="499"/>
                  </a:lnTo>
                  <a:lnTo>
                    <a:pt x="123" y="531"/>
                  </a:lnTo>
                  <a:lnTo>
                    <a:pt x="72" y="562"/>
                  </a:lnTo>
                  <a:lnTo>
                    <a:pt x="59" y="585"/>
                  </a:lnTo>
                  <a:lnTo>
                    <a:pt x="61" y="569"/>
                  </a:lnTo>
                  <a:lnTo>
                    <a:pt x="61" y="566"/>
                  </a:lnTo>
                  <a:lnTo>
                    <a:pt x="45" y="543"/>
                  </a:lnTo>
                  <a:lnTo>
                    <a:pt x="55" y="512"/>
                  </a:lnTo>
                  <a:lnTo>
                    <a:pt x="70" y="507"/>
                  </a:lnTo>
                  <a:lnTo>
                    <a:pt x="87" y="476"/>
                  </a:lnTo>
                  <a:lnTo>
                    <a:pt x="83" y="459"/>
                  </a:lnTo>
                  <a:lnTo>
                    <a:pt x="95" y="425"/>
                  </a:lnTo>
                  <a:lnTo>
                    <a:pt x="101" y="387"/>
                  </a:lnTo>
                  <a:lnTo>
                    <a:pt x="76" y="343"/>
                  </a:lnTo>
                  <a:lnTo>
                    <a:pt x="82" y="326"/>
                  </a:lnTo>
                  <a:lnTo>
                    <a:pt x="89" y="299"/>
                  </a:lnTo>
                  <a:lnTo>
                    <a:pt x="102" y="242"/>
                  </a:lnTo>
                  <a:lnTo>
                    <a:pt x="99" y="234"/>
                  </a:lnTo>
                  <a:lnTo>
                    <a:pt x="87" y="215"/>
                  </a:lnTo>
                  <a:lnTo>
                    <a:pt x="82" y="204"/>
                  </a:lnTo>
                  <a:lnTo>
                    <a:pt x="80" y="162"/>
                  </a:lnTo>
                  <a:lnTo>
                    <a:pt x="80" y="156"/>
                  </a:lnTo>
                  <a:lnTo>
                    <a:pt x="51" y="167"/>
                  </a:lnTo>
                  <a:lnTo>
                    <a:pt x="0" y="144"/>
                  </a:lnTo>
                  <a:lnTo>
                    <a:pt x="17" y="129"/>
                  </a:lnTo>
                  <a:lnTo>
                    <a:pt x="9" y="129"/>
                  </a:lnTo>
                  <a:lnTo>
                    <a:pt x="11" y="124"/>
                  </a:lnTo>
                  <a:lnTo>
                    <a:pt x="43" y="59"/>
                  </a:lnTo>
                  <a:lnTo>
                    <a:pt x="120" y="7"/>
                  </a:lnTo>
                  <a:lnTo>
                    <a:pt x="123" y="19"/>
                  </a:lnTo>
                  <a:lnTo>
                    <a:pt x="186" y="30"/>
                  </a:lnTo>
                  <a:lnTo>
                    <a:pt x="222" y="0"/>
                  </a:lnTo>
                  <a:lnTo>
                    <a:pt x="234" y="9"/>
                  </a:lnTo>
                  <a:lnTo>
                    <a:pt x="255" y="0"/>
                  </a:lnTo>
                  <a:lnTo>
                    <a:pt x="314" y="26"/>
                  </a:lnTo>
                  <a:lnTo>
                    <a:pt x="297" y="28"/>
                  </a:lnTo>
                  <a:lnTo>
                    <a:pt x="285" y="34"/>
                  </a:lnTo>
                  <a:lnTo>
                    <a:pt x="301" y="95"/>
                  </a:lnTo>
                  <a:lnTo>
                    <a:pt x="295" y="103"/>
                  </a:lnTo>
                  <a:lnTo>
                    <a:pt x="308" y="133"/>
                  </a:lnTo>
                  <a:lnTo>
                    <a:pt x="272" y="164"/>
                  </a:lnTo>
                  <a:lnTo>
                    <a:pt x="270" y="171"/>
                  </a:lnTo>
                  <a:lnTo>
                    <a:pt x="234" y="183"/>
                  </a:lnTo>
                  <a:lnTo>
                    <a:pt x="291" y="225"/>
                  </a:lnTo>
                  <a:lnTo>
                    <a:pt x="316" y="257"/>
                  </a:lnTo>
                  <a:lnTo>
                    <a:pt x="331" y="289"/>
                  </a:lnTo>
                  <a:lnTo>
                    <a:pt x="308" y="291"/>
                  </a:lnTo>
                  <a:lnTo>
                    <a:pt x="240" y="320"/>
                  </a:lnTo>
                  <a:lnTo>
                    <a:pt x="242" y="335"/>
                  </a:lnTo>
                  <a:lnTo>
                    <a:pt x="251" y="354"/>
                  </a:lnTo>
                  <a:lnTo>
                    <a:pt x="322" y="333"/>
                  </a:lnTo>
                  <a:lnTo>
                    <a:pt x="329" y="335"/>
                  </a:lnTo>
                  <a:lnTo>
                    <a:pt x="329" y="348"/>
                  </a:lnTo>
                  <a:lnTo>
                    <a:pt x="322" y="375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8" name="Freeform 75"/>
            <p:cNvSpPr>
              <a:spLocks/>
            </p:cNvSpPr>
            <p:nvPr/>
          </p:nvSpPr>
          <p:spPr bwMode="auto">
            <a:xfrm>
              <a:off x="1324" y="3097"/>
              <a:ext cx="286" cy="282"/>
            </a:xfrm>
            <a:custGeom>
              <a:avLst/>
              <a:gdLst>
                <a:gd name="T0" fmla="*/ 3 w 508"/>
                <a:gd name="T1" fmla="*/ 1 h 498"/>
                <a:gd name="T2" fmla="*/ 3 w 508"/>
                <a:gd name="T3" fmla="*/ 2 h 498"/>
                <a:gd name="T4" fmla="*/ 3 w 508"/>
                <a:gd name="T5" fmla="*/ 2 h 498"/>
                <a:gd name="T6" fmla="*/ 3 w 508"/>
                <a:gd name="T7" fmla="*/ 2 h 498"/>
                <a:gd name="T8" fmla="*/ 3 w 508"/>
                <a:gd name="T9" fmla="*/ 2 h 498"/>
                <a:gd name="T10" fmla="*/ 2 w 508"/>
                <a:gd name="T11" fmla="*/ 3 h 498"/>
                <a:gd name="T12" fmla="*/ 2 w 508"/>
                <a:gd name="T13" fmla="*/ 3 h 498"/>
                <a:gd name="T14" fmla="*/ 2 w 508"/>
                <a:gd name="T15" fmla="*/ 3 h 498"/>
                <a:gd name="T16" fmla="*/ 2 w 508"/>
                <a:gd name="T17" fmla="*/ 3 h 498"/>
                <a:gd name="T18" fmla="*/ 2 w 508"/>
                <a:gd name="T19" fmla="*/ 3 h 498"/>
                <a:gd name="T20" fmla="*/ 2 w 508"/>
                <a:gd name="T21" fmla="*/ 3 h 498"/>
                <a:gd name="T22" fmla="*/ 2 w 508"/>
                <a:gd name="T23" fmla="*/ 2 h 498"/>
                <a:gd name="T24" fmla="*/ 1 w 508"/>
                <a:gd name="T25" fmla="*/ 3 h 498"/>
                <a:gd name="T26" fmla="*/ 1 w 508"/>
                <a:gd name="T27" fmla="*/ 3 h 498"/>
                <a:gd name="T28" fmla="*/ 1 w 508"/>
                <a:gd name="T29" fmla="*/ 3 h 498"/>
                <a:gd name="T30" fmla="*/ 1 w 508"/>
                <a:gd name="T31" fmla="*/ 3 h 498"/>
                <a:gd name="T32" fmla="*/ 1 w 508"/>
                <a:gd name="T33" fmla="*/ 3 h 498"/>
                <a:gd name="T34" fmla="*/ 1 w 508"/>
                <a:gd name="T35" fmla="*/ 3 h 498"/>
                <a:gd name="T36" fmla="*/ 1 w 508"/>
                <a:gd name="T37" fmla="*/ 3 h 498"/>
                <a:gd name="T38" fmla="*/ 1 w 508"/>
                <a:gd name="T39" fmla="*/ 3 h 498"/>
                <a:gd name="T40" fmla="*/ 1 w 508"/>
                <a:gd name="T41" fmla="*/ 2 h 498"/>
                <a:gd name="T42" fmla="*/ 1 w 508"/>
                <a:gd name="T43" fmla="*/ 3 h 498"/>
                <a:gd name="T44" fmla="*/ 1 w 508"/>
                <a:gd name="T45" fmla="*/ 3 h 498"/>
                <a:gd name="T46" fmla="*/ 1 w 508"/>
                <a:gd name="T47" fmla="*/ 3 h 498"/>
                <a:gd name="T48" fmla="*/ 1 w 508"/>
                <a:gd name="T49" fmla="*/ 3 h 498"/>
                <a:gd name="T50" fmla="*/ 1 w 508"/>
                <a:gd name="T51" fmla="*/ 3 h 498"/>
                <a:gd name="T52" fmla="*/ 1 w 508"/>
                <a:gd name="T53" fmla="*/ 2 h 498"/>
                <a:gd name="T54" fmla="*/ 1 w 508"/>
                <a:gd name="T55" fmla="*/ 2 h 498"/>
                <a:gd name="T56" fmla="*/ 1 w 508"/>
                <a:gd name="T57" fmla="*/ 2 h 498"/>
                <a:gd name="T58" fmla="*/ 1 w 508"/>
                <a:gd name="T59" fmla="*/ 2 h 498"/>
                <a:gd name="T60" fmla="*/ 1 w 508"/>
                <a:gd name="T61" fmla="*/ 2 h 498"/>
                <a:gd name="T62" fmla="*/ 2 w 508"/>
                <a:gd name="T63" fmla="*/ 1 h 498"/>
                <a:gd name="T64" fmla="*/ 2 w 508"/>
                <a:gd name="T65" fmla="*/ 1 h 498"/>
                <a:gd name="T66" fmla="*/ 2 w 508"/>
                <a:gd name="T67" fmla="*/ 1 h 498"/>
                <a:gd name="T68" fmla="*/ 2 w 508"/>
                <a:gd name="T69" fmla="*/ 1 h 498"/>
                <a:gd name="T70" fmla="*/ 2 w 508"/>
                <a:gd name="T71" fmla="*/ 1 h 498"/>
                <a:gd name="T72" fmla="*/ 2 w 508"/>
                <a:gd name="T73" fmla="*/ 1 h 498"/>
                <a:gd name="T74" fmla="*/ 3 w 508"/>
                <a:gd name="T75" fmla="*/ 1 h 498"/>
                <a:gd name="T76" fmla="*/ 3 w 508"/>
                <a:gd name="T77" fmla="*/ 1 h 498"/>
                <a:gd name="T78" fmla="*/ 3 w 508"/>
                <a:gd name="T79" fmla="*/ 1 h 498"/>
                <a:gd name="T80" fmla="*/ 3 w 508"/>
                <a:gd name="T81" fmla="*/ 1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8"/>
                <a:gd name="T124" fmla="*/ 0 h 498"/>
                <a:gd name="T125" fmla="*/ 508 w 508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8" h="498">
                  <a:moveTo>
                    <a:pt x="495" y="155"/>
                  </a:moveTo>
                  <a:lnTo>
                    <a:pt x="488" y="182"/>
                  </a:lnTo>
                  <a:lnTo>
                    <a:pt x="482" y="199"/>
                  </a:lnTo>
                  <a:lnTo>
                    <a:pt x="507" y="243"/>
                  </a:lnTo>
                  <a:lnTo>
                    <a:pt x="501" y="281"/>
                  </a:lnTo>
                  <a:lnTo>
                    <a:pt x="489" y="315"/>
                  </a:lnTo>
                  <a:lnTo>
                    <a:pt x="493" y="332"/>
                  </a:lnTo>
                  <a:lnTo>
                    <a:pt x="476" y="363"/>
                  </a:lnTo>
                  <a:lnTo>
                    <a:pt x="461" y="368"/>
                  </a:lnTo>
                  <a:lnTo>
                    <a:pt x="451" y="399"/>
                  </a:lnTo>
                  <a:lnTo>
                    <a:pt x="430" y="399"/>
                  </a:lnTo>
                  <a:lnTo>
                    <a:pt x="408" y="412"/>
                  </a:lnTo>
                  <a:lnTo>
                    <a:pt x="408" y="414"/>
                  </a:lnTo>
                  <a:lnTo>
                    <a:pt x="406" y="414"/>
                  </a:lnTo>
                  <a:lnTo>
                    <a:pt x="387" y="412"/>
                  </a:lnTo>
                  <a:lnTo>
                    <a:pt x="381" y="448"/>
                  </a:lnTo>
                  <a:lnTo>
                    <a:pt x="379" y="462"/>
                  </a:lnTo>
                  <a:lnTo>
                    <a:pt x="364" y="464"/>
                  </a:lnTo>
                  <a:lnTo>
                    <a:pt x="350" y="456"/>
                  </a:lnTo>
                  <a:lnTo>
                    <a:pt x="335" y="452"/>
                  </a:lnTo>
                  <a:lnTo>
                    <a:pt x="293" y="439"/>
                  </a:lnTo>
                  <a:lnTo>
                    <a:pt x="305" y="425"/>
                  </a:lnTo>
                  <a:lnTo>
                    <a:pt x="305" y="389"/>
                  </a:lnTo>
                  <a:lnTo>
                    <a:pt x="265" y="395"/>
                  </a:lnTo>
                  <a:lnTo>
                    <a:pt x="219" y="422"/>
                  </a:lnTo>
                  <a:lnTo>
                    <a:pt x="194" y="429"/>
                  </a:lnTo>
                  <a:lnTo>
                    <a:pt x="196" y="443"/>
                  </a:lnTo>
                  <a:lnTo>
                    <a:pt x="190" y="456"/>
                  </a:lnTo>
                  <a:lnTo>
                    <a:pt x="173" y="471"/>
                  </a:lnTo>
                  <a:lnTo>
                    <a:pt x="158" y="471"/>
                  </a:lnTo>
                  <a:lnTo>
                    <a:pt x="148" y="471"/>
                  </a:lnTo>
                  <a:lnTo>
                    <a:pt x="122" y="498"/>
                  </a:lnTo>
                  <a:lnTo>
                    <a:pt x="61" y="452"/>
                  </a:lnTo>
                  <a:lnTo>
                    <a:pt x="118" y="456"/>
                  </a:lnTo>
                  <a:lnTo>
                    <a:pt x="118" y="454"/>
                  </a:lnTo>
                  <a:lnTo>
                    <a:pt x="107" y="448"/>
                  </a:lnTo>
                  <a:lnTo>
                    <a:pt x="120" y="439"/>
                  </a:lnTo>
                  <a:lnTo>
                    <a:pt x="143" y="439"/>
                  </a:lnTo>
                  <a:lnTo>
                    <a:pt x="147" y="443"/>
                  </a:lnTo>
                  <a:lnTo>
                    <a:pt x="145" y="439"/>
                  </a:lnTo>
                  <a:lnTo>
                    <a:pt x="131" y="418"/>
                  </a:lnTo>
                  <a:lnTo>
                    <a:pt x="148" y="393"/>
                  </a:lnTo>
                  <a:lnTo>
                    <a:pt x="116" y="406"/>
                  </a:lnTo>
                  <a:lnTo>
                    <a:pt x="118" y="406"/>
                  </a:lnTo>
                  <a:lnTo>
                    <a:pt x="128" y="420"/>
                  </a:lnTo>
                  <a:lnTo>
                    <a:pt x="116" y="435"/>
                  </a:lnTo>
                  <a:lnTo>
                    <a:pt x="91" y="439"/>
                  </a:lnTo>
                  <a:lnTo>
                    <a:pt x="86" y="435"/>
                  </a:lnTo>
                  <a:lnTo>
                    <a:pt x="68" y="424"/>
                  </a:lnTo>
                  <a:lnTo>
                    <a:pt x="67" y="424"/>
                  </a:lnTo>
                  <a:lnTo>
                    <a:pt x="67" y="429"/>
                  </a:lnTo>
                  <a:lnTo>
                    <a:pt x="48" y="429"/>
                  </a:lnTo>
                  <a:lnTo>
                    <a:pt x="48" y="431"/>
                  </a:lnTo>
                  <a:lnTo>
                    <a:pt x="65" y="376"/>
                  </a:lnTo>
                  <a:lnTo>
                    <a:pt x="0" y="357"/>
                  </a:lnTo>
                  <a:lnTo>
                    <a:pt x="38" y="309"/>
                  </a:lnTo>
                  <a:lnTo>
                    <a:pt x="72" y="292"/>
                  </a:lnTo>
                  <a:lnTo>
                    <a:pt x="76" y="265"/>
                  </a:lnTo>
                  <a:lnTo>
                    <a:pt x="103" y="283"/>
                  </a:lnTo>
                  <a:lnTo>
                    <a:pt x="124" y="277"/>
                  </a:lnTo>
                  <a:lnTo>
                    <a:pt x="166" y="246"/>
                  </a:lnTo>
                  <a:lnTo>
                    <a:pt x="198" y="233"/>
                  </a:lnTo>
                  <a:lnTo>
                    <a:pt x="208" y="210"/>
                  </a:lnTo>
                  <a:lnTo>
                    <a:pt x="232" y="204"/>
                  </a:lnTo>
                  <a:lnTo>
                    <a:pt x="249" y="208"/>
                  </a:lnTo>
                  <a:lnTo>
                    <a:pt x="284" y="176"/>
                  </a:lnTo>
                  <a:lnTo>
                    <a:pt x="303" y="168"/>
                  </a:lnTo>
                  <a:lnTo>
                    <a:pt x="310" y="164"/>
                  </a:lnTo>
                  <a:lnTo>
                    <a:pt x="341" y="142"/>
                  </a:lnTo>
                  <a:lnTo>
                    <a:pt x="366" y="100"/>
                  </a:lnTo>
                  <a:lnTo>
                    <a:pt x="377" y="69"/>
                  </a:lnTo>
                  <a:lnTo>
                    <a:pt x="377" y="63"/>
                  </a:lnTo>
                  <a:lnTo>
                    <a:pt x="379" y="54"/>
                  </a:lnTo>
                  <a:lnTo>
                    <a:pt x="381" y="39"/>
                  </a:lnTo>
                  <a:lnTo>
                    <a:pt x="406" y="0"/>
                  </a:lnTo>
                  <a:lnTo>
                    <a:pt x="457" y="23"/>
                  </a:lnTo>
                  <a:lnTo>
                    <a:pt x="486" y="12"/>
                  </a:lnTo>
                  <a:lnTo>
                    <a:pt x="486" y="18"/>
                  </a:lnTo>
                  <a:lnTo>
                    <a:pt x="488" y="60"/>
                  </a:lnTo>
                  <a:lnTo>
                    <a:pt x="493" y="71"/>
                  </a:lnTo>
                  <a:lnTo>
                    <a:pt x="505" y="90"/>
                  </a:lnTo>
                  <a:lnTo>
                    <a:pt x="508" y="98"/>
                  </a:lnTo>
                  <a:lnTo>
                    <a:pt x="495" y="155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9" name="Freeform 76"/>
            <p:cNvSpPr>
              <a:spLocks/>
            </p:cNvSpPr>
            <p:nvPr/>
          </p:nvSpPr>
          <p:spPr bwMode="auto">
            <a:xfrm>
              <a:off x="2243" y="3412"/>
              <a:ext cx="248" cy="170"/>
            </a:xfrm>
            <a:custGeom>
              <a:avLst/>
              <a:gdLst>
                <a:gd name="T0" fmla="*/ 3 w 440"/>
                <a:gd name="T1" fmla="*/ 1 h 299"/>
                <a:gd name="T2" fmla="*/ 3 w 440"/>
                <a:gd name="T3" fmla="*/ 1 h 299"/>
                <a:gd name="T4" fmla="*/ 3 w 440"/>
                <a:gd name="T5" fmla="*/ 1 h 299"/>
                <a:gd name="T6" fmla="*/ 3 w 440"/>
                <a:gd name="T7" fmla="*/ 1 h 299"/>
                <a:gd name="T8" fmla="*/ 2 w 440"/>
                <a:gd name="T9" fmla="*/ 1 h 299"/>
                <a:gd name="T10" fmla="*/ 2 w 440"/>
                <a:gd name="T11" fmla="*/ 1 h 299"/>
                <a:gd name="T12" fmla="*/ 2 w 440"/>
                <a:gd name="T13" fmla="*/ 1 h 299"/>
                <a:gd name="T14" fmla="*/ 2 w 440"/>
                <a:gd name="T15" fmla="*/ 1 h 299"/>
                <a:gd name="T16" fmla="*/ 2 w 440"/>
                <a:gd name="T17" fmla="*/ 1 h 299"/>
                <a:gd name="T18" fmla="*/ 2 w 440"/>
                <a:gd name="T19" fmla="*/ 2 h 299"/>
                <a:gd name="T20" fmla="*/ 2 w 440"/>
                <a:gd name="T21" fmla="*/ 2 h 299"/>
                <a:gd name="T22" fmla="*/ 1 w 440"/>
                <a:gd name="T23" fmla="*/ 2 h 299"/>
                <a:gd name="T24" fmla="*/ 1 w 440"/>
                <a:gd name="T25" fmla="*/ 2 h 299"/>
                <a:gd name="T26" fmla="*/ 1 w 440"/>
                <a:gd name="T27" fmla="*/ 2 h 299"/>
                <a:gd name="T28" fmla="*/ 1 w 440"/>
                <a:gd name="T29" fmla="*/ 2 h 299"/>
                <a:gd name="T30" fmla="*/ 1 w 440"/>
                <a:gd name="T31" fmla="*/ 1 h 299"/>
                <a:gd name="T32" fmla="*/ 1 w 440"/>
                <a:gd name="T33" fmla="*/ 1 h 299"/>
                <a:gd name="T34" fmla="*/ 1 w 440"/>
                <a:gd name="T35" fmla="*/ 1 h 299"/>
                <a:gd name="T36" fmla="*/ 1 w 440"/>
                <a:gd name="T37" fmla="*/ 1 h 299"/>
                <a:gd name="T38" fmla="*/ 1 w 440"/>
                <a:gd name="T39" fmla="*/ 1 h 299"/>
                <a:gd name="T40" fmla="*/ 1 w 440"/>
                <a:gd name="T41" fmla="*/ 1 h 299"/>
                <a:gd name="T42" fmla="*/ 1 w 440"/>
                <a:gd name="T43" fmla="*/ 1 h 299"/>
                <a:gd name="T44" fmla="*/ 0 w 440"/>
                <a:gd name="T45" fmla="*/ 1 h 299"/>
                <a:gd name="T46" fmla="*/ 1 w 440"/>
                <a:gd name="T47" fmla="*/ 1 h 299"/>
                <a:gd name="T48" fmla="*/ 1 w 440"/>
                <a:gd name="T49" fmla="*/ 1 h 299"/>
                <a:gd name="T50" fmla="*/ 1 w 440"/>
                <a:gd name="T51" fmla="*/ 1 h 299"/>
                <a:gd name="T52" fmla="*/ 1 w 440"/>
                <a:gd name="T53" fmla="*/ 1 h 299"/>
                <a:gd name="T54" fmla="*/ 1 w 440"/>
                <a:gd name="T55" fmla="*/ 1 h 299"/>
                <a:gd name="T56" fmla="*/ 1 w 440"/>
                <a:gd name="T57" fmla="*/ 1 h 299"/>
                <a:gd name="T58" fmla="*/ 1 w 440"/>
                <a:gd name="T59" fmla="*/ 1 h 299"/>
                <a:gd name="T60" fmla="*/ 1 w 440"/>
                <a:gd name="T61" fmla="*/ 1 h 299"/>
                <a:gd name="T62" fmla="*/ 1 w 440"/>
                <a:gd name="T63" fmla="*/ 1 h 299"/>
                <a:gd name="T64" fmla="*/ 1 w 440"/>
                <a:gd name="T65" fmla="*/ 1 h 299"/>
                <a:gd name="T66" fmla="*/ 1 w 440"/>
                <a:gd name="T67" fmla="*/ 1 h 299"/>
                <a:gd name="T68" fmla="*/ 1 w 440"/>
                <a:gd name="T69" fmla="*/ 1 h 299"/>
                <a:gd name="T70" fmla="*/ 1 w 440"/>
                <a:gd name="T71" fmla="*/ 1 h 299"/>
                <a:gd name="T72" fmla="*/ 1 w 440"/>
                <a:gd name="T73" fmla="*/ 1 h 299"/>
                <a:gd name="T74" fmla="*/ 1 w 440"/>
                <a:gd name="T75" fmla="*/ 1 h 299"/>
                <a:gd name="T76" fmla="*/ 1 w 440"/>
                <a:gd name="T77" fmla="*/ 1 h 299"/>
                <a:gd name="T78" fmla="*/ 1 w 440"/>
                <a:gd name="T79" fmla="*/ 1 h 299"/>
                <a:gd name="T80" fmla="*/ 1 w 440"/>
                <a:gd name="T81" fmla="*/ 1 h 299"/>
                <a:gd name="T82" fmla="*/ 1 w 440"/>
                <a:gd name="T83" fmla="*/ 1 h 299"/>
                <a:gd name="T84" fmla="*/ 1 w 440"/>
                <a:gd name="T85" fmla="*/ 1 h 299"/>
                <a:gd name="T86" fmla="*/ 1 w 440"/>
                <a:gd name="T87" fmla="*/ 1 h 299"/>
                <a:gd name="T88" fmla="*/ 1 w 440"/>
                <a:gd name="T89" fmla="*/ 1 h 299"/>
                <a:gd name="T90" fmla="*/ 1 w 440"/>
                <a:gd name="T91" fmla="*/ 1 h 299"/>
                <a:gd name="T92" fmla="*/ 1 w 440"/>
                <a:gd name="T93" fmla="*/ 1 h 299"/>
                <a:gd name="T94" fmla="*/ 1 w 440"/>
                <a:gd name="T95" fmla="*/ 1 h 299"/>
                <a:gd name="T96" fmla="*/ 1 w 440"/>
                <a:gd name="T97" fmla="*/ 1 h 299"/>
                <a:gd name="T98" fmla="*/ 2 w 440"/>
                <a:gd name="T99" fmla="*/ 1 h 299"/>
                <a:gd name="T100" fmla="*/ 2 w 440"/>
                <a:gd name="T101" fmla="*/ 1 h 299"/>
                <a:gd name="T102" fmla="*/ 2 w 440"/>
                <a:gd name="T103" fmla="*/ 1 h 299"/>
                <a:gd name="T104" fmla="*/ 2 w 440"/>
                <a:gd name="T105" fmla="*/ 1 h 299"/>
                <a:gd name="T106" fmla="*/ 2 w 440"/>
                <a:gd name="T107" fmla="*/ 1 h 299"/>
                <a:gd name="T108" fmla="*/ 2 w 440"/>
                <a:gd name="T109" fmla="*/ 1 h 299"/>
                <a:gd name="T110" fmla="*/ 3 w 440"/>
                <a:gd name="T111" fmla="*/ 1 h 299"/>
                <a:gd name="T112" fmla="*/ 3 w 440"/>
                <a:gd name="T113" fmla="*/ 1 h 299"/>
                <a:gd name="T114" fmla="*/ 3 w 440"/>
                <a:gd name="T115" fmla="*/ 1 h 2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40"/>
                <a:gd name="T175" fmla="*/ 0 h 299"/>
                <a:gd name="T176" fmla="*/ 440 w 440"/>
                <a:gd name="T177" fmla="*/ 299 h 2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40" h="299">
                  <a:moveTo>
                    <a:pt x="433" y="84"/>
                  </a:moveTo>
                  <a:lnTo>
                    <a:pt x="429" y="86"/>
                  </a:lnTo>
                  <a:lnTo>
                    <a:pt x="421" y="86"/>
                  </a:lnTo>
                  <a:lnTo>
                    <a:pt x="414" y="93"/>
                  </a:lnTo>
                  <a:lnTo>
                    <a:pt x="423" y="122"/>
                  </a:lnTo>
                  <a:lnTo>
                    <a:pt x="427" y="141"/>
                  </a:lnTo>
                  <a:lnTo>
                    <a:pt x="427" y="154"/>
                  </a:lnTo>
                  <a:lnTo>
                    <a:pt x="427" y="173"/>
                  </a:lnTo>
                  <a:lnTo>
                    <a:pt x="416" y="189"/>
                  </a:lnTo>
                  <a:lnTo>
                    <a:pt x="408" y="191"/>
                  </a:lnTo>
                  <a:lnTo>
                    <a:pt x="400" y="194"/>
                  </a:lnTo>
                  <a:lnTo>
                    <a:pt x="385" y="204"/>
                  </a:lnTo>
                  <a:lnTo>
                    <a:pt x="379" y="206"/>
                  </a:lnTo>
                  <a:lnTo>
                    <a:pt x="368" y="210"/>
                  </a:lnTo>
                  <a:lnTo>
                    <a:pt x="362" y="219"/>
                  </a:lnTo>
                  <a:lnTo>
                    <a:pt x="358" y="219"/>
                  </a:lnTo>
                  <a:lnTo>
                    <a:pt x="351" y="221"/>
                  </a:lnTo>
                  <a:lnTo>
                    <a:pt x="341" y="223"/>
                  </a:lnTo>
                  <a:lnTo>
                    <a:pt x="315" y="233"/>
                  </a:lnTo>
                  <a:lnTo>
                    <a:pt x="296" y="261"/>
                  </a:lnTo>
                  <a:lnTo>
                    <a:pt x="294" y="284"/>
                  </a:lnTo>
                  <a:lnTo>
                    <a:pt x="252" y="299"/>
                  </a:lnTo>
                  <a:lnTo>
                    <a:pt x="231" y="267"/>
                  </a:lnTo>
                  <a:lnTo>
                    <a:pt x="206" y="261"/>
                  </a:lnTo>
                  <a:lnTo>
                    <a:pt x="202" y="254"/>
                  </a:lnTo>
                  <a:lnTo>
                    <a:pt x="200" y="254"/>
                  </a:lnTo>
                  <a:lnTo>
                    <a:pt x="177" y="255"/>
                  </a:lnTo>
                  <a:lnTo>
                    <a:pt x="158" y="248"/>
                  </a:lnTo>
                  <a:lnTo>
                    <a:pt x="153" y="248"/>
                  </a:lnTo>
                  <a:lnTo>
                    <a:pt x="139" y="231"/>
                  </a:lnTo>
                  <a:lnTo>
                    <a:pt x="128" y="221"/>
                  </a:lnTo>
                  <a:lnTo>
                    <a:pt x="124" y="214"/>
                  </a:lnTo>
                  <a:lnTo>
                    <a:pt x="99" y="214"/>
                  </a:lnTo>
                  <a:lnTo>
                    <a:pt x="77" y="223"/>
                  </a:lnTo>
                  <a:lnTo>
                    <a:pt x="57" y="212"/>
                  </a:lnTo>
                  <a:lnTo>
                    <a:pt x="44" y="210"/>
                  </a:lnTo>
                  <a:lnTo>
                    <a:pt x="35" y="185"/>
                  </a:lnTo>
                  <a:lnTo>
                    <a:pt x="17" y="193"/>
                  </a:lnTo>
                  <a:lnTo>
                    <a:pt x="12" y="177"/>
                  </a:lnTo>
                  <a:lnTo>
                    <a:pt x="12" y="175"/>
                  </a:lnTo>
                  <a:lnTo>
                    <a:pt x="4" y="160"/>
                  </a:lnTo>
                  <a:lnTo>
                    <a:pt x="6" y="147"/>
                  </a:lnTo>
                  <a:lnTo>
                    <a:pt x="14" y="124"/>
                  </a:lnTo>
                  <a:lnTo>
                    <a:pt x="12" y="120"/>
                  </a:lnTo>
                  <a:lnTo>
                    <a:pt x="2" y="109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8" y="82"/>
                  </a:lnTo>
                  <a:lnTo>
                    <a:pt x="17" y="88"/>
                  </a:lnTo>
                  <a:lnTo>
                    <a:pt x="44" y="74"/>
                  </a:lnTo>
                  <a:lnTo>
                    <a:pt x="54" y="65"/>
                  </a:lnTo>
                  <a:lnTo>
                    <a:pt x="44" y="63"/>
                  </a:lnTo>
                  <a:lnTo>
                    <a:pt x="40" y="50"/>
                  </a:lnTo>
                  <a:lnTo>
                    <a:pt x="40" y="42"/>
                  </a:lnTo>
                  <a:lnTo>
                    <a:pt x="31" y="40"/>
                  </a:lnTo>
                  <a:lnTo>
                    <a:pt x="29" y="38"/>
                  </a:lnTo>
                  <a:lnTo>
                    <a:pt x="21" y="31"/>
                  </a:lnTo>
                  <a:lnTo>
                    <a:pt x="29" y="32"/>
                  </a:lnTo>
                  <a:lnTo>
                    <a:pt x="29" y="29"/>
                  </a:lnTo>
                  <a:lnTo>
                    <a:pt x="33" y="27"/>
                  </a:lnTo>
                  <a:lnTo>
                    <a:pt x="40" y="29"/>
                  </a:lnTo>
                  <a:lnTo>
                    <a:pt x="42" y="31"/>
                  </a:lnTo>
                  <a:lnTo>
                    <a:pt x="44" y="32"/>
                  </a:lnTo>
                  <a:lnTo>
                    <a:pt x="52" y="27"/>
                  </a:lnTo>
                  <a:lnTo>
                    <a:pt x="48" y="25"/>
                  </a:lnTo>
                  <a:lnTo>
                    <a:pt x="50" y="23"/>
                  </a:lnTo>
                  <a:lnTo>
                    <a:pt x="48" y="19"/>
                  </a:lnTo>
                  <a:lnTo>
                    <a:pt x="54" y="13"/>
                  </a:lnTo>
                  <a:lnTo>
                    <a:pt x="59" y="13"/>
                  </a:lnTo>
                  <a:lnTo>
                    <a:pt x="63" y="4"/>
                  </a:lnTo>
                  <a:lnTo>
                    <a:pt x="77" y="13"/>
                  </a:lnTo>
                  <a:lnTo>
                    <a:pt x="88" y="15"/>
                  </a:lnTo>
                  <a:lnTo>
                    <a:pt x="94" y="11"/>
                  </a:lnTo>
                  <a:lnTo>
                    <a:pt x="111" y="23"/>
                  </a:lnTo>
                  <a:lnTo>
                    <a:pt x="128" y="21"/>
                  </a:lnTo>
                  <a:lnTo>
                    <a:pt x="132" y="21"/>
                  </a:lnTo>
                  <a:lnTo>
                    <a:pt x="160" y="0"/>
                  </a:lnTo>
                  <a:lnTo>
                    <a:pt x="187" y="6"/>
                  </a:lnTo>
                  <a:lnTo>
                    <a:pt x="202" y="8"/>
                  </a:lnTo>
                  <a:lnTo>
                    <a:pt x="219" y="23"/>
                  </a:lnTo>
                  <a:lnTo>
                    <a:pt x="202" y="23"/>
                  </a:lnTo>
                  <a:lnTo>
                    <a:pt x="160" y="40"/>
                  </a:lnTo>
                  <a:lnTo>
                    <a:pt x="153" y="50"/>
                  </a:lnTo>
                  <a:lnTo>
                    <a:pt x="153" y="48"/>
                  </a:lnTo>
                  <a:lnTo>
                    <a:pt x="149" y="52"/>
                  </a:lnTo>
                  <a:lnTo>
                    <a:pt x="143" y="59"/>
                  </a:lnTo>
                  <a:lnTo>
                    <a:pt x="136" y="69"/>
                  </a:lnTo>
                  <a:lnTo>
                    <a:pt x="147" y="57"/>
                  </a:lnTo>
                  <a:lnTo>
                    <a:pt x="153" y="50"/>
                  </a:lnTo>
                  <a:lnTo>
                    <a:pt x="157" y="55"/>
                  </a:lnTo>
                  <a:lnTo>
                    <a:pt x="162" y="40"/>
                  </a:lnTo>
                  <a:lnTo>
                    <a:pt x="168" y="48"/>
                  </a:lnTo>
                  <a:lnTo>
                    <a:pt x="172" y="50"/>
                  </a:lnTo>
                  <a:lnTo>
                    <a:pt x="185" y="57"/>
                  </a:lnTo>
                  <a:lnTo>
                    <a:pt x="193" y="55"/>
                  </a:lnTo>
                  <a:lnTo>
                    <a:pt x="210" y="57"/>
                  </a:lnTo>
                  <a:lnTo>
                    <a:pt x="231" y="61"/>
                  </a:lnTo>
                  <a:lnTo>
                    <a:pt x="229" y="69"/>
                  </a:lnTo>
                  <a:lnTo>
                    <a:pt x="257" y="71"/>
                  </a:lnTo>
                  <a:lnTo>
                    <a:pt x="273" y="78"/>
                  </a:lnTo>
                  <a:lnTo>
                    <a:pt x="288" y="76"/>
                  </a:lnTo>
                  <a:lnTo>
                    <a:pt x="305" y="72"/>
                  </a:lnTo>
                  <a:lnTo>
                    <a:pt x="313" y="65"/>
                  </a:lnTo>
                  <a:lnTo>
                    <a:pt x="328" y="63"/>
                  </a:lnTo>
                  <a:lnTo>
                    <a:pt x="339" y="61"/>
                  </a:lnTo>
                  <a:lnTo>
                    <a:pt x="345" y="61"/>
                  </a:lnTo>
                  <a:lnTo>
                    <a:pt x="372" y="57"/>
                  </a:lnTo>
                  <a:lnTo>
                    <a:pt x="383" y="59"/>
                  </a:lnTo>
                  <a:lnTo>
                    <a:pt x="400" y="55"/>
                  </a:lnTo>
                  <a:lnTo>
                    <a:pt x="408" y="55"/>
                  </a:lnTo>
                  <a:lnTo>
                    <a:pt x="418" y="53"/>
                  </a:lnTo>
                  <a:lnTo>
                    <a:pt x="423" y="50"/>
                  </a:lnTo>
                  <a:lnTo>
                    <a:pt x="427" y="50"/>
                  </a:lnTo>
                  <a:lnTo>
                    <a:pt x="437" y="52"/>
                  </a:lnTo>
                  <a:lnTo>
                    <a:pt x="440" y="65"/>
                  </a:lnTo>
                  <a:lnTo>
                    <a:pt x="437" y="78"/>
                  </a:lnTo>
                  <a:lnTo>
                    <a:pt x="433" y="84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0" name="Freeform 77"/>
            <p:cNvSpPr>
              <a:spLocks/>
            </p:cNvSpPr>
            <p:nvPr/>
          </p:nvSpPr>
          <p:spPr bwMode="auto">
            <a:xfrm>
              <a:off x="2199" y="3516"/>
              <a:ext cx="186" cy="123"/>
            </a:xfrm>
            <a:custGeom>
              <a:avLst/>
              <a:gdLst>
                <a:gd name="T0" fmla="*/ 2 w 330"/>
                <a:gd name="T1" fmla="*/ 1 h 215"/>
                <a:gd name="T2" fmla="*/ 2 w 330"/>
                <a:gd name="T3" fmla="*/ 1 h 215"/>
                <a:gd name="T4" fmla="*/ 2 w 330"/>
                <a:gd name="T5" fmla="*/ 1 h 215"/>
                <a:gd name="T6" fmla="*/ 2 w 330"/>
                <a:gd name="T7" fmla="*/ 1 h 215"/>
                <a:gd name="T8" fmla="*/ 1 w 330"/>
                <a:gd name="T9" fmla="*/ 1 h 215"/>
                <a:gd name="T10" fmla="*/ 1 w 330"/>
                <a:gd name="T11" fmla="*/ 1 h 215"/>
                <a:gd name="T12" fmla="*/ 1 w 330"/>
                <a:gd name="T13" fmla="*/ 1 h 215"/>
                <a:gd name="T14" fmla="*/ 1 w 330"/>
                <a:gd name="T15" fmla="*/ 1 h 215"/>
                <a:gd name="T16" fmla="*/ 1 w 330"/>
                <a:gd name="T17" fmla="*/ 1 h 215"/>
                <a:gd name="T18" fmla="*/ 1 w 330"/>
                <a:gd name="T19" fmla="*/ 1 h 215"/>
                <a:gd name="T20" fmla="*/ 1 w 330"/>
                <a:gd name="T21" fmla="*/ 1 h 215"/>
                <a:gd name="T22" fmla="*/ 1 w 330"/>
                <a:gd name="T23" fmla="*/ 1 h 215"/>
                <a:gd name="T24" fmla="*/ 1 w 330"/>
                <a:gd name="T25" fmla="*/ 1 h 215"/>
                <a:gd name="T26" fmla="*/ 1 w 330"/>
                <a:gd name="T27" fmla="*/ 1 h 215"/>
                <a:gd name="T28" fmla="*/ 1 w 330"/>
                <a:gd name="T29" fmla="*/ 1 h 215"/>
                <a:gd name="T30" fmla="*/ 1 w 330"/>
                <a:gd name="T31" fmla="*/ 1 h 215"/>
                <a:gd name="T32" fmla="*/ 1 w 330"/>
                <a:gd name="T33" fmla="*/ 1 h 215"/>
                <a:gd name="T34" fmla="*/ 1 w 330"/>
                <a:gd name="T35" fmla="*/ 1 h 215"/>
                <a:gd name="T36" fmla="*/ 0 w 330"/>
                <a:gd name="T37" fmla="*/ 1 h 215"/>
                <a:gd name="T38" fmla="*/ 1 w 330"/>
                <a:gd name="T39" fmla="*/ 1 h 215"/>
                <a:gd name="T40" fmla="*/ 0 w 330"/>
                <a:gd name="T41" fmla="*/ 1 h 215"/>
                <a:gd name="T42" fmla="*/ 1 w 330"/>
                <a:gd name="T43" fmla="*/ 1 h 215"/>
                <a:gd name="T44" fmla="*/ 1 w 330"/>
                <a:gd name="T45" fmla="*/ 1 h 215"/>
                <a:gd name="T46" fmla="*/ 1 w 330"/>
                <a:gd name="T47" fmla="*/ 1 h 215"/>
                <a:gd name="T48" fmla="*/ 1 w 330"/>
                <a:gd name="T49" fmla="*/ 1 h 215"/>
                <a:gd name="T50" fmla="*/ 1 w 330"/>
                <a:gd name="T51" fmla="*/ 1 h 215"/>
                <a:gd name="T52" fmla="*/ 1 w 330"/>
                <a:gd name="T53" fmla="*/ 1 h 215"/>
                <a:gd name="T54" fmla="*/ 1 w 330"/>
                <a:gd name="T55" fmla="*/ 1 h 215"/>
                <a:gd name="T56" fmla="*/ 1 w 330"/>
                <a:gd name="T57" fmla="*/ 1 h 215"/>
                <a:gd name="T58" fmla="*/ 1 w 330"/>
                <a:gd name="T59" fmla="*/ 1 h 215"/>
                <a:gd name="T60" fmla="*/ 1 w 330"/>
                <a:gd name="T61" fmla="*/ 1 h 215"/>
                <a:gd name="T62" fmla="*/ 1 w 330"/>
                <a:gd name="T63" fmla="*/ 1 h 215"/>
                <a:gd name="T64" fmla="*/ 2 w 330"/>
                <a:gd name="T65" fmla="*/ 1 h 215"/>
                <a:gd name="T66" fmla="*/ 2 w 330"/>
                <a:gd name="T67" fmla="*/ 1 h 215"/>
                <a:gd name="T68" fmla="*/ 2 w 330"/>
                <a:gd name="T69" fmla="*/ 1 h 215"/>
                <a:gd name="T70" fmla="*/ 2 w 330"/>
                <a:gd name="T71" fmla="*/ 1 h 2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0"/>
                <a:gd name="T109" fmla="*/ 0 h 215"/>
                <a:gd name="T110" fmla="*/ 330 w 330"/>
                <a:gd name="T111" fmla="*/ 215 h 2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0" h="215">
                  <a:moveTo>
                    <a:pt x="330" y="114"/>
                  </a:moveTo>
                  <a:lnTo>
                    <a:pt x="307" y="116"/>
                  </a:lnTo>
                  <a:lnTo>
                    <a:pt x="290" y="131"/>
                  </a:lnTo>
                  <a:lnTo>
                    <a:pt x="271" y="147"/>
                  </a:lnTo>
                  <a:lnTo>
                    <a:pt x="259" y="152"/>
                  </a:lnTo>
                  <a:lnTo>
                    <a:pt x="254" y="152"/>
                  </a:lnTo>
                  <a:lnTo>
                    <a:pt x="250" y="154"/>
                  </a:lnTo>
                  <a:lnTo>
                    <a:pt x="246" y="154"/>
                  </a:lnTo>
                  <a:lnTo>
                    <a:pt x="238" y="156"/>
                  </a:lnTo>
                  <a:lnTo>
                    <a:pt x="231" y="158"/>
                  </a:lnTo>
                  <a:lnTo>
                    <a:pt x="219" y="162"/>
                  </a:lnTo>
                  <a:lnTo>
                    <a:pt x="206" y="164"/>
                  </a:lnTo>
                  <a:lnTo>
                    <a:pt x="202" y="166"/>
                  </a:lnTo>
                  <a:lnTo>
                    <a:pt x="179" y="183"/>
                  </a:lnTo>
                  <a:lnTo>
                    <a:pt x="175" y="190"/>
                  </a:lnTo>
                  <a:lnTo>
                    <a:pt x="172" y="190"/>
                  </a:lnTo>
                  <a:lnTo>
                    <a:pt x="166" y="198"/>
                  </a:lnTo>
                  <a:lnTo>
                    <a:pt x="164" y="200"/>
                  </a:lnTo>
                  <a:lnTo>
                    <a:pt x="162" y="204"/>
                  </a:lnTo>
                  <a:lnTo>
                    <a:pt x="147" y="215"/>
                  </a:lnTo>
                  <a:lnTo>
                    <a:pt x="126" y="206"/>
                  </a:lnTo>
                  <a:lnTo>
                    <a:pt x="109" y="202"/>
                  </a:lnTo>
                  <a:lnTo>
                    <a:pt x="103" y="196"/>
                  </a:lnTo>
                  <a:lnTo>
                    <a:pt x="95" y="190"/>
                  </a:lnTo>
                  <a:lnTo>
                    <a:pt x="94" y="190"/>
                  </a:lnTo>
                  <a:lnTo>
                    <a:pt x="84" y="190"/>
                  </a:lnTo>
                  <a:lnTo>
                    <a:pt x="73" y="187"/>
                  </a:lnTo>
                  <a:lnTo>
                    <a:pt x="67" y="185"/>
                  </a:lnTo>
                  <a:lnTo>
                    <a:pt x="59" y="181"/>
                  </a:lnTo>
                  <a:lnTo>
                    <a:pt x="52" y="177"/>
                  </a:lnTo>
                  <a:lnTo>
                    <a:pt x="42" y="175"/>
                  </a:lnTo>
                  <a:lnTo>
                    <a:pt x="33" y="171"/>
                  </a:lnTo>
                  <a:lnTo>
                    <a:pt x="31" y="171"/>
                  </a:lnTo>
                  <a:lnTo>
                    <a:pt x="27" y="170"/>
                  </a:lnTo>
                  <a:lnTo>
                    <a:pt x="25" y="170"/>
                  </a:lnTo>
                  <a:lnTo>
                    <a:pt x="19" y="170"/>
                  </a:lnTo>
                  <a:lnTo>
                    <a:pt x="14" y="168"/>
                  </a:lnTo>
                  <a:lnTo>
                    <a:pt x="0" y="168"/>
                  </a:lnTo>
                  <a:lnTo>
                    <a:pt x="0" y="164"/>
                  </a:lnTo>
                  <a:lnTo>
                    <a:pt x="6" y="160"/>
                  </a:lnTo>
                  <a:lnTo>
                    <a:pt x="2" y="150"/>
                  </a:lnTo>
                  <a:lnTo>
                    <a:pt x="0" y="137"/>
                  </a:lnTo>
                  <a:lnTo>
                    <a:pt x="8" y="137"/>
                  </a:lnTo>
                  <a:lnTo>
                    <a:pt x="10" y="120"/>
                  </a:lnTo>
                  <a:lnTo>
                    <a:pt x="29" y="122"/>
                  </a:lnTo>
                  <a:lnTo>
                    <a:pt x="35" y="128"/>
                  </a:lnTo>
                  <a:lnTo>
                    <a:pt x="44" y="128"/>
                  </a:lnTo>
                  <a:lnTo>
                    <a:pt x="52" y="130"/>
                  </a:lnTo>
                  <a:lnTo>
                    <a:pt x="55" y="101"/>
                  </a:lnTo>
                  <a:lnTo>
                    <a:pt x="55" y="99"/>
                  </a:lnTo>
                  <a:lnTo>
                    <a:pt x="69" y="78"/>
                  </a:lnTo>
                  <a:lnTo>
                    <a:pt x="90" y="46"/>
                  </a:lnTo>
                  <a:lnTo>
                    <a:pt x="71" y="42"/>
                  </a:lnTo>
                  <a:lnTo>
                    <a:pt x="82" y="17"/>
                  </a:lnTo>
                  <a:lnTo>
                    <a:pt x="95" y="17"/>
                  </a:lnTo>
                  <a:lnTo>
                    <a:pt x="95" y="8"/>
                  </a:lnTo>
                  <a:lnTo>
                    <a:pt x="113" y="0"/>
                  </a:lnTo>
                  <a:lnTo>
                    <a:pt x="122" y="25"/>
                  </a:lnTo>
                  <a:lnTo>
                    <a:pt x="135" y="27"/>
                  </a:lnTo>
                  <a:lnTo>
                    <a:pt x="155" y="38"/>
                  </a:lnTo>
                  <a:lnTo>
                    <a:pt x="177" y="29"/>
                  </a:lnTo>
                  <a:lnTo>
                    <a:pt x="202" y="29"/>
                  </a:lnTo>
                  <a:lnTo>
                    <a:pt x="206" y="36"/>
                  </a:lnTo>
                  <a:lnTo>
                    <a:pt x="217" y="46"/>
                  </a:lnTo>
                  <a:lnTo>
                    <a:pt x="231" y="63"/>
                  </a:lnTo>
                  <a:lnTo>
                    <a:pt x="236" y="63"/>
                  </a:lnTo>
                  <a:lnTo>
                    <a:pt x="255" y="70"/>
                  </a:lnTo>
                  <a:lnTo>
                    <a:pt x="278" y="69"/>
                  </a:lnTo>
                  <a:lnTo>
                    <a:pt x="280" y="69"/>
                  </a:lnTo>
                  <a:lnTo>
                    <a:pt x="284" y="76"/>
                  </a:lnTo>
                  <a:lnTo>
                    <a:pt x="309" y="82"/>
                  </a:lnTo>
                  <a:lnTo>
                    <a:pt x="330" y="114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1" name="Freeform 78"/>
            <p:cNvSpPr>
              <a:spLocks/>
            </p:cNvSpPr>
            <p:nvPr/>
          </p:nvSpPr>
          <p:spPr bwMode="auto">
            <a:xfrm>
              <a:off x="2076" y="3513"/>
              <a:ext cx="177" cy="129"/>
            </a:xfrm>
            <a:custGeom>
              <a:avLst/>
              <a:gdLst>
                <a:gd name="T0" fmla="*/ 2 w 314"/>
                <a:gd name="T1" fmla="*/ 1 h 229"/>
                <a:gd name="T2" fmla="*/ 2 w 314"/>
                <a:gd name="T3" fmla="*/ 1 h 229"/>
                <a:gd name="T4" fmla="*/ 2 w 314"/>
                <a:gd name="T5" fmla="*/ 1 h 229"/>
                <a:gd name="T6" fmla="*/ 2 w 314"/>
                <a:gd name="T7" fmla="*/ 1 h 229"/>
                <a:gd name="T8" fmla="*/ 2 w 314"/>
                <a:gd name="T9" fmla="*/ 1 h 229"/>
                <a:gd name="T10" fmla="*/ 1 w 314"/>
                <a:gd name="T11" fmla="*/ 1 h 229"/>
                <a:gd name="T12" fmla="*/ 1 w 314"/>
                <a:gd name="T13" fmla="*/ 1 h 229"/>
                <a:gd name="T14" fmla="*/ 1 w 314"/>
                <a:gd name="T15" fmla="*/ 1 h 229"/>
                <a:gd name="T16" fmla="*/ 1 w 314"/>
                <a:gd name="T17" fmla="*/ 1 h 229"/>
                <a:gd name="T18" fmla="*/ 1 w 314"/>
                <a:gd name="T19" fmla="*/ 1 h 229"/>
                <a:gd name="T20" fmla="*/ 1 w 314"/>
                <a:gd name="T21" fmla="*/ 1 h 229"/>
                <a:gd name="T22" fmla="*/ 1 w 314"/>
                <a:gd name="T23" fmla="*/ 1 h 229"/>
                <a:gd name="T24" fmla="*/ 1 w 314"/>
                <a:gd name="T25" fmla="*/ 1 h 229"/>
                <a:gd name="T26" fmla="*/ 1 w 314"/>
                <a:gd name="T27" fmla="*/ 1 h 229"/>
                <a:gd name="T28" fmla="*/ 1 w 314"/>
                <a:gd name="T29" fmla="*/ 1 h 229"/>
                <a:gd name="T30" fmla="*/ 1 w 314"/>
                <a:gd name="T31" fmla="*/ 1 h 229"/>
                <a:gd name="T32" fmla="*/ 1 w 314"/>
                <a:gd name="T33" fmla="*/ 1 h 229"/>
                <a:gd name="T34" fmla="*/ 1 w 314"/>
                <a:gd name="T35" fmla="*/ 1 h 229"/>
                <a:gd name="T36" fmla="*/ 1 w 314"/>
                <a:gd name="T37" fmla="*/ 1 h 229"/>
                <a:gd name="T38" fmla="*/ 1 w 314"/>
                <a:gd name="T39" fmla="*/ 1 h 229"/>
                <a:gd name="T40" fmla="*/ 1 w 314"/>
                <a:gd name="T41" fmla="*/ 1 h 229"/>
                <a:gd name="T42" fmla="*/ 0 w 314"/>
                <a:gd name="T43" fmla="*/ 1 h 229"/>
                <a:gd name="T44" fmla="*/ 1 w 314"/>
                <a:gd name="T45" fmla="*/ 1 h 229"/>
                <a:gd name="T46" fmla="*/ 1 w 314"/>
                <a:gd name="T47" fmla="*/ 1 h 229"/>
                <a:gd name="T48" fmla="*/ 1 w 314"/>
                <a:gd name="T49" fmla="*/ 1 h 229"/>
                <a:gd name="T50" fmla="*/ 1 w 314"/>
                <a:gd name="T51" fmla="*/ 1 h 229"/>
                <a:gd name="T52" fmla="*/ 1 w 314"/>
                <a:gd name="T53" fmla="*/ 1 h 229"/>
                <a:gd name="T54" fmla="*/ 1 w 314"/>
                <a:gd name="T55" fmla="*/ 1 h 229"/>
                <a:gd name="T56" fmla="*/ 1 w 314"/>
                <a:gd name="T57" fmla="*/ 1 h 229"/>
                <a:gd name="T58" fmla="*/ 1 w 314"/>
                <a:gd name="T59" fmla="*/ 1 h 229"/>
                <a:gd name="T60" fmla="*/ 1 w 314"/>
                <a:gd name="T61" fmla="*/ 1 h 229"/>
                <a:gd name="T62" fmla="*/ 1 w 314"/>
                <a:gd name="T63" fmla="*/ 1 h 229"/>
                <a:gd name="T64" fmla="*/ 1 w 314"/>
                <a:gd name="T65" fmla="*/ 1 h 229"/>
                <a:gd name="T66" fmla="*/ 2 w 314"/>
                <a:gd name="T67" fmla="*/ 1 h 229"/>
                <a:gd name="T68" fmla="*/ 2 w 314"/>
                <a:gd name="T69" fmla="*/ 1 h 229"/>
                <a:gd name="T70" fmla="*/ 2 w 314"/>
                <a:gd name="T71" fmla="*/ 0 h 229"/>
                <a:gd name="T72" fmla="*/ 2 w 314"/>
                <a:gd name="T73" fmla="*/ 1 h 229"/>
                <a:gd name="T74" fmla="*/ 2 w 314"/>
                <a:gd name="T75" fmla="*/ 1 h 2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4"/>
                <a:gd name="T115" fmla="*/ 0 h 229"/>
                <a:gd name="T116" fmla="*/ 314 w 314"/>
                <a:gd name="T117" fmla="*/ 229 h 2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4" h="229">
                  <a:moveTo>
                    <a:pt x="301" y="25"/>
                  </a:moveTo>
                  <a:lnTo>
                    <a:pt x="290" y="50"/>
                  </a:lnTo>
                  <a:lnTo>
                    <a:pt x="309" y="54"/>
                  </a:lnTo>
                  <a:lnTo>
                    <a:pt x="288" y="86"/>
                  </a:lnTo>
                  <a:lnTo>
                    <a:pt x="274" y="107"/>
                  </a:lnTo>
                  <a:lnTo>
                    <a:pt x="274" y="109"/>
                  </a:lnTo>
                  <a:lnTo>
                    <a:pt x="271" y="138"/>
                  </a:lnTo>
                  <a:lnTo>
                    <a:pt x="263" y="136"/>
                  </a:lnTo>
                  <a:lnTo>
                    <a:pt x="254" y="136"/>
                  </a:lnTo>
                  <a:lnTo>
                    <a:pt x="248" y="130"/>
                  </a:lnTo>
                  <a:lnTo>
                    <a:pt x="229" y="128"/>
                  </a:lnTo>
                  <a:lnTo>
                    <a:pt x="227" y="145"/>
                  </a:lnTo>
                  <a:lnTo>
                    <a:pt x="219" y="145"/>
                  </a:lnTo>
                  <a:lnTo>
                    <a:pt x="221" y="158"/>
                  </a:lnTo>
                  <a:lnTo>
                    <a:pt x="225" y="168"/>
                  </a:lnTo>
                  <a:lnTo>
                    <a:pt x="219" y="172"/>
                  </a:lnTo>
                  <a:lnTo>
                    <a:pt x="219" y="176"/>
                  </a:lnTo>
                  <a:lnTo>
                    <a:pt x="206" y="176"/>
                  </a:lnTo>
                  <a:lnTo>
                    <a:pt x="193" y="181"/>
                  </a:lnTo>
                  <a:lnTo>
                    <a:pt x="185" y="183"/>
                  </a:lnTo>
                  <a:lnTo>
                    <a:pt x="174" y="187"/>
                  </a:lnTo>
                  <a:lnTo>
                    <a:pt x="172" y="187"/>
                  </a:lnTo>
                  <a:lnTo>
                    <a:pt x="160" y="189"/>
                  </a:lnTo>
                  <a:lnTo>
                    <a:pt x="154" y="189"/>
                  </a:lnTo>
                  <a:lnTo>
                    <a:pt x="147" y="189"/>
                  </a:lnTo>
                  <a:lnTo>
                    <a:pt x="134" y="189"/>
                  </a:lnTo>
                  <a:lnTo>
                    <a:pt x="132" y="189"/>
                  </a:lnTo>
                  <a:lnTo>
                    <a:pt x="113" y="193"/>
                  </a:lnTo>
                  <a:lnTo>
                    <a:pt x="109" y="195"/>
                  </a:lnTo>
                  <a:lnTo>
                    <a:pt x="94" y="198"/>
                  </a:lnTo>
                  <a:lnTo>
                    <a:pt x="86" y="200"/>
                  </a:lnTo>
                  <a:lnTo>
                    <a:pt x="82" y="200"/>
                  </a:lnTo>
                  <a:lnTo>
                    <a:pt x="80" y="202"/>
                  </a:lnTo>
                  <a:lnTo>
                    <a:pt x="63" y="212"/>
                  </a:lnTo>
                  <a:lnTo>
                    <a:pt x="59" y="221"/>
                  </a:lnTo>
                  <a:lnTo>
                    <a:pt x="50" y="229"/>
                  </a:lnTo>
                  <a:lnTo>
                    <a:pt x="42" y="221"/>
                  </a:lnTo>
                  <a:lnTo>
                    <a:pt x="34" y="214"/>
                  </a:lnTo>
                  <a:lnTo>
                    <a:pt x="14" y="200"/>
                  </a:lnTo>
                  <a:lnTo>
                    <a:pt x="21" y="189"/>
                  </a:lnTo>
                  <a:lnTo>
                    <a:pt x="46" y="172"/>
                  </a:lnTo>
                  <a:lnTo>
                    <a:pt x="17" y="170"/>
                  </a:lnTo>
                  <a:lnTo>
                    <a:pt x="8" y="166"/>
                  </a:lnTo>
                  <a:lnTo>
                    <a:pt x="0" y="168"/>
                  </a:lnTo>
                  <a:lnTo>
                    <a:pt x="4" y="153"/>
                  </a:lnTo>
                  <a:lnTo>
                    <a:pt x="4" y="147"/>
                  </a:lnTo>
                  <a:lnTo>
                    <a:pt x="6" y="147"/>
                  </a:lnTo>
                  <a:lnTo>
                    <a:pt x="17" y="139"/>
                  </a:lnTo>
                  <a:lnTo>
                    <a:pt x="15" y="130"/>
                  </a:lnTo>
                  <a:lnTo>
                    <a:pt x="10" y="111"/>
                  </a:lnTo>
                  <a:lnTo>
                    <a:pt x="38" y="107"/>
                  </a:lnTo>
                  <a:lnTo>
                    <a:pt x="50" y="77"/>
                  </a:lnTo>
                  <a:lnTo>
                    <a:pt x="55" y="67"/>
                  </a:lnTo>
                  <a:lnTo>
                    <a:pt x="59" y="38"/>
                  </a:lnTo>
                  <a:lnTo>
                    <a:pt x="61" y="33"/>
                  </a:lnTo>
                  <a:lnTo>
                    <a:pt x="80" y="23"/>
                  </a:lnTo>
                  <a:lnTo>
                    <a:pt x="88" y="21"/>
                  </a:lnTo>
                  <a:lnTo>
                    <a:pt x="90" y="38"/>
                  </a:lnTo>
                  <a:lnTo>
                    <a:pt x="94" y="42"/>
                  </a:lnTo>
                  <a:lnTo>
                    <a:pt x="109" y="48"/>
                  </a:lnTo>
                  <a:lnTo>
                    <a:pt x="128" y="38"/>
                  </a:lnTo>
                  <a:lnTo>
                    <a:pt x="145" y="25"/>
                  </a:lnTo>
                  <a:lnTo>
                    <a:pt x="160" y="19"/>
                  </a:lnTo>
                  <a:lnTo>
                    <a:pt x="168" y="16"/>
                  </a:lnTo>
                  <a:lnTo>
                    <a:pt x="196" y="17"/>
                  </a:lnTo>
                  <a:lnTo>
                    <a:pt x="221" y="8"/>
                  </a:lnTo>
                  <a:lnTo>
                    <a:pt x="238" y="6"/>
                  </a:lnTo>
                  <a:lnTo>
                    <a:pt x="240" y="6"/>
                  </a:lnTo>
                  <a:lnTo>
                    <a:pt x="244" y="6"/>
                  </a:lnTo>
                  <a:lnTo>
                    <a:pt x="267" y="2"/>
                  </a:lnTo>
                  <a:lnTo>
                    <a:pt x="273" y="2"/>
                  </a:lnTo>
                  <a:lnTo>
                    <a:pt x="294" y="0"/>
                  </a:lnTo>
                  <a:lnTo>
                    <a:pt x="309" y="0"/>
                  </a:lnTo>
                  <a:lnTo>
                    <a:pt x="314" y="16"/>
                  </a:lnTo>
                  <a:lnTo>
                    <a:pt x="314" y="25"/>
                  </a:lnTo>
                  <a:lnTo>
                    <a:pt x="301" y="25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2" name="Freeform 79"/>
            <p:cNvSpPr>
              <a:spLocks/>
            </p:cNvSpPr>
            <p:nvPr/>
          </p:nvSpPr>
          <p:spPr bwMode="auto">
            <a:xfrm>
              <a:off x="1920" y="3446"/>
              <a:ext cx="196" cy="197"/>
            </a:xfrm>
            <a:custGeom>
              <a:avLst/>
              <a:gdLst>
                <a:gd name="T0" fmla="*/ 2 w 347"/>
                <a:gd name="T1" fmla="*/ 1 h 349"/>
                <a:gd name="T2" fmla="*/ 2 w 347"/>
                <a:gd name="T3" fmla="*/ 1 h 349"/>
                <a:gd name="T4" fmla="*/ 2 w 347"/>
                <a:gd name="T5" fmla="*/ 1 h 349"/>
                <a:gd name="T6" fmla="*/ 2 w 347"/>
                <a:gd name="T7" fmla="*/ 1 h 349"/>
                <a:gd name="T8" fmla="*/ 2 w 347"/>
                <a:gd name="T9" fmla="*/ 1 h 349"/>
                <a:gd name="T10" fmla="*/ 2 w 347"/>
                <a:gd name="T11" fmla="*/ 1 h 349"/>
                <a:gd name="T12" fmla="*/ 2 w 347"/>
                <a:gd name="T13" fmla="*/ 1 h 349"/>
                <a:gd name="T14" fmla="*/ 2 w 347"/>
                <a:gd name="T15" fmla="*/ 1 h 349"/>
                <a:gd name="T16" fmla="*/ 2 w 347"/>
                <a:gd name="T17" fmla="*/ 2 h 349"/>
                <a:gd name="T18" fmla="*/ 2 w 347"/>
                <a:gd name="T19" fmla="*/ 2 h 349"/>
                <a:gd name="T20" fmla="*/ 2 w 347"/>
                <a:gd name="T21" fmla="*/ 2 h 349"/>
                <a:gd name="T22" fmla="*/ 2 w 347"/>
                <a:gd name="T23" fmla="*/ 2 h 349"/>
                <a:gd name="T24" fmla="*/ 2 w 347"/>
                <a:gd name="T25" fmla="*/ 2 h 349"/>
                <a:gd name="T26" fmla="*/ 1 w 347"/>
                <a:gd name="T27" fmla="*/ 2 h 349"/>
                <a:gd name="T28" fmla="*/ 2 w 347"/>
                <a:gd name="T29" fmla="*/ 2 h 349"/>
                <a:gd name="T30" fmla="*/ 2 w 347"/>
                <a:gd name="T31" fmla="*/ 2 h 349"/>
                <a:gd name="T32" fmla="*/ 1 w 347"/>
                <a:gd name="T33" fmla="*/ 2 h 349"/>
                <a:gd name="T34" fmla="*/ 1 w 347"/>
                <a:gd name="T35" fmla="*/ 2 h 349"/>
                <a:gd name="T36" fmla="*/ 1 w 347"/>
                <a:gd name="T37" fmla="*/ 2 h 349"/>
                <a:gd name="T38" fmla="*/ 1 w 347"/>
                <a:gd name="T39" fmla="*/ 2 h 349"/>
                <a:gd name="T40" fmla="*/ 1 w 347"/>
                <a:gd name="T41" fmla="*/ 2 h 349"/>
                <a:gd name="T42" fmla="*/ 1 w 347"/>
                <a:gd name="T43" fmla="*/ 2 h 349"/>
                <a:gd name="T44" fmla="*/ 1 w 347"/>
                <a:gd name="T45" fmla="*/ 2 h 349"/>
                <a:gd name="T46" fmla="*/ 1 w 347"/>
                <a:gd name="T47" fmla="*/ 2 h 349"/>
                <a:gd name="T48" fmla="*/ 1 w 347"/>
                <a:gd name="T49" fmla="*/ 2 h 349"/>
                <a:gd name="T50" fmla="*/ 1 w 347"/>
                <a:gd name="T51" fmla="*/ 2 h 349"/>
                <a:gd name="T52" fmla="*/ 1 w 347"/>
                <a:gd name="T53" fmla="*/ 2 h 349"/>
                <a:gd name="T54" fmla="*/ 1 w 347"/>
                <a:gd name="T55" fmla="*/ 2 h 349"/>
                <a:gd name="T56" fmla="*/ 1 w 347"/>
                <a:gd name="T57" fmla="*/ 2 h 349"/>
                <a:gd name="T58" fmla="*/ 1 w 347"/>
                <a:gd name="T59" fmla="*/ 2 h 349"/>
                <a:gd name="T60" fmla="*/ 1 w 347"/>
                <a:gd name="T61" fmla="*/ 2 h 349"/>
                <a:gd name="T62" fmla="*/ 1 w 347"/>
                <a:gd name="T63" fmla="*/ 2 h 349"/>
                <a:gd name="T64" fmla="*/ 1 w 347"/>
                <a:gd name="T65" fmla="*/ 2 h 349"/>
                <a:gd name="T66" fmla="*/ 1 w 347"/>
                <a:gd name="T67" fmla="*/ 2 h 349"/>
                <a:gd name="T68" fmla="*/ 0 w 347"/>
                <a:gd name="T69" fmla="*/ 2 h 349"/>
                <a:gd name="T70" fmla="*/ 1 w 347"/>
                <a:gd name="T71" fmla="*/ 2 h 349"/>
                <a:gd name="T72" fmla="*/ 1 w 347"/>
                <a:gd name="T73" fmla="*/ 2 h 349"/>
                <a:gd name="T74" fmla="*/ 1 w 347"/>
                <a:gd name="T75" fmla="*/ 1 h 349"/>
                <a:gd name="T76" fmla="*/ 1 w 347"/>
                <a:gd name="T77" fmla="*/ 1 h 349"/>
                <a:gd name="T78" fmla="*/ 1 w 347"/>
                <a:gd name="T79" fmla="*/ 1 h 349"/>
                <a:gd name="T80" fmla="*/ 1 w 347"/>
                <a:gd name="T81" fmla="*/ 1 h 349"/>
                <a:gd name="T82" fmla="*/ 1 w 347"/>
                <a:gd name="T83" fmla="*/ 1 h 349"/>
                <a:gd name="T84" fmla="*/ 1 w 347"/>
                <a:gd name="T85" fmla="*/ 1 h 349"/>
                <a:gd name="T86" fmla="*/ 1 w 347"/>
                <a:gd name="T87" fmla="*/ 1 h 349"/>
                <a:gd name="T88" fmla="*/ 1 w 347"/>
                <a:gd name="T89" fmla="*/ 1 h 349"/>
                <a:gd name="T90" fmla="*/ 1 w 347"/>
                <a:gd name="T91" fmla="*/ 1 h 349"/>
                <a:gd name="T92" fmla="*/ 1 w 347"/>
                <a:gd name="T93" fmla="*/ 1 h 349"/>
                <a:gd name="T94" fmla="*/ 1 w 347"/>
                <a:gd name="T95" fmla="*/ 1 h 349"/>
                <a:gd name="T96" fmla="*/ 1 w 347"/>
                <a:gd name="T97" fmla="*/ 1 h 349"/>
                <a:gd name="T98" fmla="*/ 2 w 347"/>
                <a:gd name="T99" fmla="*/ 1 h 349"/>
                <a:gd name="T100" fmla="*/ 2 w 347"/>
                <a:gd name="T101" fmla="*/ 1 h 349"/>
                <a:gd name="T102" fmla="*/ 2 w 347"/>
                <a:gd name="T103" fmla="*/ 1 h 349"/>
                <a:gd name="T104" fmla="*/ 2 w 347"/>
                <a:gd name="T105" fmla="*/ 1 h 349"/>
                <a:gd name="T106" fmla="*/ 2 w 347"/>
                <a:gd name="T107" fmla="*/ 1 h 349"/>
                <a:gd name="T108" fmla="*/ 2 w 347"/>
                <a:gd name="T109" fmla="*/ 1 h 349"/>
                <a:gd name="T110" fmla="*/ 2 w 347"/>
                <a:gd name="T111" fmla="*/ 1 h 349"/>
                <a:gd name="T112" fmla="*/ 2 w 347"/>
                <a:gd name="T113" fmla="*/ 1 h 349"/>
                <a:gd name="T114" fmla="*/ 2 w 347"/>
                <a:gd name="T115" fmla="*/ 1 h 3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7"/>
                <a:gd name="T175" fmla="*/ 0 h 349"/>
                <a:gd name="T176" fmla="*/ 347 w 347"/>
                <a:gd name="T177" fmla="*/ 349 h 3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7" h="349">
                  <a:moveTo>
                    <a:pt x="345" y="63"/>
                  </a:moveTo>
                  <a:lnTo>
                    <a:pt x="339" y="69"/>
                  </a:lnTo>
                  <a:lnTo>
                    <a:pt x="337" y="71"/>
                  </a:lnTo>
                  <a:lnTo>
                    <a:pt x="343" y="78"/>
                  </a:lnTo>
                  <a:lnTo>
                    <a:pt x="330" y="73"/>
                  </a:lnTo>
                  <a:lnTo>
                    <a:pt x="326" y="73"/>
                  </a:lnTo>
                  <a:lnTo>
                    <a:pt x="324" y="69"/>
                  </a:lnTo>
                  <a:lnTo>
                    <a:pt x="324" y="57"/>
                  </a:lnTo>
                  <a:lnTo>
                    <a:pt x="309" y="69"/>
                  </a:lnTo>
                  <a:lnTo>
                    <a:pt x="305" y="63"/>
                  </a:lnTo>
                  <a:lnTo>
                    <a:pt x="299" y="69"/>
                  </a:lnTo>
                  <a:lnTo>
                    <a:pt x="293" y="84"/>
                  </a:lnTo>
                  <a:lnTo>
                    <a:pt x="293" y="86"/>
                  </a:lnTo>
                  <a:lnTo>
                    <a:pt x="295" y="92"/>
                  </a:lnTo>
                  <a:lnTo>
                    <a:pt x="305" y="105"/>
                  </a:lnTo>
                  <a:lnTo>
                    <a:pt x="310" y="114"/>
                  </a:lnTo>
                  <a:lnTo>
                    <a:pt x="316" y="124"/>
                  </a:lnTo>
                  <a:lnTo>
                    <a:pt x="322" y="120"/>
                  </a:lnTo>
                  <a:lnTo>
                    <a:pt x="331" y="132"/>
                  </a:lnTo>
                  <a:lnTo>
                    <a:pt x="326" y="141"/>
                  </a:lnTo>
                  <a:lnTo>
                    <a:pt x="337" y="151"/>
                  </a:lnTo>
                  <a:lnTo>
                    <a:pt x="335" y="156"/>
                  </a:lnTo>
                  <a:lnTo>
                    <a:pt x="331" y="185"/>
                  </a:lnTo>
                  <a:lnTo>
                    <a:pt x="326" y="195"/>
                  </a:lnTo>
                  <a:lnTo>
                    <a:pt x="314" y="225"/>
                  </a:lnTo>
                  <a:lnTo>
                    <a:pt x="286" y="229"/>
                  </a:lnTo>
                  <a:lnTo>
                    <a:pt x="291" y="248"/>
                  </a:lnTo>
                  <a:lnTo>
                    <a:pt x="293" y="257"/>
                  </a:lnTo>
                  <a:lnTo>
                    <a:pt x="282" y="265"/>
                  </a:lnTo>
                  <a:lnTo>
                    <a:pt x="280" y="265"/>
                  </a:lnTo>
                  <a:lnTo>
                    <a:pt x="280" y="271"/>
                  </a:lnTo>
                  <a:lnTo>
                    <a:pt x="276" y="286"/>
                  </a:lnTo>
                  <a:lnTo>
                    <a:pt x="270" y="286"/>
                  </a:lnTo>
                  <a:lnTo>
                    <a:pt x="261" y="284"/>
                  </a:lnTo>
                  <a:lnTo>
                    <a:pt x="251" y="290"/>
                  </a:lnTo>
                  <a:lnTo>
                    <a:pt x="251" y="297"/>
                  </a:lnTo>
                  <a:lnTo>
                    <a:pt x="251" y="309"/>
                  </a:lnTo>
                  <a:lnTo>
                    <a:pt x="251" y="313"/>
                  </a:lnTo>
                  <a:lnTo>
                    <a:pt x="242" y="318"/>
                  </a:lnTo>
                  <a:lnTo>
                    <a:pt x="238" y="318"/>
                  </a:lnTo>
                  <a:lnTo>
                    <a:pt x="232" y="315"/>
                  </a:lnTo>
                  <a:lnTo>
                    <a:pt x="230" y="311"/>
                  </a:lnTo>
                  <a:lnTo>
                    <a:pt x="230" y="303"/>
                  </a:lnTo>
                  <a:lnTo>
                    <a:pt x="236" y="303"/>
                  </a:lnTo>
                  <a:lnTo>
                    <a:pt x="236" y="301"/>
                  </a:lnTo>
                  <a:lnTo>
                    <a:pt x="232" y="294"/>
                  </a:lnTo>
                  <a:lnTo>
                    <a:pt x="238" y="294"/>
                  </a:lnTo>
                  <a:lnTo>
                    <a:pt x="240" y="288"/>
                  </a:lnTo>
                  <a:lnTo>
                    <a:pt x="232" y="284"/>
                  </a:lnTo>
                  <a:lnTo>
                    <a:pt x="229" y="284"/>
                  </a:lnTo>
                  <a:lnTo>
                    <a:pt x="211" y="286"/>
                  </a:lnTo>
                  <a:lnTo>
                    <a:pt x="221" y="296"/>
                  </a:lnTo>
                  <a:lnTo>
                    <a:pt x="225" y="305"/>
                  </a:lnTo>
                  <a:lnTo>
                    <a:pt x="225" y="313"/>
                  </a:lnTo>
                  <a:lnTo>
                    <a:pt x="221" y="322"/>
                  </a:lnTo>
                  <a:lnTo>
                    <a:pt x="211" y="315"/>
                  </a:lnTo>
                  <a:lnTo>
                    <a:pt x="196" y="301"/>
                  </a:lnTo>
                  <a:lnTo>
                    <a:pt x="194" y="299"/>
                  </a:lnTo>
                  <a:lnTo>
                    <a:pt x="189" y="299"/>
                  </a:lnTo>
                  <a:lnTo>
                    <a:pt x="181" y="292"/>
                  </a:lnTo>
                  <a:lnTo>
                    <a:pt x="170" y="275"/>
                  </a:lnTo>
                  <a:lnTo>
                    <a:pt x="173" y="261"/>
                  </a:lnTo>
                  <a:lnTo>
                    <a:pt x="171" y="261"/>
                  </a:lnTo>
                  <a:lnTo>
                    <a:pt x="168" y="269"/>
                  </a:lnTo>
                  <a:lnTo>
                    <a:pt x="170" y="282"/>
                  </a:lnTo>
                  <a:lnTo>
                    <a:pt x="160" y="273"/>
                  </a:lnTo>
                  <a:lnTo>
                    <a:pt x="152" y="265"/>
                  </a:lnTo>
                  <a:lnTo>
                    <a:pt x="147" y="256"/>
                  </a:lnTo>
                  <a:lnTo>
                    <a:pt x="150" y="248"/>
                  </a:lnTo>
                  <a:lnTo>
                    <a:pt x="149" y="246"/>
                  </a:lnTo>
                  <a:lnTo>
                    <a:pt x="149" y="236"/>
                  </a:lnTo>
                  <a:lnTo>
                    <a:pt x="147" y="238"/>
                  </a:lnTo>
                  <a:lnTo>
                    <a:pt x="145" y="244"/>
                  </a:lnTo>
                  <a:lnTo>
                    <a:pt x="147" y="246"/>
                  </a:lnTo>
                  <a:lnTo>
                    <a:pt x="145" y="254"/>
                  </a:lnTo>
                  <a:lnTo>
                    <a:pt x="143" y="263"/>
                  </a:lnTo>
                  <a:lnTo>
                    <a:pt x="141" y="256"/>
                  </a:lnTo>
                  <a:lnTo>
                    <a:pt x="139" y="256"/>
                  </a:lnTo>
                  <a:lnTo>
                    <a:pt x="130" y="250"/>
                  </a:lnTo>
                  <a:lnTo>
                    <a:pt x="124" y="250"/>
                  </a:lnTo>
                  <a:lnTo>
                    <a:pt x="118" y="244"/>
                  </a:lnTo>
                  <a:lnTo>
                    <a:pt x="120" y="250"/>
                  </a:lnTo>
                  <a:lnTo>
                    <a:pt x="135" y="259"/>
                  </a:lnTo>
                  <a:lnTo>
                    <a:pt x="141" y="267"/>
                  </a:lnTo>
                  <a:lnTo>
                    <a:pt x="145" y="273"/>
                  </a:lnTo>
                  <a:lnTo>
                    <a:pt x="152" y="280"/>
                  </a:lnTo>
                  <a:lnTo>
                    <a:pt x="156" y="284"/>
                  </a:lnTo>
                  <a:lnTo>
                    <a:pt x="170" y="297"/>
                  </a:lnTo>
                  <a:lnTo>
                    <a:pt x="139" y="315"/>
                  </a:lnTo>
                  <a:lnTo>
                    <a:pt x="137" y="324"/>
                  </a:lnTo>
                  <a:lnTo>
                    <a:pt x="105" y="336"/>
                  </a:lnTo>
                  <a:lnTo>
                    <a:pt x="91" y="349"/>
                  </a:lnTo>
                  <a:lnTo>
                    <a:pt x="69" y="345"/>
                  </a:lnTo>
                  <a:lnTo>
                    <a:pt x="63" y="343"/>
                  </a:lnTo>
                  <a:lnTo>
                    <a:pt x="51" y="341"/>
                  </a:lnTo>
                  <a:lnTo>
                    <a:pt x="53" y="337"/>
                  </a:lnTo>
                  <a:lnTo>
                    <a:pt x="55" y="334"/>
                  </a:lnTo>
                  <a:lnTo>
                    <a:pt x="55" y="328"/>
                  </a:lnTo>
                  <a:lnTo>
                    <a:pt x="57" y="309"/>
                  </a:lnTo>
                  <a:lnTo>
                    <a:pt x="38" y="297"/>
                  </a:lnTo>
                  <a:lnTo>
                    <a:pt x="27" y="307"/>
                  </a:lnTo>
                  <a:lnTo>
                    <a:pt x="15" y="309"/>
                  </a:lnTo>
                  <a:lnTo>
                    <a:pt x="13" y="309"/>
                  </a:lnTo>
                  <a:lnTo>
                    <a:pt x="0" y="303"/>
                  </a:lnTo>
                  <a:lnTo>
                    <a:pt x="0" y="288"/>
                  </a:lnTo>
                  <a:lnTo>
                    <a:pt x="4" y="275"/>
                  </a:lnTo>
                  <a:lnTo>
                    <a:pt x="4" y="273"/>
                  </a:lnTo>
                  <a:lnTo>
                    <a:pt x="4" y="271"/>
                  </a:lnTo>
                  <a:lnTo>
                    <a:pt x="6" y="256"/>
                  </a:lnTo>
                  <a:lnTo>
                    <a:pt x="21" y="252"/>
                  </a:lnTo>
                  <a:lnTo>
                    <a:pt x="53" y="248"/>
                  </a:lnTo>
                  <a:lnTo>
                    <a:pt x="65" y="233"/>
                  </a:lnTo>
                  <a:lnTo>
                    <a:pt x="70" y="225"/>
                  </a:lnTo>
                  <a:lnTo>
                    <a:pt x="80" y="196"/>
                  </a:lnTo>
                  <a:lnTo>
                    <a:pt x="80" y="187"/>
                  </a:lnTo>
                  <a:lnTo>
                    <a:pt x="91" y="160"/>
                  </a:lnTo>
                  <a:lnTo>
                    <a:pt x="74" y="130"/>
                  </a:lnTo>
                  <a:lnTo>
                    <a:pt x="70" y="124"/>
                  </a:lnTo>
                  <a:lnTo>
                    <a:pt x="67" y="113"/>
                  </a:lnTo>
                  <a:lnTo>
                    <a:pt x="65" y="95"/>
                  </a:lnTo>
                  <a:lnTo>
                    <a:pt x="59" y="99"/>
                  </a:lnTo>
                  <a:lnTo>
                    <a:pt x="48" y="71"/>
                  </a:lnTo>
                  <a:lnTo>
                    <a:pt x="50" y="61"/>
                  </a:lnTo>
                  <a:lnTo>
                    <a:pt x="65" y="63"/>
                  </a:lnTo>
                  <a:lnTo>
                    <a:pt x="101" y="42"/>
                  </a:lnTo>
                  <a:lnTo>
                    <a:pt x="118" y="23"/>
                  </a:lnTo>
                  <a:lnTo>
                    <a:pt x="124" y="23"/>
                  </a:lnTo>
                  <a:lnTo>
                    <a:pt x="135" y="21"/>
                  </a:lnTo>
                  <a:lnTo>
                    <a:pt x="143" y="17"/>
                  </a:lnTo>
                  <a:lnTo>
                    <a:pt x="141" y="46"/>
                  </a:lnTo>
                  <a:lnTo>
                    <a:pt x="147" y="42"/>
                  </a:lnTo>
                  <a:lnTo>
                    <a:pt x="154" y="33"/>
                  </a:lnTo>
                  <a:lnTo>
                    <a:pt x="154" y="36"/>
                  </a:lnTo>
                  <a:lnTo>
                    <a:pt x="168" y="36"/>
                  </a:lnTo>
                  <a:lnTo>
                    <a:pt x="170" y="36"/>
                  </a:lnTo>
                  <a:lnTo>
                    <a:pt x="173" y="38"/>
                  </a:lnTo>
                  <a:lnTo>
                    <a:pt x="183" y="36"/>
                  </a:lnTo>
                  <a:lnTo>
                    <a:pt x="185" y="36"/>
                  </a:lnTo>
                  <a:lnTo>
                    <a:pt x="189" y="34"/>
                  </a:lnTo>
                  <a:lnTo>
                    <a:pt x="194" y="27"/>
                  </a:lnTo>
                  <a:lnTo>
                    <a:pt x="200" y="23"/>
                  </a:lnTo>
                  <a:lnTo>
                    <a:pt x="210" y="10"/>
                  </a:lnTo>
                  <a:lnTo>
                    <a:pt x="213" y="8"/>
                  </a:lnTo>
                  <a:lnTo>
                    <a:pt x="215" y="10"/>
                  </a:lnTo>
                  <a:lnTo>
                    <a:pt x="219" y="8"/>
                  </a:lnTo>
                  <a:lnTo>
                    <a:pt x="221" y="10"/>
                  </a:lnTo>
                  <a:lnTo>
                    <a:pt x="223" y="10"/>
                  </a:lnTo>
                  <a:lnTo>
                    <a:pt x="227" y="8"/>
                  </a:lnTo>
                  <a:lnTo>
                    <a:pt x="227" y="17"/>
                  </a:lnTo>
                  <a:lnTo>
                    <a:pt x="253" y="23"/>
                  </a:lnTo>
                  <a:lnTo>
                    <a:pt x="272" y="10"/>
                  </a:lnTo>
                  <a:lnTo>
                    <a:pt x="290" y="6"/>
                  </a:lnTo>
                  <a:lnTo>
                    <a:pt x="291" y="2"/>
                  </a:lnTo>
                  <a:lnTo>
                    <a:pt x="293" y="0"/>
                  </a:lnTo>
                  <a:lnTo>
                    <a:pt x="295" y="10"/>
                  </a:lnTo>
                  <a:lnTo>
                    <a:pt x="305" y="12"/>
                  </a:lnTo>
                  <a:lnTo>
                    <a:pt x="307" y="12"/>
                  </a:lnTo>
                  <a:lnTo>
                    <a:pt x="310" y="13"/>
                  </a:lnTo>
                  <a:lnTo>
                    <a:pt x="312" y="13"/>
                  </a:lnTo>
                  <a:lnTo>
                    <a:pt x="314" y="13"/>
                  </a:lnTo>
                  <a:lnTo>
                    <a:pt x="318" y="13"/>
                  </a:lnTo>
                  <a:lnTo>
                    <a:pt x="318" y="12"/>
                  </a:lnTo>
                  <a:lnTo>
                    <a:pt x="326" y="10"/>
                  </a:lnTo>
                  <a:lnTo>
                    <a:pt x="330" y="10"/>
                  </a:lnTo>
                  <a:lnTo>
                    <a:pt x="328" y="19"/>
                  </a:lnTo>
                  <a:lnTo>
                    <a:pt x="333" y="23"/>
                  </a:lnTo>
                  <a:lnTo>
                    <a:pt x="335" y="29"/>
                  </a:lnTo>
                  <a:lnTo>
                    <a:pt x="337" y="33"/>
                  </a:lnTo>
                  <a:lnTo>
                    <a:pt x="343" y="38"/>
                  </a:lnTo>
                  <a:lnTo>
                    <a:pt x="345" y="42"/>
                  </a:lnTo>
                  <a:lnTo>
                    <a:pt x="345" y="50"/>
                  </a:lnTo>
                  <a:lnTo>
                    <a:pt x="347" y="52"/>
                  </a:lnTo>
                  <a:lnTo>
                    <a:pt x="347" y="53"/>
                  </a:lnTo>
                  <a:lnTo>
                    <a:pt x="345" y="63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3" name="Freeform 80"/>
            <p:cNvSpPr>
              <a:spLocks/>
            </p:cNvSpPr>
            <p:nvPr/>
          </p:nvSpPr>
          <p:spPr bwMode="auto">
            <a:xfrm>
              <a:off x="1825" y="3350"/>
              <a:ext cx="165" cy="231"/>
            </a:xfrm>
            <a:custGeom>
              <a:avLst/>
              <a:gdLst>
                <a:gd name="T0" fmla="*/ 1 w 294"/>
                <a:gd name="T1" fmla="*/ 1 h 406"/>
                <a:gd name="T2" fmla="*/ 1 w 294"/>
                <a:gd name="T3" fmla="*/ 2 h 406"/>
                <a:gd name="T4" fmla="*/ 1 w 294"/>
                <a:gd name="T5" fmla="*/ 2 h 406"/>
                <a:gd name="T6" fmla="*/ 1 w 294"/>
                <a:gd name="T7" fmla="*/ 2 h 406"/>
                <a:gd name="T8" fmla="*/ 1 w 294"/>
                <a:gd name="T9" fmla="*/ 2 h 406"/>
                <a:gd name="T10" fmla="*/ 1 w 294"/>
                <a:gd name="T11" fmla="*/ 2 h 406"/>
                <a:gd name="T12" fmla="*/ 1 w 294"/>
                <a:gd name="T13" fmla="*/ 2 h 406"/>
                <a:gd name="T14" fmla="*/ 1 w 294"/>
                <a:gd name="T15" fmla="*/ 2 h 406"/>
                <a:gd name="T16" fmla="*/ 1 w 294"/>
                <a:gd name="T17" fmla="*/ 2 h 406"/>
                <a:gd name="T18" fmla="*/ 1 w 294"/>
                <a:gd name="T19" fmla="*/ 2 h 406"/>
                <a:gd name="T20" fmla="*/ 1 w 294"/>
                <a:gd name="T21" fmla="*/ 2 h 406"/>
                <a:gd name="T22" fmla="*/ 1 w 294"/>
                <a:gd name="T23" fmla="*/ 2 h 406"/>
                <a:gd name="T24" fmla="*/ 1 w 294"/>
                <a:gd name="T25" fmla="*/ 2 h 406"/>
                <a:gd name="T26" fmla="*/ 1 w 294"/>
                <a:gd name="T27" fmla="*/ 2 h 406"/>
                <a:gd name="T28" fmla="*/ 1 w 294"/>
                <a:gd name="T29" fmla="*/ 2 h 406"/>
                <a:gd name="T30" fmla="*/ 1 w 294"/>
                <a:gd name="T31" fmla="*/ 2 h 406"/>
                <a:gd name="T32" fmla="*/ 1 w 294"/>
                <a:gd name="T33" fmla="*/ 1 h 406"/>
                <a:gd name="T34" fmla="*/ 1 w 294"/>
                <a:gd name="T35" fmla="*/ 1 h 406"/>
                <a:gd name="T36" fmla="*/ 1 w 294"/>
                <a:gd name="T37" fmla="*/ 1 h 406"/>
                <a:gd name="T38" fmla="*/ 1 w 294"/>
                <a:gd name="T39" fmla="*/ 1 h 406"/>
                <a:gd name="T40" fmla="*/ 1 w 294"/>
                <a:gd name="T41" fmla="*/ 1 h 406"/>
                <a:gd name="T42" fmla="*/ 1 w 294"/>
                <a:gd name="T43" fmla="*/ 1 h 406"/>
                <a:gd name="T44" fmla="*/ 1 w 294"/>
                <a:gd name="T45" fmla="*/ 1 h 406"/>
                <a:gd name="T46" fmla="*/ 1 w 294"/>
                <a:gd name="T47" fmla="*/ 1 h 406"/>
                <a:gd name="T48" fmla="*/ 1 w 294"/>
                <a:gd name="T49" fmla="*/ 1 h 406"/>
                <a:gd name="T50" fmla="*/ 1 w 294"/>
                <a:gd name="T51" fmla="*/ 1 h 406"/>
                <a:gd name="T52" fmla="*/ 1 w 294"/>
                <a:gd name="T53" fmla="*/ 1 h 406"/>
                <a:gd name="T54" fmla="*/ 1 w 294"/>
                <a:gd name="T55" fmla="*/ 1 h 406"/>
                <a:gd name="T56" fmla="*/ 1 w 294"/>
                <a:gd name="T57" fmla="*/ 1 h 406"/>
                <a:gd name="T58" fmla="*/ 1 w 294"/>
                <a:gd name="T59" fmla="*/ 1 h 406"/>
                <a:gd name="T60" fmla="*/ 1 w 294"/>
                <a:gd name="T61" fmla="*/ 1 h 406"/>
                <a:gd name="T62" fmla="*/ 1 w 294"/>
                <a:gd name="T63" fmla="*/ 1 h 406"/>
                <a:gd name="T64" fmla="*/ 1 w 294"/>
                <a:gd name="T65" fmla="*/ 1 h 406"/>
                <a:gd name="T66" fmla="*/ 1 w 294"/>
                <a:gd name="T67" fmla="*/ 1 h 406"/>
                <a:gd name="T68" fmla="*/ 1 w 294"/>
                <a:gd name="T69" fmla="*/ 1 h 406"/>
                <a:gd name="T70" fmla="*/ 1 w 294"/>
                <a:gd name="T71" fmla="*/ 1 h 406"/>
                <a:gd name="T72" fmla="*/ 1 w 294"/>
                <a:gd name="T73" fmla="*/ 1 h 406"/>
                <a:gd name="T74" fmla="*/ 1 w 294"/>
                <a:gd name="T75" fmla="*/ 1 h 406"/>
                <a:gd name="T76" fmla="*/ 1 w 294"/>
                <a:gd name="T77" fmla="*/ 1 h 406"/>
                <a:gd name="T78" fmla="*/ 1 w 294"/>
                <a:gd name="T79" fmla="*/ 1 h 406"/>
                <a:gd name="T80" fmla="*/ 1 w 294"/>
                <a:gd name="T81" fmla="*/ 1 h 406"/>
                <a:gd name="T82" fmla="*/ 1 w 294"/>
                <a:gd name="T83" fmla="*/ 1 h 406"/>
                <a:gd name="T84" fmla="*/ 2 w 294"/>
                <a:gd name="T85" fmla="*/ 1 h 406"/>
                <a:gd name="T86" fmla="*/ 2 w 294"/>
                <a:gd name="T87" fmla="*/ 1 h 4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4"/>
                <a:gd name="T133" fmla="*/ 0 h 406"/>
                <a:gd name="T134" fmla="*/ 294 w 294"/>
                <a:gd name="T135" fmla="*/ 406 h 40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4" h="406">
                  <a:moveTo>
                    <a:pt x="288" y="191"/>
                  </a:moveTo>
                  <a:lnTo>
                    <a:pt x="271" y="210"/>
                  </a:lnTo>
                  <a:lnTo>
                    <a:pt x="235" y="231"/>
                  </a:lnTo>
                  <a:lnTo>
                    <a:pt x="220" y="229"/>
                  </a:lnTo>
                  <a:lnTo>
                    <a:pt x="218" y="239"/>
                  </a:lnTo>
                  <a:lnTo>
                    <a:pt x="229" y="267"/>
                  </a:lnTo>
                  <a:lnTo>
                    <a:pt x="235" y="263"/>
                  </a:lnTo>
                  <a:lnTo>
                    <a:pt x="237" y="281"/>
                  </a:lnTo>
                  <a:lnTo>
                    <a:pt x="240" y="292"/>
                  </a:lnTo>
                  <a:lnTo>
                    <a:pt x="244" y="298"/>
                  </a:lnTo>
                  <a:lnTo>
                    <a:pt x="261" y="328"/>
                  </a:lnTo>
                  <a:lnTo>
                    <a:pt x="250" y="355"/>
                  </a:lnTo>
                  <a:lnTo>
                    <a:pt x="250" y="364"/>
                  </a:lnTo>
                  <a:lnTo>
                    <a:pt x="240" y="393"/>
                  </a:lnTo>
                  <a:lnTo>
                    <a:pt x="235" y="401"/>
                  </a:lnTo>
                  <a:lnTo>
                    <a:pt x="210" y="382"/>
                  </a:lnTo>
                  <a:lnTo>
                    <a:pt x="185" y="376"/>
                  </a:lnTo>
                  <a:lnTo>
                    <a:pt x="183" y="372"/>
                  </a:lnTo>
                  <a:lnTo>
                    <a:pt x="155" y="372"/>
                  </a:lnTo>
                  <a:lnTo>
                    <a:pt x="153" y="389"/>
                  </a:lnTo>
                  <a:lnTo>
                    <a:pt x="124" y="406"/>
                  </a:lnTo>
                  <a:lnTo>
                    <a:pt x="75" y="391"/>
                  </a:lnTo>
                  <a:lnTo>
                    <a:pt x="101" y="361"/>
                  </a:lnTo>
                  <a:lnTo>
                    <a:pt x="101" y="359"/>
                  </a:lnTo>
                  <a:lnTo>
                    <a:pt x="98" y="353"/>
                  </a:lnTo>
                  <a:lnTo>
                    <a:pt x="63" y="334"/>
                  </a:lnTo>
                  <a:lnTo>
                    <a:pt x="59" y="338"/>
                  </a:lnTo>
                  <a:lnTo>
                    <a:pt x="29" y="326"/>
                  </a:lnTo>
                  <a:lnTo>
                    <a:pt x="25" y="311"/>
                  </a:lnTo>
                  <a:lnTo>
                    <a:pt x="23" y="298"/>
                  </a:lnTo>
                  <a:lnTo>
                    <a:pt x="27" y="296"/>
                  </a:lnTo>
                  <a:lnTo>
                    <a:pt x="46" y="248"/>
                  </a:lnTo>
                  <a:lnTo>
                    <a:pt x="54" y="233"/>
                  </a:lnTo>
                  <a:lnTo>
                    <a:pt x="52" y="223"/>
                  </a:lnTo>
                  <a:lnTo>
                    <a:pt x="54" y="220"/>
                  </a:lnTo>
                  <a:lnTo>
                    <a:pt x="40" y="199"/>
                  </a:lnTo>
                  <a:lnTo>
                    <a:pt x="37" y="174"/>
                  </a:lnTo>
                  <a:lnTo>
                    <a:pt x="44" y="155"/>
                  </a:lnTo>
                  <a:lnTo>
                    <a:pt x="40" y="151"/>
                  </a:lnTo>
                  <a:lnTo>
                    <a:pt x="40" y="145"/>
                  </a:lnTo>
                  <a:lnTo>
                    <a:pt x="12" y="134"/>
                  </a:lnTo>
                  <a:lnTo>
                    <a:pt x="10" y="132"/>
                  </a:lnTo>
                  <a:lnTo>
                    <a:pt x="8" y="117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4" y="103"/>
                  </a:lnTo>
                  <a:lnTo>
                    <a:pt x="21" y="101"/>
                  </a:lnTo>
                  <a:lnTo>
                    <a:pt x="48" y="80"/>
                  </a:lnTo>
                  <a:lnTo>
                    <a:pt x="59" y="61"/>
                  </a:lnTo>
                  <a:lnTo>
                    <a:pt x="61" y="60"/>
                  </a:lnTo>
                  <a:lnTo>
                    <a:pt x="90" y="40"/>
                  </a:lnTo>
                  <a:lnTo>
                    <a:pt x="103" y="18"/>
                  </a:lnTo>
                  <a:lnTo>
                    <a:pt x="143" y="29"/>
                  </a:lnTo>
                  <a:lnTo>
                    <a:pt x="145" y="16"/>
                  </a:lnTo>
                  <a:lnTo>
                    <a:pt x="187" y="0"/>
                  </a:lnTo>
                  <a:lnTo>
                    <a:pt x="200" y="14"/>
                  </a:lnTo>
                  <a:lnTo>
                    <a:pt x="216" y="6"/>
                  </a:lnTo>
                  <a:lnTo>
                    <a:pt x="223" y="2"/>
                  </a:lnTo>
                  <a:lnTo>
                    <a:pt x="239" y="25"/>
                  </a:lnTo>
                  <a:lnTo>
                    <a:pt x="239" y="29"/>
                  </a:lnTo>
                  <a:lnTo>
                    <a:pt x="254" y="71"/>
                  </a:lnTo>
                  <a:lnTo>
                    <a:pt x="265" y="75"/>
                  </a:lnTo>
                  <a:lnTo>
                    <a:pt x="261" y="79"/>
                  </a:lnTo>
                  <a:lnTo>
                    <a:pt x="250" y="88"/>
                  </a:lnTo>
                  <a:lnTo>
                    <a:pt x="254" y="90"/>
                  </a:lnTo>
                  <a:lnTo>
                    <a:pt x="256" y="92"/>
                  </a:lnTo>
                  <a:lnTo>
                    <a:pt x="265" y="100"/>
                  </a:lnTo>
                  <a:lnTo>
                    <a:pt x="263" y="100"/>
                  </a:lnTo>
                  <a:lnTo>
                    <a:pt x="260" y="111"/>
                  </a:lnTo>
                  <a:lnTo>
                    <a:pt x="261" y="115"/>
                  </a:lnTo>
                  <a:lnTo>
                    <a:pt x="261" y="119"/>
                  </a:lnTo>
                  <a:lnTo>
                    <a:pt x="263" y="126"/>
                  </a:lnTo>
                  <a:lnTo>
                    <a:pt x="258" y="136"/>
                  </a:lnTo>
                  <a:lnTo>
                    <a:pt x="256" y="138"/>
                  </a:lnTo>
                  <a:lnTo>
                    <a:pt x="254" y="138"/>
                  </a:lnTo>
                  <a:lnTo>
                    <a:pt x="250" y="143"/>
                  </a:lnTo>
                  <a:lnTo>
                    <a:pt x="254" y="143"/>
                  </a:lnTo>
                  <a:lnTo>
                    <a:pt x="261" y="149"/>
                  </a:lnTo>
                  <a:lnTo>
                    <a:pt x="261" y="151"/>
                  </a:lnTo>
                  <a:lnTo>
                    <a:pt x="261" y="155"/>
                  </a:lnTo>
                  <a:lnTo>
                    <a:pt x="261" y="161"/>
                  </a:lnTo>
                  <a:lnTo>
                    <a:pt x="273" y="172"/>
                  </a:lnTo>
                  <a:lnTo>
                    <a:pt x="277" y="172"/>
                  </a:lnTo>
                  <a:lnTo>
                    <a:pt x="279" y="172"/>
                  </a:lnTo>
                  <a:lnTo>
                    <a:pt x="280" y="172"/>
                  </a:lnTo>
                  <a:lnTo>
                    <a:pt x="290" y="174"/>
                  </a:lnTo>
                  <a:lnTo>
                    <a:pt x="294" y="191"/>
                  </a:lnTo>
                  <a:lnTo>
                    <a:pt x="288" y="191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4" name="Freeform 81"/>
            <p:cNvSpPr>
              <a:spLocks/>
            </p:cNvSpPr>
            <p:nvPr/>
          </p:nvSpPr>
          <p:spPr bwMode="auto">
            <a:xfrm>
              <a:off x="1952" y="2970"/>
              <a:ext cx="210" cy="165"/>
            </a:xfrm>
            <a:custGeom>
              <a:avLst/>
              <a:gdLst>
                <a:gd name="T0" fmla="*/ 2 w 372"/>
                <a:gd name="T1" fmla="*/ 1 h 289"/>
                <a:gd name="T2" fmla="*/ 2 w 372"/>
                <a:gd name="T3" fmla="*/ 1 h 289"/>
                <a:gd name="T4" fmla="*/ 2 w 372"/>
                <a:gd name="T5" fmla="*/ 1 h 289"/>
                <a:gd name="T6" fmla="*/ 2 w 372"/>
                <a:gd name="T7" fmla="*/ 2 h 289"/>
                <a:gd name="T8" fmla="*/ 2 w 372"/>
                <a:gd name="T9" fmla="*/ 2 h 289"/>
                <a:gd name="T10" fmla="*/ 2 w 372"/>
                <a:gd name="T11" fmla="*/ 2 h 289"/>
                <a:gd name="T12" fmla="*/ 1 w 372"/>
                <a:gd name="T13" fmla="*/ 2 h 289"/>
                <a:gd name="T14" fmla="*/ 1 w 372"/>
                <a:gd name="T15" fmla="*/ 2 h 289"/>
                <a:gd name="T16" fmla="*/ 1 w 372"/>
                <a:gd name="T17" fmla="*/ 2 h 289"/>
                <a:gd name="T18" fmla="*/ 1 w 372"/>
                <a:gd name="T19" fmla="*/ 2 h 289"/>
                <a:gd name="T20" fmla="*/ 1 w 372"/>
                <a:gd name="T21" fmla="*/ 1 h 289"/>
                <a:gd name="T22" fmla="*/ 1 w 372"/>
                <a:gd name="T23" fmla="*/ 1 h 289"/>
                <a:gd name="T24" fmla="*/ 1 w 372"/>
                <a:gd name="T25" fmla="*/ 2 h 289"/>
                <a:gd name="T26" fmla="*/ 1 w 372"/>
                <a:gd name="T27" fmla="*/ 1 h 289"/>
                <a:gd name="T28" fmla="*/ 1 w 372"/>
                <a:gd name="T29" fmla="*/ 1 h 289"/>
                <a:gd name="T30" fmla="*/ 1 w 372"/>
                <a:gd name="T31" fmla="*/ 1 h 289"/>
                <a:gd name="T32" fmla="*/ 1 w 372"/>
                <a:gd name="T33" fmla="*/ 1 h 289"/>
                <a:gd name="T34" fmla="*/ 1 w 372"/>
                <a:gd name="T35" fmla="*/ 1 h 289"/>
                <a:gd name="T36" fmla="*/ 1 w 372"/>
                <a:gd name="T37" fmla="*/ 1 h 289"/>
                <a:gd name="T38" fmla="*/ 1 w 372"/>
                <a:gd name="T39" fmla="*/ 1 h 289"/>
                <a:gd name="T40" fmla="*/ 1 w 372"/>
                <a:gd name="T41" fmla="*/ 1 h 289"/>
                <a:gd name="T42" fmla="*/ 1 w 372"/>
                <a:gd name="T43" fmla="*/ 1 h 289"/>
                <a:gd name="T44" fmla="*/ 1 w 372"/>
                <a:gd name="T45" fmla="*/ 1 h 289"/>
                <a:gd name="T46" fmla="*/ 1 w 372"/>
                <a:gd name="T47" fmla="*/ 1 h 289"/>
                <a:gd name="T48" fmla="*/ 1 w 372"/>
                <a:gd name="T49" fmla="*/ 1 h 289"/>
                <a:gd name="T50" fmla="*/ 1 w 372"/>
                <a:gd name="T51" fmla="*/ 1 h 289"/>
                <a:gd name="T52" fmla="*/ 1 w 372"/>
                <a:gd name="T53" fmla="*/ 1 h 289"/>
                <a:gd name="T54" fmla="*/ 1 w 372"/>
                <a:gd name="T55" fmla="*/ 1 h 289"/>
                <a:gd name="T56" fmla="*/ 1 w 372"/>
                <a:gd name="T57" fmla="*/ 1 h 289"/>
                <a:gd name="T58" fmla="*/ 2 w 372"/>
                <a:gd name="T59" fmla="*/ 1 h 289"/>
                <a:gd name="T60" fmla="*/ 2 w 372"/>
                <a:gd name="T61" fmla="*/ 1 h 289"/>
                <a:gd name="T62" fmla="*/ 2 w 372"/>
                <a:gd name="T63" fmla="*/ 1 h 289"/>
                <a:gd name="T64" fmla="*/ 2 w 372"/>
                <a:gd name="T65" fmla="*/ 1 h 289"/>
                <a:gd name="T66" fmla="*/ 2 w 372"/>
                <a:gd name="T67" fmla="*/ 1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2"/>
                <a:gd name="T103" fmla="*/ 0 h 289"/>
                <a:gd name="T104" fmla="*/ 372 w 372"/>
                <a:gd name="T105" fmla="*/ 289 h 2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2" h="289">
                  <a:moveTo>
                    <a:pt x="339" y="102"/>
                  </a:moveTo>
                  <a:lnTo>
                    <a:pt x="333" y="139"/>
                  </a:lnTo>
                  <a:lnTo>
                    <a:pt x="349" y="152"/>
                  </a:lnTo>
                  <a:lnTo>
                    <a:pt x="333" y="192"/>
                  </a:lnTo>
                  <a:lnTo>
                    <a:pt x="324" y="194"/>
                  </a:lnTo>
                  <a:lnTo>
                    <a:pt x="297" y="221"/>
                  </a:lnTo>
                  <a:lnTo>
                    <a:pt x="295" y="226"/>
                  </a:lnTo>
                  <a:lnTo>
                    <a:pt x="293" y="232"/>
                  </a:lnTo>
                  <a:lnTo>
                    <a:pt x="280" y="245"/>
                  </a:lnTo>
                  <a:lnTo>
                    <a:pt x="269" y="259"/>
                  </a:lnTo>
                  <a:lnTo>
                    <a:pt x="250" y="276"/>
                  </a:lnTo>
                  <a:lnTo>
                    <a:pt x="234" y="282"/>
                  </a:lnTo>
                  <a:lnTo>
                    <a:pt x="219" y="283"/>
                  </a:lnTo>
                  <a:lnTo>
                    <a:pt x="196" y="270"/>
                  </a:lnTo>
                  <a:lnTo>
                    <a:pt x="164" y="289"/>
                  </a:lnTo>
                  <a:lnTo>
                    <a:pt x="139" y="280"/>
                  </a:lnTo>
                  <a:lnTo>
                    <a:pt x="124" y="257"/>
                  </a:lnTo>
                  <a:lnTo>
                    <a:pt x="113" y="242"/>
                  </a:lnTo>
                  <a:lnTo>
                    <a:pt x="103" y="257"/>
                  </a:lnTo>
                  <a:lnTo>
                    <a:pt x="86" y="257"/>
                  </a:lnTo>
                  <a:lnTo>
                    <a:pt x="92" y="243"/>
                  </a:lnTo>
                  <a:lnTo>
                    <a:pt x="78" y="219"/>
                  </a:lnTo>
                  <a:lnTo>
                    <a:pt x="71" y="213"/>
                  </a:lnTo>
                  <a:lnTo>
                    <a:pt x="53" y="203"/>
                  </a:lnTo>
                  <a:lnTo>
                    <a:pt x="50" y="207"/>
                  </a:lnTo>
                  <a:lnTo>
                    <a:pt x="19" y="222"/>
                  </a:lnTo>
                  <a:lnTo>
                    <a:pt x="0" y="213"/>
                  </a:lnTo>
                  <a:lnTo>
                    <a:pt x="23" y="188"/>
                  </a:lnTo>
                  <a:lnTo>
                    <a:pt x="27" y="182"/>
                  </a:lnTo>
                  <a:lnTo>
                    <a:pt x="36" y="146"/>
                  </a:lnTo>
                  <a:lnTo>
                    <a:pt x="63" y="150"/>
                  </a:lnTo>
                  <a:lnTo>
                    <a:pt x="61" y="131"/>
                  </a:lnTo>
                  <a:lnTo>
                    <a:pt x="50" y="118"/>
                  </a:lnTo>
                  <a:lnTo>
                    <a:pt x="53" y="104"/>
                  </a:lnTo>
                  <a:lnTo>
                    <a:pt x="53" y="97"/>
                  </a:lnTo>
                  <a:lnTo>
                    <a:pt x="59" y="91"/>
                  </a:lnTo>
                  <a:lnTo>
                    <a:pt x="57" y="83"/>
                  </a:lnTo>
                  <a:lnTo>
                    <a:pt x="78" y="83"/>
                  </a:lnTo>
                  <a:lnTo>
                    <a:pt x="84" y="64"/>
                  </a:lnTo>
                  <a:lnTo>
                    <a:pt x="82" y="41"/>
                  </a:lnTo>
                  <a:lnTo>
                    <a:pt x="80" y="38"/>
                  </a:lnTo>
                  <a:lnTo>
                    <a:pt x="86" y="36"/>
                  </a:lnTo>
                  <a:lnTo>
                    <a:pt x="82" y="30"/>
                  </a:lnTo>
                  <a:lnTo>
                    <a:pt x="84" y="26"/>
                  </a:lnTo>
                  <a:lnTo>
                    <a:pt x="90" y="0"/>
                  </a:lnTo>
                  <a:lnTo>
                    <a:pt x="92" y="1"/>
                  </a:lnTo>
                  <a:lnTo>
                    <a:pt x="109" y="9"/>
                  </a:lnTo>
                  <a:lnTo>
                    <a:pt x="114" y="20"/>
                  </a:lnTo>
                  <a:lnTo>
                    <a:pt x="116" y="26"/>
                  </a:lnTo>
                  <a:lnTo>
                    <a:pt x="113" y="40"/>
                  </a:lnTo>
                  <a:lnTo>
                    <a:pt x="124" y="40"/>
                  </a:lnTo>
                  <a:lnTo>
                    <a:pt x="132" y="55"/>
                  </a:lnTo>
                  <a:lnTo>
                    <a:pt x="143" y="51"/>
                  </a:lnTo>
                  <a:lnTo>
                    <a:pt x="153" y="51"/>
                  </a:lnTo>
                  <a:lnTo>
                    <a:pt x="170" y="57"/>
                  </a:lnTo>
                  <a:lnTo>
                    <a:pt x="196" y="53"/>
                  </a:lnTo>
                  <a:lnTo>
                    <a:pt x="206" y="45"/>
                  </a:lnTo>
                  <a:lnTo>
                    <a:pt x="221" y="40"/>
                  </a:lnTo>
                  <a:lnTo>
                    <a:pt x="225" y="38"/>
                  </a:lnTo>
                  <a:lnTo>
                    <a:pt x="244" y="28"/>
                  </a:lnTo>
                  <a:lnTo>
                    <a:pt x="252" y="32"/>
                  </a:lnTo>
                  <a:lnTo>
                    <a:pt x="288" y="55"/>
                  </a:lnTo>
                  <a:lnTo>
                    <a:pt x="314" y="34"/>
                  </a:lnTo>
                  <a:lnTo>
                    <a:pt x="332" y="28"/>
                  </a:lnTo>
                  <a:lnTo>
                    <a:pt x="333" y="22"/>
                  </a:lnTo>
                  <a:lnTo>
                    <a:pt x="366" y="13"/>
                  </a:lnTo>
                  <a:lnTo>
                    <a:pt x="372" y="49"/>
                  </a:lnTo>
                  <a:lnTo>
                    <a:pt x="368" y="108"/>
                  </a:lnTo>
                  <a:lnTo>
                    <a:pt x="339" y="102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5" name="Freeform 82"/>
            <p:cNvSpPr>
              <a:spLocks/>
            </p:cNvSpPr>
            <p:nvPr/>
          </p:nvSpPr>
          <p:spPr bwMode="auto">
            <a:xfrm>
              <a:off x="1992" y="3079"/>
              <a:ext cx="194" cy="186"/>
            </a:xfrm>
            <a:custGeom>
              <a:avLst/>
              <a:gdLst>
                <a:gd name="T0" fmla="*/ 2 w 342"/>
                <a:gd name="T1" fmla="*/ 1 h 330"/>
                <a:gd name="T2" fmla="*/ 2 w 342"/>
                <a:gd name="T3" fmla="*/ 1 h 330"/>
                <a:gd name="T4" fmla="*/ 2 w 342"/>
                <a:gd name="T5" fmla="*/ 1 h 330"/>
                <a:gd name="T6" fmla="*/ 2 w 342"/>
                <a:gd name="T7" fmla="*/ 1 h 330"/>
                <a:gd name="T8" fmla="*/ 2 w 342"/>
                <a:gd name="T9" fmla="*/ 1 h 330"/>
                <a:gd name="T10" fmla="*/ 2 w 342"/>
                <a:gd name="T11" fmla="*/ 1 h 330"/>
                <a:gd name="T12" fmla="*/ 2 w 342"/>
                <a:gd name="T13" fmla="*/ 1 h 330"/>
                <a:gd name="T14" fmla="*/ 2 w 342"/>
                <a:gd name="T15" fmla="*/ 1 h 330"/>
                <a:gd name="T16" fmla="*/ 2 w 342"/>
                <a:gd name="T17" fmla="*/ 1 h 330"/>
                <a:gd name="T18" fmla="*/ 2 w 342"/>
                <a:gd name="T19" fmla="*/ 1 h 330"/>
                <a:gd name="T20" fmla="*/ 2 w 342"/>
                <a:gd name="T21" fmla="*/ 1 h 330"/>
                <a:gd name="T22" fmla="*/ 2 w 342"/>
                <a:gd name="T23" fmla="*/ 1 h 330"/>
                <a:gd name="T24" fmla="*/ 2 w 342"/>
                <a:gd name="T25" fmla="*/ 1 h 330"/>
                <a:gd name="T26" fmla="*/ 1 w 342"/>
                <a:gd name="T27" fmla="*/ 1 h 330"/>
                <a:gd name="T28" fmla="*/ 1 w 342"/>
                <a:gd name="T29" fmla="*/ 1 h 330"/>
                <a:gd name="T30" fmla="*/ 1 w 342"/>
                <a:gd name="T31" fmla="*/ 1 h 330"/>
                <a:gd name="T32" fmla="*/ 1 w 342"/>
                <a:gd name="T33" fmla="*/ 2 h 330"/>
                <a:gd name="T34" fmla="*/ 1 w 342"/>
                <a:gd name="T35" fmla="*/ 2 h 330"/>
                <a:gd name="T36" fmla="*/ 1 w 342"/>
                <a:gd name="T37" fmla="*/ 2 h 330"/>
                <a:gd name="T38" fmla="*/ 1 w 342"/>
                <a:gd name="T39" fmla="*/ 2 h 330"/>
                <a:gd name="T40" fmla="*/ 1 w 342"/>
                <a:gd name="T41" fmla="*/ 2 h 330"/>
                <a:gd name="T42" fmla="*/ 1 w 342"/>
                <a:gd name="T43" fmla="*/ 2 h 330"/>
                <a:gd name="T44" fmla="*/ 1 w 342"/>
                <a:gd name="T45" fmla="*/ 2 h 330"/>
                <a:gd name="T46" fmla="*/ 1 w 342"/>
                <a:gd name="T47" fmla="*/ 2 h 330"/>
                <a:gd name="T48" fmla="*/ 1 w 342"/>
                <a:gd name="T49" fmla="*/ 2 h 330"/>
                <a:gd name="T50" fmla="*/ 1 w 342"/>
                <a:gd name="T51" fmla="*/ 2 h 330"/>
                <a:gd name="T52" fmla="*/ 1 w 342"/>
                <a:gd name="T53" fmla="*/ 2 h 330"/>
                <a:gd name="T54" fmla="*/ 1 w 342"/>
                <a:gd name="T55" fmla="*/ 2 h 330"/>
                <a:gd name="T56" fmla="*/ 1 w 342"/>
                <a:gd name="T57" fmla="*/ 2 h 330"/>
                <a:gd name="T58" fmla="*/ 1 w 342"/>
                <a:gd name="T59" fmla="*/ 2 h 330"/>
                <a:gd name="T60" fmla="*/ 1 w 342"/>
                <a:gd name="T61" fmla="*/ 2 h 330"/>
                <a:gd name="T62" fmla="*/ 1 w 342"/>
                <a:gd name="T63" fmla="*/ 2 h 330"/>
                <a:gd name="T64" fmla="*/ 1 w 342"/>
                <a:gd name="T65" fmla="*/ 2 h 330"/>
                <a:gd name="T66" fmla="*/ 0 w 342"/>
                <a:gd name="T67" fmla="*/ 2 h 330"/>
                <a:gd name="T68" fmla="*/ 1 w 342"/>
                <a:gd name="T69" fmla="*/ 2 h 330"/>
                <a:gd name="T70" fmla="*/ 1 w 342"/>
                <a:gd name="T71" fmla="*/ 1 h 330"/>
                <a:gd name="T72" fmla="*/ 1 w 342"/>
                <a:gd name="T73" fmla="*/ 1 h 330"/>
                <a:gd name="T74" fmla="*/ 1 w 342"/>
                <a:gd name="T75" fmla="*/ 1 h 330"/>
                <a:gd name="T76" fmla="*/ 1 w 342"/>
                <a:gd name="T77" fmla="*/ 1 h 330"/>
                <a:gd name="T78" fmla="*/ 1 w 342"/>
                <a:gd name="T79" fmla="*/ 1 h 330"/>
                <a:gd name="T80" fmla="*/ 1 w 342"/>
                <a:gd name="T81" fmla="*/ 1 h 330"/>
                <a:gd name="T82" fmla="*/ 1 w 342"/>
                <a:gd name="T83" fmla="*/ 1 h 330"/>
                <a:gd name="T84" fmla="*/ 1 w 342"/>
                <a:gd name="T85" fmla="*/ 1 h 330"/>
                <a:gd name="T86" fmla="*/ 1 w 342"/>
                <a:gd name="T87" fmla="*/ 1 h 330"/>
                <a:gd name="T88" fmla="*/ 1 w 342"/>
                <a:gd name="T89" fmla="*/ 1 h 330"/>
                <a:gd name="T90" fmla="*/ 1 w 342"/>
                <a:gd name="T91" fmla="*/ 1 h 330"/>
                <a:gd name="T92" fmla="*/ 1 w 342"/>
                <a:gd name="T93" fmla="*/ 1 h 330"/>
                <a:gd name="T94" fmla="*/ 1 w 342"/>
                <a:gd name="T95" fmla="*/ 1 h 330"/>
                <a:gd name="T96" fmla="*/ 1 w 342"/>
                <a:gd name="T97" fmla="*/ 1 h 330"/>
                <a:gd name="T98" fmla="*/ 1 w 342"/>
                <a:gd name="T99" fmla="*/ 1 h 330"/>
                <a:gd name="T100" fmla="*/ 1 w 342"/>
                <a:gd name="T101" fmla="*/ 1 h 330"/>
                <a:gd name="T102" fmla="*/ 1 w 342"/>
                <a:gd name="T103" fmla="*/ 1 h 330"/>
                <a:gd name="T104" fmla="*/ 1 w 342"/>
                <a:gd name="T105" fmla="*/ 1 h 330"/>
                <a:gd name="T106" fmla="*/ 2 w 342"/>
                <a:gd name="T107" fmla="*/ 1 h 330"/>
                <a:gd name="T108" fmla="*/ 2 w 342"/>
                <a:gd name="T109" fmla="*/ 1 h 330"/>
                <a:gd name="T110" fmla="*/ 2 w 342"/>
                <a:gd name="T111" fmla="*/ 1 h 330"/>
                <a:gd name="T112" fmla="*/ 2 w 342"/>
                <a:gd name="T113" fmla="*/ 0 h 330"/>
                <a:gd name="T114" fmla="*/ 2 w 342"/>
                <a:gd name="T115" fmla="*/ 1 h 3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2"/>
                <a:gd name="T175" fmla="*/ 0 h 330"/>
                <a:gd name="T176" fmla="*/ 342 w 342"/>
                <a:gd name="T177" fmla="*/ 330 h 3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2" h="330">
                  <a:moveTo>
                    <a:pt x="342" y="19"/>
                  </a:moveTo>
                  <a:lnTo>
                    <a:pt x="335" y="50"/>
                  </a:lnTo>
                  <a:lnTo>
                    <a:pt x="337" y="63"/>
                  </a:lnTo>
                  <a:lnTo>
                    <a:pt x="318" y="90"/>
                  </a:lnTo>
                  <a:lnTo>
                    <a:pt x="306" y="109"/>
                  </a:lnTo>
                  <a:lnTo>
                    <a:pt x="299" y="111"/>
                  </a:lnTo>
                  <a:lnTo>
                    <a:pt x="291" y="116"/>
                  </a:lnTo>
                  <a:lnTo>
                    <a:pt x="287" y="149"/>
                  </a:lnTo>
                  <a:lnTo>
                    <a:pt x="280" y="158"/>
                  </a:lnTo>
                  <a:lnTo>
                    <a:pt x="264" y="181"/>
                  </a:lnTo>
                  <a:lnTo>
                    <a:pt x="262" y="189"/>
                  </a:lnTo>
                  <a:lnTo>
                    <a:pt x="234" y="210"/>
                  </a:lnTo>
                  <a:lnTo>
                    <a:pt x="230" y="210"/>
                  </a:lnTo>
                  <a:lnTo>
                    <a:pt x="221" y="217"/>
                  </a:lnTo>
                  <a:lnTo>
                    <a:pt x="211" y="227"/>
                  </a:lnTo>
                  <a:lnTo>
                    <a:pt x="203" y="229"/>
                  </a:lnTo>
                  <a:lnTo>
                    <a:pt x="192" y="238"/>
                  </a:lnTo>
                  <a:lnTo>
                    <a:pt x="175" y="254"/>
                  </a:lnTo>
                  <a:lnTo>
                    <a:pt x="173" y="275"/>
                  </a:lnTo>
                  <a:lnTo>
                    <a:pt x="156" y="280"/>
                  </a:lnTo>
                  <a:lnTo>
                    <a:pt x="146" y="275"/>
                  </a:lnTo>
                  <a:lnTo>
                    <a:pt x="123" y="275"/>
                  </a:lnTo>
                  <a:lnTo>
                    <a:pt x="112" y="311"/>
                  </a:lnTo>
                  <a:lnTo>
                    <a:pt x="106" y="330"/>
                  </a:lnTo>
                  <a:lnTo>
                    <a:pt x="66" y="320"/>
                  </a:lnTo>
                  <a:lnTo>
                    <a:pt x="53" y="322"/>
                  </a:lnTo>
                  <a:lnTo>
                    <a:pt x="32" y="316"/>
                  </a:lnTo>
                  <a:lnTo>
                    <a:pt x="36" y="292"/>
                  </a:lnTo>
                  <a:lnTo>
                    <a:pt x="42" y="290"/>
                  </a:lnTo>
                  <a:lnTo>
                    <a:pt x="43" y="286"/>
                  </a:lnTo>
                  <a:lnTo>
                    <a:pt x="43" y="276"/>
                  </a:lnTo>
                  <a:lnTo>
                    <a:pt x="38" y="269"/>
                  </a:lnTo>
                  <a:lnTo>
                    <a:pt x="22" y="273"/>
                  </a:lnTo>
                  <a:lnTo>
                    <a:pt x="0" y="242"/>
                  </a:lnTo>
                  <a:lnTo>
                    <a:pt x="5" y="240"/>
                  </a:lnTo>
                  <a:lnTo>
                    <a:pt x="34" y="223"/>
                  </a:lnTo>
                  <a:lnTo>
                    <a:pt x="68" y="175"/>
                  </a:lnTo>
                  <a:lnTo>
                    <a:pt x="68" y="168"/>
                  </a:lnTo>
                  <a:lnTo>
                    <a:pt x="68" y="153"/>
                  </a:lnTo>
                  <a:lnTo>
                    <a:pt x="83" y="151"/>
                  </a:lnTo>
                  <a:lnTo>
                    <a:pt x="91" y="145"/>
                  </a:lnTo>
                  <a:lnTo>
                    <a:pt x="83" y="122"/>
                  </a:lnTo>
                  <a:lnTo>
                    <a:pt x="85" y="114"/>
                  </a:lnTo>
                  <a:lnTo>
                    <a:pt x="93" y="99"/>
                  </a:lnTo>
                  <a:lnTo>
                    <a:pt x="125" y="80"/>
                  </a:lnTo>
                  <a:lnTo>
                    <a:pt x="148" y="93"/>
                  </a:lnTo>
                  <a:lnTo>
                    <a:pt x="163" y="92"/>
                  </a:lnTo>
                  <a:lnTo>
                    <a:pt x="179" y="86"/>
                  </a:lnTo>
                  <a:lnTo>
                    <a:pt x="198" y="69"/>
                  </a:lnTo>
                  <a:lnTo>
                    <a:pt x="209" y="55"/>
                  </a:lnTo>
                  <a:lnTo>
                    <a:pt x="222" y="42"/>
                  </a:lnTo>
                  <a:lnTo>
                    <a:pt x="224" y="36"/>
                  </a:lnTo>
                  <a:lnTo>
                    <a:pt x="226" y="31"/>
                  </a:lnTo>
                  <a:lnTo>
                    <a:pt x="253" y="4"/>
                  </a:lnTo>
                  <a:lnTo>
                    <a:pt x="262" y="2"/>
                  </a:lnTo>
                  <a:lnTo>
                    <a:pt x="278" y="4"/>
                  </a:lnTo>
                  <a:lnTo>
                    <a:pt x="322" y="0"/>
                  </a:lnTo>
                  <a:lnTo>
                    <a:pt x="342" y="19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6" name="Freeform 83"/>
            <p:cNvSpPr>
              <a:spLocks/>
            </p:cNvSpPr>
            <p:nvPr/>
          </p:nvSpPr>
          <p:spPr bwMode="auto">
            <a:xfrm>
              <a:off x="2306" y="3096"/>
              <a:ext cx="239" cy="182"/>
            </a:xfrm>
            <a:custGeom>
              <a:avLst/>
              <a:gdLst>
                <a:gd name="T0" fmla="*/ 3 w 423"/>
                <a:gd name="T1" fmla="*/ 1 h 320"/>
                <a:gd name="T2" fmla="*/ 2 w 423"/>
                <a:gd name="T3" fmla="*/ 1 h 320"/>
                <a:gd name="T4" fmla="*/ 2 w 423"/>
                <a:gd name="T5" fmla="*/ 1 h 320"/>
                <a:gd name="T6" fmla="*/ 2 w 423"/>
                <a:gd name="T7" fmla="*/ 2 h 320"/>
                <a:gd name="T8" fmla="*/ 2 w 423"/>
                <a:gd name="T9" fmla="*/ 2 h 320"/>
                <a:gd name="T10" fmla="*/ 2 w 423"/>
                <a:gd name="T11" fmla="*/ 2 h 320"/>
                <a:gd name="T12" fmla="*/ 2 w 423"/>
                <a:gd name="T13" fmla="*/ 2 h 320"/>
                <a:gd name="T14" fmla="*/ 2 w 423"/>
                <a:gd name="T15" fmla="*/ 2 h 320"/>
                <a:gd name="T16" fmla="*/ 2 w 423"/>
                <a:gd name="T17" fmla="*/ 2 h 320"/>
                <a:gd name="T18" fmla="*/ 2 w 423"/>
                <a:gd name="T19" fmla="*/ 2 h 320"/>
                <a:gd name="T20" fmla="*/ 1 w 423"/>
                <a:gd name="T21" fmla="*/ 2 h 320"/>
                <a:gd name="T22" fmla="*/ 1 w 423"/>
                <a:gd name="T23" fmla="*/ 2 h 320"/>
                <a:gd name="T24" fmla="*/ 1 w 423"/>
                <a:gd name="T25" fmla="*/ 2 h 320"/>
                <a:gd name="T26" fmla="*/ 1 w 423"/>
                <a:gd name="T27" fmla="*/ 2 h 320"/>
                <a:gd name="T28" fmla="*/ 1 w 423"/>
                <a:gd name="T29" fmla="*/ 2 h 320"/>
                <a:gd name="T30" fmla="*/ 1 w 423"/>
                <a:gd name="T31" fmla="*/ 2 h 320"/>
                <a:gd name="T32" fmla="*/ 1 w 423"/>
                <a:gd name="T33" fmla="*/ 2 h 320"/>
                <a:gd name="T34" fmla="*/ 1 w 423"/>
                <a:gd name="T35" fmla="*/ 2 h 320"/>
                <a:gd name="T36" fmla="*/ 1 w 423"/>
                <a:gd name="T37" fmla="*/ 2 h 320"/>
                <a:gd name="T38" fmla="*/ 1 w 423"/>
                <a:gd name="T39" fmla="*/ 2 h 320"/>
                <a:gd name="T40" fmla="*/ 1 w 423"/>
                <a:gd name="T41" fmla="*/ 1 h 320"/>
                <a:gd name="T42" fmla="*/ 1 w 423"/>
                <a:gd name="T43" fmla="*/ 1 h 320"/>
                <a:gd name="T44" fmla="*/ 1 w 423"/>
                <a:gd name="T45" fmla="*/ 1 h 320"/>
                <a:gd name="T46" fmla="*/ 1 w 423"/>
                <a:gd name="T47" fmla="*/ 1 h 320"/>
                <a:gd name="T48" fmla="*/ 1 w 423"/>
                <a:gd name="T49" fmla="*/ 1 h 320"/>
                <a:gd name="T50" fmla="*/ 1 w 423"/>
                <a:gd name="T51" fmla="*/ 1 h 320"/>
                <a:gd name="T52" fmla="*/ 1 w 423"/>
                <a:gd name="T53" fmla="*/ 1 h 320"/>
                <a:gd name="T54" fmla="*/ 1 w 423"/>
                <a:gd name="T55" fmla="*/ 1 h 320"/>
                <a:gd name="T56" fmla="*/ 1 w 423"/>
                <a:gd name="T57" fmla="*/ 1 h 320"/>
                <a:gd name="T58" fmla="*/ 1 w 423"/>
                <a:gd name="T59" fmla="*/ 1 h 320"/>
                <a:gd name="T60" fmla="*/ 1 w 423"/>
                <a:gd name="T61" fmla="*/ 1 h 320"/>
                <a:gd name="T62" fmla="*/ 1 w 423"/>
                <a:gd name="T63" fmla="*/ 1 h 320"/>
                <a:gd name="T64" fmla="*/ 1 w 423"/>
                <a:gd name="T65" fmla="*/ 1 h 320"/>
                <a:gd name="T66" fmla="*/ 1 w 423"/>
                <a:gd name="T67" fmla="*/ 1 h 320"/>
                <a:gd name="T68" fmla="*/ 2 w 423"/>
                <a:gd name="T69" fmla="*/ 1 h 320"/>
                <a:gd name="T70" fmla="*/ 2 w 423"/>
                <a:gd name="T71" fmla="*/ 1 h 320"/>
                <a:gd name="T72" fmla="*/ 2 w 423"/>
                <a:gd name="T73" fmla="*/ 1 h 320"/>
                <a:gd name="T74" fmla="*/ 2 w 423"/>
                <a:gd name="T75" fmla="*/ 1 h 320"/>
                <a:gd name="T76" fmla="*/ 2 w 423"/>
                <a:gd name="T77" fmla="*/ 1 h 320"/>
                <a:gd name="T78" fmla="*/ 2 w 423"/>
                <a:gd name="T79" fmla="*/ 1 h 320"/>
                <a:gd name="T80" fmla="*/ 2 w 423"/>
                <a:gd name="T81" fmla="*/ 1 h 320"/>
                <a:gd name="T82" fmla="*/ 2 w 423"/>
                <a:gd name="T83" fmla="*/ 1 h 320"/>
                <a:gd name="T84" fmla="*/ 2 w 423"/>
                <a:gd name="T85" fmla="*/ 1 h 320"/>
                <a:gd name="T86" fmla="*/ 2 w 423"/>
                <a:gd name="T87" fmla="*/ 1 h 320"/>
                <a:gd name="T88" fmla="*/ 3 w 423"/>
                <a:gd name="T89" fmla="*/ 0 h 320"/>
                <a:gd name="T90" fmla="*/ 3 w 423"/>
                <a:gd name="T91" fmla="*/ 1 h 320"/>
                <a:gd name="T92" fmla="*/ 3 w 423"/>
                <a:gd name="T93" fmla="*/ 1 h 3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3"/>
                <a:gd name="T142" fmla="*/ 0 h 320"/>
                <a:gd name="T143" fmla="*/ 423 w 423"/>
                <a:gd name="T144" fmla="*/ 320 h 3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3" h="320">
                  <a:moveTo>
                    <a:pt x="417" y="42"/>
                  </a:moveTo>
                  <a:lnTo>
                    <a:pt x="415" y="70"/>
                  </a:lnTo>
                  <a:lnTo>
                    <a:pt x="404" y="97"/>
                  </a:lnTo>
                  <a:lnTo>
                    <a:pt x="392" y="122"/>
                  </a:lnTo>
                  <a:lnTo>
                    <a:pt x="383" y="152"/>
                  </a:lnTo>
                  <a:lnTo>
                    <a:pt x="377" y="198"/>
                  </a:lnTo>
                  <a:lnTo>
                    <a:pt x="373" y="209"/>
                  </a:lnTo>
                  <a:lnTo>
                    <a:pt x="348" y="249"/>
                  </a:lnTo>
                  <a:lnTo>
                    <a:pt x="295" y="266"/>
                  </a:lnTo>
                  <a:lnTo>
                    <a:pt x="291" y="268"/>
                  </a:lnTo>
                  <a:lnTo>
                    <a:pt x="308" y="284"/>
                  </a:lnTo>
                  <a:lnTo>
                    <a:pt x="306" y="299"/>
                  </a:lnTo>
                  <a:lnTo>
                    <a:pt x="299" y="305"/>
                  </a:lnTo>
                  <a:lnTo>
                    <a:pt x="287" y="320"/>
                  </a:lnTo>
                  <a:lnTo>
                    <a:pt x="284" y="305"/>
                  </a:lnTo>
                  <a:lnTo>
                    <a:pt x="245" y="272"/>
                  </a:lnTo>
                  <a:lnTo>
                    <a:pt x="240" y="263"/>
                  </a:lnTo>
                  <a:lnTo>
                    <a:pt x="240" y="270"/>
                  </a:lnTo>
                  <a:lnTo>
                    <a:pt x="242" y="274"/>
                  </a:lnTo>
                  <a:lnTo>
                    <a:pt x="276" y="305"/>
                  </a:lnTo>
                  <a:lnTo>
                    <a:pt x="244" y="301"/>
                  </a:lnTo>
                  <a:lnTo>
                    <a:pt x="221" y="308"/>
                  </a:lnTo>
                  <a:lnTo>
                    <a:pt x="209" y="293"/>
                  </a:lnTo>
                  <a:lnTo>
                    <a:pt x="207" y="274"/>
                  </a:lnTo>
                  <a:lnTo>
                    <a:pt x="196" y="264"/>
                  </a:lnTo>
                  <a:lnTo>
                    <a:pt x="173" y="285"/>
                  </a:lnTo>
                  <a:lnTo>
                    <a:pt x="165" y="284"/>
                  </a:lnTo>
                  <a:lnTo>
                    <a:pt x="164" y="264"/>
                  </a:lnTo>
                  <a:lnTo>
                    <a:pt x="141" y="282"/>
                  </a:lnTo>
                  <a:lnTo>
                    <a:pt x="133" y="291"/>
                  </a:lnTo>
                  <a:lnTo>
                    <a:pt x="131" y="305"/>
                  </a:lnTo>
                  <a:lnTo>
                    <a:pt x="125" y="316"/>
                  </a:lnTo>
                  <a:lnTo>
                    <a:pt x="104" y="305"/>
                  </a:lnTo>
                  <a:lnTo>
                    <a:pt x="104" y="289"/>
                  </a:lnTo>
                  <a:lnTo>
                    <a:pt x="89" y="274"/>
                  </a:lnTo>
                  <a:lnTo>
                    <a:pt x="74" y="268"/>
                  </a:lnTo>
                  <a:lnTo>
                    <a:pt x="53" y="261"/>
                  </a:lnTo>
                  <a:lnTo>
                    <a:pt x="40" y="238"/>
                  </a:lnTo>
                  <a:lnTo>
                    <a:pt x="26" y="268"/>
                  </a:lnTo>
                  <a:lnTo>
                    <a:pt x="15" y="270"/>
                  </a:lnTo>
                  <a:lnTo>
                    <a:pt x="2" y="263"/>
                  </a:lnTo>
                  <a:lnTo>
                    <a:pt x="5" y="211"/>
                  </a:lnTo>
                  <a:lnTo>
                    <a:pt x="42" y="219"/>
                  </a:lnTo>
                  <a:lnTo>
                    <a:pt x="49" y="211"/>
                  </a:lnTo>
                  <a:lnTo>
                    <a:pt x="66" y="200"/>
                  </a:lnTo>
                  <a:lnTo>
                    <a:pt x="64" y="181"/>
                  </a:lnTo>
                  <a:lnTo>
                    <a:pt x="49" y="158"/>
                  </a:lnTo>
                  <a:lnTo>
                    <a:pt x="45" y="141"/>
                  </a:lnTo>
                  <a:lnTo>
                    <a:pt x="38" y="127"/>
                  </a:lnTo>
                  <a:lnTo>
                    <a:pt x="32" y="123"/>
                  </a:lnTo>
                  <a:lnTo>
                    <a:pt x="0" y="66"/>
                  </a:lnTo>
                  <a:lnTo>
                    <a:pt x="11" y="57"/>
                  </a:lnTo>
                  <a:lnTo>
                    <a:pt x="15" y="40"/>
                  </a:lnTo>
                  <a:lnTo>
                    <a:pt x="23" y="36"/>
                  </a:lnTo>
                  <a:lnTo>
                    <a:pt x="59" y="42"/>
                  </a:lnTo>
                  <a:lnTo>
                    <a:pt x="84" y="24"/>
                  </a:lnTo>
                  <a:lnTo>
                    <a:pt x="99" y="32"/>
                  </a:lnTo>
                  <a:lnTo>
                    <a:pt x="104" y="43"/>
                  </a:lnTo>
                  <a:lnTo>
                    <a:pt x="80" y="76"/>
                  </a:lnTo>
                  <a:lnTo>
                    <a:pt x="78" y="91"/>
                  </a:lnTo>
                  <a:lnTo>
                    <a:pt x="89" y="93"/>
                  </a:lnTo>
                  <a:lnTo>
                    <a:pt x="103" y="95"/>
                  </a:lnTo>
                  <a:lnTo>
                    <a:pt x="148" y="76"/>
                  </a:lnTo>
                  <a:lnTo>
                    <a:pt x="156" y="101"/>
                  </a:lnTo>
                  <a:lnTo>
                    <a:pt x="169" y="114"/>
                  </a:lnTo>
                  <a:lnTo>
                    <a:pt x="186" y="123"/>
                  </a:lnTo>
                  <a:lnTo>
                    <a:pt x="190" y="122"/>
                  </a:lnTo>
                  <a:lnTo>
                    <a:pt x="217" y="102"/>
                  </a:lnTo>
                  <a:lnTo>
                    <a:pt x="244" y="102"/>
                  </a:lnTo>
                  <a:lnTo>
                    <a:pt x="245" y="102"/>
                  </a:lnTo>
                  <a:lnTo>
                    <a:pt x="263" y="133"/>
                  </a:lnTo>
                  <a:lnTo>
                    <a:pt x="278" y="131"/>
                  </a:lnTo>
                  <a:lnTo>
                    <a:pt x="301" y="110"/>
                  </a:lnTo>
                  <a:lnTo>
                    <a:pt x="316" y="131"/>
                  </a:lnTo>
                  <a:lnTo>
                    <a:pt x="333" y="127"/>
                  </a:lnTo>
                  <a:lnTo>
                    <a:pt x="343" y="129"/>
                  </a:lnTo>
                  <a:lnTo>
                    <a:pt x="388" y="120"/>
                  </a:lnTo>
                  <a:lnTo>
                    <a:pt x="383" y="106"/>
                  </a:lnTo>
                  <a:lnTo>
                    <a:pt x="362" y="97"/>
                  </a:lnTo>
                  <a:lnTo>
                    <a:pt x="346" y="74"/>
                  </a:lnTo>
                  <a:lnTo>
                    <a:pt x="341" y="74"/>
                  </a:lnTo>
                  <a:lnTo>
                    <a:pt x="318" y="70"/>
                  </a:lnTo>
                  <a:lnTo>
                    <a:pt x="308" y="53"/>
                  </a:lnTo>
                  <a:lnTo>
                    <a:pt x="287" y="36"/>
                  </a:lnTo>
                  <a:lnTo>
                    <a:pt x="293" y="13"/>
                  </a:lnTo>
                  <a:lnTo>
                    <a:pt x="316" y="13"/>
                  </a:lnTo>
                  <a:lnTo>
                    <a:pt x="346" y="17"/>
                  </a:lnTo>
                  <a:lnTo>
                    <a:pt x="386" y="7"/>
                  </a:lnTo>
                  <a:lnTo>
                    <a:pt x="383" y="3"/>
                  </a:lnTo>
                  <a:lnTo>
                    <a:pt x="417" y="0"/>
                  </a:lnTo>
                  <a:lnTo>
                    <a:pt x="421" y="13"/>
                  </a:lnTo>
                  <a:lnTo>
                    <a:pt x="423" y="21"/>
                  </a:lnTo>
                  <a:lnTo>
                    <a:pt x="423" y="32"/>
                  </a:lnTo>
                  <a:lnTo>
                    <a:pt x="417" y="42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7" name="Freeform 84"/>
            <p:cNvSpPr>
              <a:spLocks/>
            </p:cNvSpPr>
            <p:nvPr/>
          </p:nvSpPr>
          <p:spPr bwMode="auto">
            <a:xfrm>
              <a:off x="2094" y="2787"/>
              <a:ext cx="209" cy="293"/>
            </a:xfrm>
            <a:custGeom>
              <a:avLst/>
              <a:gdLst>
                <a:gd name="T0" fmla="*/ 2 w 369"/>
                <a:gd name="T1" fmla="*/ 2 h 517"/>
                <a:gd name="T2" fmla="*/ 2 w 369"/>
                <a:gd name="T3" fmla="*/ 2 h 517"/>
                <a:gd name="T4" fmla="*/ 2 w 369"/>
                <a:gd name="T5" fmla="*/ 2 h 517"/>
                <a:gd name="T6" fmla="*/ 2 w 369"/>
                <a:gd name="T7" fmla="*/ 2 h 517"/>
                <a:gd name="T8" fmla="*/ 2 w 369"/>
                <a:gd name="T9" fmla="*/ 3 h 517"/>
                <a:gd name="T10" fmla="*/ 2 w 369"/>
                <a:gd name="T11" fmla="*/ 3 h 517"/>
                <a:gd name="T12" fmla="*/ 2 w 369"/>
                <a:gd name="T13" fmla="*/ 3 h 517"/>
                <a:gd name="T14" fmla="*/ 1 w 369"/>
                <a:gd name="T15" fmla="*/ 3 h 517"/>
                <a:gd name="T16" fmla="*/ 1 w 369"/>
                <a:gd name="T17" fmla="*/ 3 h 517"/>
                <a:gd name="T18" fmla="*/ 1 w 369"/>
                <a:gd name="T19" fmla="*/ 3 h 517"/>
                <a:gd name="T20" fmla="*/ 1 w 369"/>
                <a:gd name="T21" fmla="*/ 3 h 517"/>
                <a:gd name="T22" fmla="*/ 1 w 369"/>
                <a:gd name="T23" fmla="*/ 3 h 517"/>
                <a:gd name="T24" fmla="*/ 1 w 369"/>
                <a:gd name="T25" fmla="*/ 3 h 517"/>
                <a:gd name="T26" fmla="*/ 1 w 369"/>
                <a:gd name="T27" fmla="*/ 3 h 517"/>
                <a:gd name="T28" fmla="*/ 1 w 369"/>
                <a:gd name="T29" fmla="*/ 2 h 517"/>
                <a:gd name="T30" fmla="*/ 1 w 369"/>
                <a:gd name="T31" fmla="*/ 2 h 517"/>
                <a:gd name="T32" fmla="*/ 1 w 369"/>
                <a:gd name="T33" fmla="*/ 2 h 517"/>
                <a:gd name="T34" fmla="*/ 1 w 369"/>
                <a:gd name="T35" fmla="*/ 2 h 517"/>
                <a:gd name="T36" fmla="*/ 1 w 369"/>
                <a:gd name="T37" fmla="*/ 2 h 517"/>
                <a:gd name="T38" fmla="*/ 1 w 369"/>
                <a:gd name="T39" fmla="*/ 2 h 517"/>
                <a:gd name="T40" fmla="*/ 1 w 369"/>
                <a:gd name="T41" fmla="*/ 2 h 517"/>
                <a:gd name="T42" fmla="*/ 1 w 369"/>
                <a:gd name="T43" fmla="*/ 1 h 517"/>
                <a:gd name="T44" fmla="*/ 1 w 369"/>
                <a:gd name="T45" fmla="*/ 1 h 517"/>
                <a:gd name="T46" fmla="*/ 1 w 369"/>
                <a:gd name="T47" fmla="*/ 1 h 517"/>
                <a:gd name="T48" fmla="*/ 1 w 369"/>
                <a:gd name="T49" fmla="*/ 1 h 517"/>
                <a:gd name="T50" fmla="*/ 1 w 369"/>
                <a:gd name="T51" fmla="*/ 1 h 517"/>
                <a:gd name="T52" fmla="*/ 1 w 369"/>
                <a:gd name="T53" fmla="*/ 1 h 517"/>
                <a:gd name="T54" fmla="*/ 1 w 369"/>
                <a:gd name="T55" fmla="*/ 1 h 517"/>
                <a:gd name="T56" fmla="*/ 1 w 369"/>
                <a:gd name="T57" fmla="*/ 0 h 517"/>
                <a:gd name="T58" fmla="*/ 1 w 369"/>
                <a:gd name="T59" fmla="*/ 1 h 517"/>
                <a:gd name="T60" fmla="*/ 1 w 369"/>
                <a:gd name="T61" fmla="*/ 1 h 517"/>
                <a:gd name="T62" fmla="*/ 2 w 369"/>
                <a:gd name="T63" fmla="*/ 1 h 517"/>
                <a:gd name="T64" fmla="*/ 2 w 369"/>
                <a:gd name="T65" fmla="*/ 1 h 517"/>
                <a:gd name="T66" fmla="*/ 2 w 369"/>
                <a:gd name="T67" fmla="*/ 0 h 517"/>
                <a:gd name="T68" fmla="*/ 2 w 369"/>
                <a:gd name="T69" fmla="*/ 1 h 517"/>
                <a:gd name="T70" fmla="*/ 2 w 369"/>
                <a:gd name="T71" fmla="*/ 1 h 517"/>
                <a:gd name="T72" fmla="*/ 2 w 369"/>
                <a:gd name="T73" fmla="*/ 1 h 517"/>
                <a:gd name="T74" fmla="*/ 2 w 369"/>
                <a:gd name="T75" fmla="*/ 1 h 517"/>
                <a:gd name="T76" fmla="*/ 2 w 369"/>
                <a:gd name="T77" fmla="*/ 1 h 517"/>
                <a:gd name="T78" fmla="*/ 2 w 369"/>
                <a:gd name="T79" fmla="*/ 2 h 5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69"/>
                <a:gd name="T121" fmla="*/ 0 h 517"/>
                <a:gd name="T122" fmla="*/ 369 w 369"/>
                <a:gd name="T123" fmla="*/ 517 h 5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69" h="517">
                  <a:moveTo>
                    <a:pt x="367" y="239"/>
                  </a:moveTo>
                  <a:lnTo>
                    <a:pt x="342" y="260"/>
                  </a:lnTo>
                  <a:lnTo>
                    <a:pt x="321" y="277"/>
                  </a:lnTo>
                  <a:lnTo>
                    <a:pt x="308" y="290"/>
                  </a:lnTo>
                  <a:lnTo>
                    <a:pt x="285" y="330"/>
                  </a:lnTo>
                  <a:lnTo>
                    <a:pt x="266" y="351"/>
                  </a:lnTo>
                  <a:lnTo>
                    <a:pt x="306" y="357"/>
                  </a:lnTo>
                  <a:lnTo>
                    <a:pt x="341" y="395"/>
                  </a:lnTo>
                  <a:lnTo>
                    <a:pt x="329" y="424"/>
                  </a:lnTo>
                  <a:lnTo>
                    <a:pt x="316" y="431"/>
                  </a:lnTo>
                  <a:lnTo>
                    <a:pt x="301" y="424"/>
                  </a:lnTo>
                  <a:lnTo>
                    <a:pt x="276" y="460"/>
                  </a:lnTo>
                  <a:lnTo>
                    <a:pt x="253" y="490"/>
                  </a:lnTo>
                  <a:lnTo>
                    <a:pt x="230" y="448"/>
                  </a:lnTo>
                  <a:lnTo>
                    <a:pt x="215" y="446"/>
                  </a:lnTo>
                  <a:lnTo>
                    <a:pt x="188" y="456"/>
                  </a:lnTo>
                  <a:lnTo>
                    <a:pt x="177" y="460"/>
                  </a:lnTo>
                  <a:lnTo>
                    <a:pt x="167" y="429"/>
                  </a:lnTo>
                  <a:lnTo>
                    <a:pt x="150" y="443"/>
                  </a:lnTo>
                  <a:lnTo>
                    <a:pt x="150" y="481"/>
                  </a:lnTo>
                  <a:lnTo>
                    <a:pt x="146" y="509"/>
                  </a:lnTo>
                  <a:lnTo>
                    <a:pt x="141" y="513"/>
                  </a:lnTo>
                  <a:lnTo>
                    <a:pt x="97" y="517"/>
                  </a:lnTo>
                  <a:lnTo>
                    <a:pt x="81" y="515"/>
                  </a:lnTo>
                  <a:lnTo>
                    <a:pt x="97" y="475"/>
                  </a:lnTo>
                  <a:lnTo>
                    <a:pt x="81" y="462"/>
                  </a:lnTo>
                  <a:lnTo>
                    <a:pt x="87" y="425"/>
                  </a:lnTo>
                  <a:lnTo>
                    <a:pt x="116" y="431"/>
                  </a:lnTo>
                  <a:lnTo>
                    <a:pt x="120" y="372"/>
                  </a:lnTo>
                  <a:lnTo>
                    <a:pt x="114" y="336"/>
                  </a:lnTo>
                  <a:lnTo>
                    <a:pt x="81" y="345"/>
                  </a:lnTo>
                  <a:lnTo>
                    <a:pt x="80" y="351"/>
                  </a:lnTo>
                  <a:lnTo>
                    <a:pt x="62" y="357"/>
                  </a:lnTo>
                  <a:lnTo>
                    <a:pt x="36" y="378"/>
                  </a:lnTo>
                  <a:lnTo>
                    <a:pt x="0" y="355"/>
                  </a:lnTo>
                  <a:lnTo>
                    <a:pt x="26" y="338"/>
                  </a:lnTo>
                  <a:lnTo>
                    <a:pt x="22" y="309"/>
                  </a:lnTo>
                  <a:lnTo>
                    <a:pt x="55" y="275"/>
                  </a:lnTo>
                  <a:lnTo>
                    <a:pt x="59" y="265"/>
                  </a:lnTo>
                  <a:lnTo>
                    <a:pt x="41" y="263"/>
                  </a:lnTo>
                  <a:lnTo>
                    <a:pt x="47" y="254"/>
                  </a:lnTo>
                  <a:lnTo>
                    <a:pt x="41" y="235"/>
                  </a:lnTo>
                  <a:lnTo>
                    <a:pt x="55" y="178"/>
                  </a:lnTo>
                  <a:lnTo>
                    <a:pt x="57" y="159"/>
                  </a:lnTo>
                  <a:lnTo>
                    <a:pt x="22" y="162"/>
                  </a:lnTo>
                  <a:lnTo>
                    <a:pt x="26" y="151"/>
                  </a:lnTo>
                  <a:lnTo>
                    <a:pt x="30" y="124"/>
                  </a:lnTo>
                  <a:lnTo>
                    <a:pt x="28" y="115"/>
                  </a:lnTo>
                  <a:lnTo>
                    <a:pt x="24" y="94"/>
                  </a:lnTo>
                  <a:lnTo>
                    <a:pt x="19" y="84"/>
                  </a:lnTo>
                  <a:lnTo>
                    <a:pt x="19" y="75"/>
                  </a:lnTo>
                  <a:lnTo>
                    <a:pt x="21" y="73"/>
                  </a:lnTo>
                  <a:lnTo>
                    <a:pt x="17" y="52"/>
                  </a:lnTo>
                  <a:lnTo>
                    <a:pt x="26" y="31"/>
                  </a:lnTo>
                  <a:lnTo>
                    <a:pt x="78" y="16"/>
                  </a:lnTo>
                  <a:lnTo>
                    <a:pt x="83" y="10"/>
                  </a:lnTo>
                  <a:lnTo>
                    <a:pt x="110" y="29"/>
                  </a:lnTo>
                  <a:lnTo>
                    <a:pt x="135" y="0"/>
                  </a:lnTo>
                  <a:lnTo>
                    <a:pt x="165" y="14"/>
                  </a:lnTo>
                  <a:lnTo>
                    <a:pt x="194" y="14"/>
                  </a:lnTo>
                  <a:lnTo>
                    <a:pt x="196" y="25"/>
                  </a:lnTo>
                  <a:lnTo>
                    <a:pt x="198" y="46"/>
                  </a:lnTo>
                  <a:lnTo>
                    <a:pt x="222" y="52"/>
                  </a:lnTo>
                  <a:lnTo>
                    <a:pt x="240" y="23"/>
                  </a:lnTo>
                  <a:lnTo>
                    <a:pt x="232" y="16"/>
                  </a:lnTo>
                  <a:lnTo>
                    <a:pt x="238" y="6"/>
                  </a:lnTo>
                  <a:lnTo>
                    <a:pt x="240" y="4"/>
                  </a:lnTo>
                  <a:lnTo>
                    <a:pt x="245" y="0"/>
                  </a:lnTo>
                  <a:lnTo>
                    <a:pt x="247" y="6"/>
                  </a:lnTo>
                  <a:lnTo>
                    <a:pt x="262" y="8"/>
                  </a:lnTo>
                  <a:lnTo>
                    <a:pt x="266" y="14"/>
                  </a:lnTo>
                  <a:lnTo>
                    <a:pt x="287" y="29"/>
                  </a:lnTo>
                  <a:lnTo>
                    <a:pt x="331" y="77"/>
                  </a:lnTo>
                  <a:lnTo>
                    <a:pt x="342" y="111"/>
                  </a:lnTo>
                  <a:lnTo>
                    <a:pt x="354" y="138"/>
                  </a:lnTo>
                  <a:lnTo>
                    <a:pt x="360" y="149"/>
                  </a:lnTo>
                  <a:lnTo>
                    <a:pt x="367" y="183"/>
                  </a:lnTo>
                  <a:lnTo>
                    <a:pt x="369" y="216"/>
                  </a:lnTo>
                  <a:lnTo>
                    <a:pt x="369" y="220"/>
                  </a:lnTo>
                  <a:lnTo>
                    <a:pt x="367" y="239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8" name="Freeform 85"/>
            <p:cNvSpPr>
              <a:spLocks/>
            </p:cNvSpPr>
            <p:nvPr/>
          </p:nvSpPr>
          <p:spPr bwMode="auto">
            <a:xfrm>
              <a:off x="2032" y="2600"/>
              <a:ext cx="228" cy="217"/>
            </a:xfrm>
            <a:custGeom>
              <a:avLst/>
              <a:gdLst>
                <a:gd name="T0" fmla="*/ 2 w 404"/>
                <a:gd name="T1" fmla="*/ 2 h 381"/>
                <a:gd name="T2" fmla="*/ 2 w 404"/>
                <a:gd name="T3" fmla="*/ 2 h 381"/>
                <a:gd name="T4" fmla="*/ 2 w 404"/>
                <a:gd name="T5" fmla="*/ 2 h 381"/>
                <a:gd name="T6" fmla="*/ 2 w 404"/>
                <a:gd name="T7" fmla="*/ 2 h 381"/>
                <a:gd name="T8" fmla="*/ 2 w 404"/>
                <a:gd name="T9" fmla="*/ 2 h 381"/>
                <a:gd name="T10" fmla="*/ 1 w 404"/>
                <a:gd name="T11" fmla="*/ 2 h 381"/>
                <a:gd name="T12" fmla="*/ 1 w 404"/>
                <a:gd name="T13" fmla="*/ 2 h 381"/>
                <a:gd name="T14" fmla="*/ 1 w 404"/>
                <a:gd name="T15" fmla="*/ 2 h 381"/>
                <a:gd name="T16" fmla="*/ 1 w 404"/>
                <a:gd name="T17" fmla="*/ 2 h 381"/>
                <a:gd name="T18" fmla="*/ 1 w 404"/>
                <a:gd name="T19" fmla="*/ 2 h 381"/>
                <a:gd name="T20" fmla="*/ 2 w 404"/>
                <a:gd name="T21" fmla="*/ 2 h 381"/>
                <a:gd name="T22" fmla="*/ 2 w 404"/>
                <a:gd name="T23" fmla="*/ 2 h 381"/>
                <a:gd name="T24" fmla="*/ 2 w 404"/>
                <a:gd name="T25" fmla="*/ 2 h 381"/>
                <a:gd name="T26" fmla="*/ 2 w 404"/>
                <a:gd name="T27" fmla="*/ 2 h 381"/>
                <a:gd name="T28" fmla="*/ 2 w 404"/>
                <a:gd name="T29" fmla="*/ 2 h 381"/>
                <a:gd name="T30" fmla="*/ 2 w 404"/>
                <a:gd name="T31" fmla="*/ 2 h 381"/>
                <a:gd name="T32" fmla="*/ 2 w 404"/>
                <a:gd name="T33" fmla="*/ 2 h 381"/>
                <a:gd name="T34" fmla="*/ 2 w 404"/>
                <a:gd name="T35" fmla="*/ 2 h 381"/>
                <a:gd name="T36" fmla="*/ 2 w 404"/>
                <a:gd name="T37" fmla="*/ 2 h 381"/>
                <a:gd name="T38" fmla="*/ 2 w 404"/>
                <a:gd name="T39" fmla="*/ 2 h 381"/>
                <a:gd name="T40" fmla="*/ 2 w 404"/>
                <a:gd name="T41" fmla="*/ 2 h 381"/>
                <a:gd name="T42" fmla="*/ 1 w 404"/>
                <a:gd name="T43" fmla="*/ 2 h 381"/>
                <a:gd name="T44" fmla="*/ 1 w 404"/>
                <a:gd name="T45" fmla="*/ 2 h 381"/>
                <a:gd name="T46" fmla="*/ 1 w 404"/>
                <a:gd name="T47" fmla="*/ 2 h 381"/>
                <a:gd name="T48" fmla="*/ 1 w 404"/>
                <a:gd name="T49" fmla="*/ 2 h 381"/>
                <a:gd name="T50" fmla="*/ 1 w 404"/>
                <a:gd name="T51" fmla="*/ 2 h 381"/>
                <a:gd name="T52" fmla="*/ 1 w 404"/>
                <a:gd name="T53" fmla="*/ 2 h 381"/>
                <a:gd name="T54" fmla="*/ 1 w 404"/>
                <a:gd name="T55" fmla="*/ 2 h 381"/>
                <a:gd name="T56" fmla="*/ 1 w 404"/>
                <a:gd name="T57" fmla="*/ 2 h 381"/>
                <a:gd name="T58" fmla="*/ 1 w 404"/>
                <a:gd name="T59" fmla="*/ 2 h 381"/>
                <a:gd name="T60" fmla="*/ 1 w 404"/>
                <a:gd name="T61" fmla="*/ 2 h 381"/>
                <a:gd name="T62" fmla="*/ 1 w 404"/>
                <a:gd name="T63" fmla="*/ 2 h 381"/>
                <a:gd name="T64" fmla="*/ 1 w 404"/>
                <a:gd name="T65" fmla="*/ 1 h 381"/>
                <a:gd name="T66" fmla="*/ 1 w 404"/>
                <a:gd name="T67" fmla="*/ 1 h 381"/>
                <a:gd name="T68" fmla="*/ 1 w 404"/>
                <a:gd name="T69" fmla="*/ 1 h 381"/>
                <a:gd name="T70" fmla="*/ 1 w 404"/>
                <a:gd name="T71" fmla="*/ 1 h 381"/>
                <a:gd name="T72" fmla="*/ 1 w 404"/>
                <a:gd name="T73" fmla="*/ 1 h 381"/>
                <a:gd name="T74" fmla="*/ 1 w 404"/>
                <a:gd name="T75" fmla="*/ 1 h 381"/>
                <a:gd name="T76" fmla="*/ 1 w 404"/>
                <a:gd name="T77" fmla="*/ 1 h 381"/>
                <a:gd name="T78" fmla="*/ 2 w 404"/>
                <a:gd name="T79" fmla="*/ 0 h 381"/>
                <a:gd name="T80" fmla="*/ 2 w 404"/>
                <a:gd name="T81" fmla="*/ 1 h 381"/>
                <a:gd name="T82" fmla="*/ 2 w 404"/>
                <a:gd name="T83" fmla="*/ 1 h 381"/>
                <a:gd name="T84" fmla="*/ 2 w 404"/>
                <a:gd name="T85" fmla="*/ 1 h 381"/>
                <a:gd name="T86" fmla="*/ 2 w 404"/>
                <a:gd name="T87" fmla="*/ 1 h 381"/>
                <a:gd name="T88" fmla="*/ 2 w 404"/>
                <a:gd name="T89" fmla="*/ 1 h 381"/>
                <a:gd name="T90" fmla="*/ 2 w 404"/>
                <a:gd name="T91" fmla="*/ 1 h 381"/>
                <a:gd name="T92" fmla="*/ 2 w 404"/>
                <a:gd name="T93" fmla="*/ 2 h 381"/>
                <a:gd name="T94" fmla="*/ 2 w 404"/>
                <a:gd name="T95" fmla="*/ 2 h 3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4"/>
                <a:gd name="T145" fmla="*/ 0 h 381"/>
                <a:gd name="T146" fmla="*/ 404 w 404"/>
                <a:gd name="T147" fmla="*/ 381 h 38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4" h="381">
                  <a:moveTo>
                    <a:pt x="328" y="276"/>
                  </a:moveTo>
                  <a:lnTo>
                    <a:pt x="316" y="261"/>
                  </a:lnTo>
                  <a:lnTo>
                    <a:pt x="291" y="232"/>
                  </a:lnTo>
                  <a:lnTo>
                    <a:pt x="282" y="228"/>
                  </a:lnTo>
                  <a:lnTo>
                    <a:pt x="269" y="230"/>
                  </a:lnTo>
                  <a:lnTo>
                    <a:pt x="267" y="230"/>
                  </a:lnTo>
                  <a:lnTo>
                    <a:pt x="257" y="236"/>
                  </a:lnTo>
                  <a:lnTo>
                    <a:pt x="250" y="238"/>
                  </a:lnTo>
                  <a:lnTo>
                    <a:pt x="246" y="240"/>
                  </a:lnTo>
                  <a:lnTo>
                    <a:pt x="242" y="240"/>
                  </a:lnTo>
                  <a:lnTo>
                    <a:pt x="238" y="242"/>
                  </a:lnTo>
                  <a:lnTo>
                    <a:pt x="229" y="242"/>
                  </a:lnTo>
                  <a:lnTo>
                    <a:pt x="204" y="246"/>
                  </a:lnTo>
                  <a:lnTo>
                    <a:pt x="181" y="234"/>
                  </a:lnTo>
                  <a:lnTo>
                    <a:pt x="164" y="240"/>
                  </a:lnTo>
                  <a:lnTo>
                    <a:pt x="128" y="249"/>
                  </a:lnTo>
                  <a:lnTo>
                    <a:pt x="156" y="255"/>
                  </a:lnTo>
                  <a:lnTo>
                    <a:pt x="160" y="267"/>
                  </a:lnTo>
                  <a:lnTo>
                    <a:pt x="200" y="261"/>
                  </a:lnTo>
                  <a:lnTo>
                    <a:pt x="210" y="261"/>
                  </a:lnTo>
                  <a:lnTo>
                    <a:pt x="221" y="255"/>
                  </a:lnTo>
                  <a:lnTo>
                    <a:pt x="246" y="251"/>
                  </a:lnTo>
                  <a:lnTo>
                    <a:pt x="290" y="255"/>
                  </a:lnTo>
                  <a:lnTo>
                    <a:pt x="309" y="284"/>
                  </a:lnTo>
                  <a:lnTo>
                    <a:pt x="320" y="293"/>
                  </a:lnTo>
                  <a:lnTo>
                    <a:pt x="331" y="303"/>
                  </a:lnTo>
                  <a:lnTo>
                    <a:pt x="341" y="312"/>
                  </a:lnTo>
                  <a:lnTo>
                    <a:pt x="354" y="316"/>
                  </a:lnTo>
                  <a:lnTo>
                    <a:pt x="360" y="322"/>
                  </a:lnTo>
                  <a:lnTo>
                    <a:pt x="366" y="328"/>
                  </a:lnTo>
                  <a:lnTo>
                    <a:pt x="371" y="337"/>
                  </a:lnTo>
                  <a:lnTo>
                    <a:pt x="356" y="335"/>
                  </a:lnTo>
                  <a:lnTo>
                    <a:pt x="354" y="329"/>
                  </a:lnTo>
                  <a:lnTo>
                    <a:pt x="349" y="333"/>
                  </a:lnTo>
                  <a:lnTo>
                    <a:pt x="347" y="335"/>
                  </a:lnTo>
                  <a:lnTo>
                    <a:pt x="341" y="345"/>
                  </a:lnTo>
                  <a:lnTo>
                    <a:pt x="349" y="352"/>
                  </a:lnTo>
                  <a:lnTo>
                    <a:pt x="331" y="381"/>
                  </a:lnTo>
                  <a:lnTo>
                    <a:pt x="307" y="375"/>
                  </a:lnTo>
                  <a:lnTo>
                    <a:pt x="305" y="354"/>
                  </a:lnTo>
                  <a:lnTo>
                    <a:pt x="303" y="343"/>
                  </a:lnTo>
                  <a:lnTo>
                    <a:pt x="274" y="343"/>
                  </a:lnTo>
                  <a:lnTo>
                    <a:pt x="244" y="329"/>
                  </a:lnTo>
                  <a:lnTo>
                    <a:pt x="219" y="358"/>
                  </a:lnTo>
                  <a:lnTo>
                    <a:pt x="192" y="339"/>
                  </a:lnTo>
                  <a:lnTo>
                    <a:pt x="187" y="345"/>
                  </a:lnTo>
                  <a:lnTo>
                    <a:pt x="135" y="360"/>
                  </a:lnTo>
                  <a:lnTo>
                    <a:pt x="122" y="324"/>
                  </a:lnTo>
                  <a:lnTo>
                    <a:pt x="105" y="318"/>
                  </a:lnTo>
                  <a:lnTo>
                    <a:pt x="91" y="284"/>
                  </a:lnTo>
                  <a:lnTo>
                    <a:pt x="88" y="280"/>
                  </a:lnTo>
                  <a:lnTo>
                    <a:pt x="67" y="276"/>
                  </a:lnTo>
                  <a:lnTo>
                    <a:pt x="67" y="289"/>
                  </a:lnTo>
                  <a:lnTo>
                    <a:pt x="44" y="288"/>
                  </a:lnTo>
                  <a:lnTo>
                    <a:pt x="42" y="282"/>
                  </a:lnTo>
                  <a:lnTo>
                    <a:pt x="19" y="280"/>
                  </a:lnTo>
                  <a:lnTo>
                    <a:pt x="4" y="259"/>
                  </a:lnTo>
                  <a:lnTo>
                    <a:pt x="6" y="249"/>
                  </a:lnTo>
                  <a:lnTo>
                    <a:pt x="0" y="242"/>
                  </a:lnTo>
                  <a:lnTo>
                    <a:pt x="10" y="236"/>
                  </a:lnTo>
                  <a:lnTo>
                    <a:pt x="48" y="249"/>
                  </a:lnTo>
                  <a:lnTo>
                    <a:pt x="69" y="248"/>
                  </a:lnTo>
                  <a:lnTo>
                    <a:pt x="93" y="236"/>
                  </a:lnTo>
                  <a:lnTo>
                    <a:pt x="72" y="225"/>
                  </a:lnTo>
                  <a:lnTo>
                    <a:pt x="118" y="192"/>
                  </a:lnTo>
                  <a:lnTo>
                    <a:pt x="80" y="171"/>
                  </a:lnTo>
                  <a:lnTo>
                    <a:pt x="51" y="188"/>
                  </a:lnTo>
                  <a:lnTo>
                    <a:pt x="25" y="173"/>
                  </a:lnTo>
                  <a:lnTo>
                    <a:pt x="29" y="162"/>
                  </a:lnTo>
                  <a:lnTo>
                    <a:pt x="36" y="150"/>
                  </a:lnTo>
                  <a:lnTo>
                    <a:pt x="65" y="135"/>
                  </a:lnTo>
                  <a:lnTo>
                    <a:pt x="76" y="105"/>
                  </a:lnTo>
                  <a:lnTo>
                    <a:pt x="76" y="99"/>
                  </a:lnTo>
                  <a:lnTo>
                    <a:pt x="74" y="78"/>
                  </a:lnTo>
                  <a:lnTo>
                    <a:pt x="112" y="63"/>
                  </a:lnTo>
                  <a:lnTo>
                    <a:pt x="154" y="87"/>
                  </a:lnTo>
                  <a:lnTo>
                    <a:pt x="162" y="86"/>
                  </a:lnTo>
                  <a:lnTo>
                    <a:pt x="173" y="61"/>
                  </a:lnTo>
                  <a:lnTo>
                    <a:pt x="219" y="7"/>
                  </a:lnTo>
                  <a:lnTo>
                    <a:pt x="244" y="0"/>
                  </a:lnTo>
                  <a:lnTo>
                    <a:pt x="259" y="0"/>
                  </a:lnTo>
                  <a:lnTo>
                    <a:pt x="276" y="19"/>
                  </a:lnTo>
                  <a:lnTo>
                    <a:pt x="299" y="21"/>
                  </a:lnTo>
                  <a:lnTo>
                    <a:pt x="303" y="13"/>
                  </a:lnTo>
                  <a:lnTo>
                    <a:pt x="305" y="5"/>
                  </a:lnTo>
                  <a:lnTo>
                    <a:pt x="347" y="28"/>
                  </a:lnTo>
                  <a:lnTo>
                    <a:pt x="316" y="42"/>
                  </a:lnTo>
                  <a:lnTo>
                    <a:pt x="310" y="47"/>
                  </a:lnTo>
                  <a:lnTo>
                    <a:pt x="305" y="70"/>
                  </a:lnTo>
                  <a:lnTo>
                    <a:pt x="318" y="126"/>
                  </a:lnTo>
                  <a:lnTo>
                    <a:pt x="331" y="158"/>
                  </a:lnTo>
                  <a:lnTo>
                    <a:pt x="362" y="206"/>
                  </a:lnTo>
                  <a:lnTo>
                    <a:pt x="371" y="219"/>
                  </a:lnTo>
                  <a:lnTo>
                    <a:pt x="404" y="267"/>
                  </a:lnTo>
                  <a:lnTo>
                    <a:pt x="404" y="320"/>
                  </a:lnTo>
                  <a:lnTo>
                    <a:pt x="328" y="276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9" name="Rectangle 86"/>
            <p:cNvSpPr>
              <a:spLocks noChangeArrowheads="1"/>
            </p:cNvSpPr>
            <p:nvPr/>
          </p:nvSpPr>
          <p:spPr bwMode="gray">
            <a:xfrm>
              <a:off x="1053" y="2377"/>
              <a:ext cx="145" cy="164"/>
            </a:xfrm>
            <a:prstGeom prst="rect">
              <a:avLst/>
            </a:prstGeom>
            <a:solidFill>
              <a:srgbClr val="6AA94E"/>
            </a:solidFill>
            <a:ln w="31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latin typeface="AvantGarde Md BT" pitchFamily="34" charset="0"/>
              </a:endParaRPr>
            </a:p>
          </p:txBody>
        </p:sp>
        <p:sp>
          <p:nvSpPr>
            <p:cNvPr id="9250" name="Freeform 87"/>
            <p:cNvSpPr>
              <a:spLocks/>
            </p:cNvSpPr>
            <p:nvPr/>
          </p:nvSpPr>
          <p:spPr bwMode="gray">
            <a:xfrm>
              <a:off x="877" y="2367"/>
              <a:ext cx="242" cy="190"/>
            </a:xfrm>
            <a:custGeom>
              <a:avLst/>
              <a:gdLst>
                <a:gd name="T0" fmla="*/ 2 w 430"/>
                <a:gd name="T1" fmla="*/ 1 h 336"/>
                <a:gd name="T2" fmla="*/ 2 w 430"/>
                <a:gd name="T3" fmla="*/ 1 h 336"/>
                <a:gd name="T4" fmla="*/ 3 w 430"/>
                <a:gd name="T5" fmla="*/ 2 h 336"/>
                <a:gd name="T6" fmla="*/ 2 w 430"/>
                <a:gd name="T7" fmla="*/ 2 h 336"/>
                <a:gd name="T8" fmla="*/ 2 w 430"/>
                <a:gd name="T9" fmla="*/ 2 h 336"/>
                <a:gd name="T10" fmla="*/ 2 w 430"/>
                <a:gd name="T11" fmla="*/ 2 h 336"/>
                <a:gd name="T12" fmla="*/ 2 w 430"/>
                <a:gd name="T13" fmla="*/ 2 h 336"/>
                <a:gd name="T14" fmla="*/ 2 w 430"/>
                <a:gd name="T15" fmla="*/ 2 h 336"/>
                <a:gd name="T16" fmla="*/ 2 w 430"/>
                <a:gd name="T17" fmla="*/ 2 h 336"/>
                <a:gd name="T18" fmla="*/ 2 w 430"/>
                <a:gd name="T19" fmla="*/ 2 h 336"/>
                <a:gd name="T20" fmla="*/ 2 w 430"/>
                <a:gd name="T21" fmla="*/ 2 h 336"/>
                <a:gd name="T22" fmla="*/ 1 w 430"/>
                <a:gd name="T23" fmla="*/ 2 h 336"/>
                <a:gd name="T24" fmla="*/ 1 w 430"/>
                <a:gd name="T25" fmla="*/ 2 h 336"/>
                <a:gd name="T26" fmla="*/ 1 w 430"/>
                <a:gd name="T27" fmla="*/ 2 h 336"/>
                <a:gd name="T28" fmla="*/ 1 w 430"/>
                <a:gd name="T29" fmla="*/ 2 h 336"/>
                <a:gd name="T30" fmla="*/ 1 w 430"/>
                <a:gd name="T31" fmla="*/ 2 h 336"/>
                <a:gd name="T32" fmla="*/ 1 w 430"/>
                <a:gd name="T33" fmla="*/ 1 h 336"/>
                <a:gd name="T34" fmla="*/ 1 w 430"/>
                <a:gd name="T35" fmla="*/ 1 h 336"/>
                <a:gd name="T36" fmla="*/ 1 w 430"/>
                <a:gd name="T37" fmla="*/ 1 h 336"/>
                <a:gd name="T38" fmla="*/ 1 w 430"/>
                <a:gd name="T39" fmla="*/ 1 h 336"/>
                <a:gd name="T40" fmla="*/ 1 w 430"/>
                <a:gd name="T41" fmla="*/ 1 h 336"/>
                <a:gd name="T42" fmla="*/ 1 w 430"/>
                <a:gd name="T43" fmla="*/ 1 h 336"/>
                <a:gd name="T44" fmla="*/ 0 w 430"/>
                <a:gd name="T45" fmla="*/ 1 h 336"/>
                <a:gd name="T46" fmla="*/ 1 w 430"/>
                <a:gd name="T47" fmla="*/ 1 h 336"/>
                <a:gd name="T48" fmla="*/ 1 w 430"/>
                <a:gd name="T49" fmla="*/ 1 h 336"/>
                <a:gd name="T50" fmla="*/ 1 w 430"/>
                <a:gd name="T51" fmla="*/ 1 h 336"/>
                <a:gd name="T52" fmla="*/ 1 w 430"/>
                <a:gd name="T53" fmla="*/ 0 h 336"/>
                <a:gd name="T54" fmla="*/ 1 w 430"/>
                <a:gd name="T55" fmla="*/ 1 h 336"/>
                <a:gd name="T56" fmla="*/ 1 w 430"/>
                <a:gd name="T57" fmla="*/ 1 h 336"/>
                <a:gd name="T58" fmla="*/ 1 w 430"/>
                <a:gd name="T59" fmla="*/ 1 h 336"/>
                <a:gd name="T60" fmla="*/ 2 w 430"/>
                <a:gd name="T61" fmla="*/ 1 h 336"/>
                <a:gd name="T62" fmla="*/ 2 w 430"/>
                <a:gd name="T63" fmla="*/ 1 h 336"/>
                <a:gd name="T64" fmla="*/ 2 w 430"/>
                <a:gd name="T65" fmla="*/ 1 h 336"/>
                <a:gd name="T66" fmla="*/ 2 w 430"/>
                <a:gd name="T67" fmla="*/ 1 h 336"/>
                <a:gd name="T68" fmla="*/ 2 w 430"/>
                <a:gd name="T69" fmla="*/ 1 h 336"/>
                <a:gd name="T70" fmla="*/ 3 w 430"/>
                <a:gd name="T71" fmla="*/ 1 h 336"/>
                <a:gd name="T72" fmla="*/ 3 w 430"/>
                <a:gd name="T73" fmla="*/ 1 h 336"/>
                <a:gd name="T74" fmla="*/ 3 w 430"/>
                <a:gd name="T75" fmla="*/ 1 h 336"/>
                <a:gd name="T76" fmla="*/ 2 w 430"/>
                <a:gd name="T77" fmla="*/ 1 h 3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0"/>
                <a:gd name="T118" fmla="*/ 0 h 336"/>
                <a:gd name="T119" fmla="*/ 430 w 430"/>
                <a:gd name="T120" fmla="*/ 336 h 3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0" h="336">
                  <a:moveTo>
                    <a:pt x="401" y="219"/>
                  </a:moveTo>
                  <a:lnTo>
                    <a:pt x="409" y="225"/>
                  </a:lnTo>
                  <a:lnTo>
                    <a:pt x="415" y="231"/>
                  </a:lnTo>
                  <a:lnTo>
                    <a:pt x="401" y="263"/>
                  </a:lnTo>
                  <a:lnTo>
                    <a:pt x="382" y="282"/>
                  </a:lnTo>
                  <a:lnTo>
                    <a:pt x="348" y="290"/>
                  </a:lnTo>
                  <a:lnTo>
                    <a:pt x="341" y="288"/>
                  </a:lnTo>
                  <a:lnTo>
                    <a:pt x="323" y="336"/>
                  </a:lnTo>
                  <a:lnTo>
                    <a:pt x="308" y="303"/>
                  </a:lnTo>
                  <a:lnTo>
                    <a:pt x="270" y="278"/>
                  </a:lnTo>
                  <a:lnTo>
                    <a:pt x="247" y="307"/>
                  </a:lnTo>
                  <a:lnTo>
                    <a:pt x="222" y="322"/>
                  </a:lnTo>
                  <a:lnTo>
                    <a:pt x="196" y="263"/>
                  </a:lnTo>
                  <a:lnTo>
                    <a:pt x="165" y="271"/>
                  </a:lnTo>
                  <a:lnTo>
                    <a:pt x="123" y="286"/>
                  </a:lnTo>
                  <a:lnTo>
                    <a:pt x="106" y="263"/>
                  </a:lnTo>
                  <a:lnTo>
                    <a:pt x="106" y="225"/>
                  </a:lnTo>
                  <a:lnTo>
                    <a:pt x="108" y="219"/>
                  </a:lnTo>
                  <a:lnTo>
                    <a:pt x="114" y="200"/>
                  </a:lnTo>
                  <a:lnTo>
                    <a:pt x="89" y="193"/>
                  </a:lnTo>
                  <a:lnTo>
                    <a:pt x="89" y="191"/>
                  </a:lnTo>
                  <a:lnTo>
                    <a:pt x="66" y="177"/>
                  </a:lnTo>
                  <a:lnTo>
                    <a:pt x="0" y="128"/>
                  </a:lnTo>
                  <a:lnTo>
                    <a:pt x="112" y="109"/>
                  </a:lnTo>
                  <a:lnTo>
                    <a:pt x="133" y="61"/>
                  </a:lnTo>
                  <a:lnTo>
                    <a:pt x="139" y="53"/>
                  </a:lnTo>
                  <a:lnTo>
                    <a:pt x="156" y="0"/>
                  </a:lnTo>
                  <a:lnTo>
                    <a:pt x="179" y="19"/>
                  </a:lnTo>
                  <a:lnTo>
                    <a:pt x="219" y="29"/>
                  </a:lnTo>
                  <a:lnTo>
                    <a:pt x="224" y="76"/>
                  </a:lnTo>
                  <a:lnTo>
                    <a:pt x="314" y="80"/>
                  </a:lnTo>
                  <a:lnTo>
                    <a:pt x="325" y="114"/>
                  </a:lnTo>
                  <a:lnTo>
                    <a:pt x="365" y="153"/>
                  </a:lnTo>
                  <a:lnTo>
                    <a:pt x="384" y="166"/>
                  </a:lnTo>
                  <a:lnTo>
                    <a:pt x="390" y="168"/>
                  </a:lnTo>
                  <a:lnTo>
                    <a:pt x="417" y="139"/>
                  </a:lnTo>
                  <a:lnTo>
                    <a:pt x="426" y="141"/>
                  </a:lnTo>
                  <a:lnTo>
                    <a:pt x="430" y="179"/>
                  </a:lnTo>
                  <a:lnTo>
                    <a:pt x="401" y="219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1" name="Freeform 88"/>
            <p:cNvSpPr>
              <a:spLocks/>
            </p:cNvSpPr>
            <p:nvPr/>
          </p:nvSpPr>
          <p:spPr bwMode="gray">
            <a:xfrm>
              <a:off x="1088" y="2278"/>
              <a:ext cx="173" cy="226"/>
            </a:xfrm>
            <a:custGeom>
              <a:avLst/>
              <a:gdLst>
                <a:gd name="T0" fmla="*/ 2 w 304"/>
                <a:gd name="T1" fmla="*/ 2 h 396"/>
                <a:gd name="T2" fmla="*/ 2 w 304"/>
                <a:gd name="T3" fmla="*/ 2 h 396"/>
                <a:gd name="T4" fmla="*/ 2 w 304"/>
                <a:gd name="T5" fmla="*/ 2 h 396"/>
                <a:gd name="T6" fmla="*/ 2 w 304"/>
                <a:gd name="T7" fmla="*/ 2 h 396"/>
                <a:gd name="T8" fmla="*/ 2 w 304"/>
                <a:gd name="T9" fmla="*/ 2 h 396"/>
                <a:gd name="T10" fmla="*/ 2 w 304"/>
                <a:gd name="T11" fmla="*/ 2 h 396"/>
                <a:gd name="T12" fmla="*/ 2 w 304"/>
                <a:gd name="T13" fmla="*/ 2 h 396"/>
                <a:gd name="T14" fmla="*/ 2 w 304"/>
                <a:gd name="T15" fmla="*/ 2 h 396"/>
                <a:gd name="T16" fmla="*/ 2 w 304"/>
                <a:gd name="T17" fmla="*/ 2 h 396"/>
                <a:gd name="T18" fmla="*/ 2 w 304"/>
                <a:gd name="T19" fmla="*/ 2 h 396"/>
                <a:gd name="T20" fmla="*/ 2 w 304"/>
                <a:gd name="T21" fmla="*/ 2 h 396"/>
                <a:gd name="T22" fmla="*/ 2 w 304"/>
                <a:gd name="T23" fmla="*/ 2 h 396"/>
                <a:gd name="T24" fmla="*/ 2 w 304"/>
                <a:gd name="T25" fmla="*/ 2 h 396"/>
                <a:gd name="T26" fmla="*/ 2 w 304"/>
                <a:gd name="T27" fmla="*/ 2 h 396"/>
                <a:gd name="T28" fmla="*/ 2 w 304"/>
                <a:gd name="T29" fmla="*/ 2 h 396"/>
                <a:gd name="T30" fmla="*/ 2 w 304"/>
                <a:gd name="T31" fmla="*/ 2 h 396"/>
                <a:gd name="T32" fmla="*/ 2 w 304"/>
                <a:gd name="T33" fmla="*/ 2 h 396"/>
                <a:gd name="T34" fmla="*/ 2 w 304"/>
                <a:gd name="T35" fmla="*/ 2 h 396"/>
                <a:gd name="T36" fmla="*/ 2 w 304"/>
                <a:gd name="T37" fmla="*/ 2 h 396"/>
                <a:gd name="T38" fmla="*/ 2 w 304"/>
                <a:gd name="T39" fmla="*/ 2 h 396"/>
                <a:gd name="T40" fmla="*/ 2 w 304"/>
                <a:gd name="T41" fmla="*/ 2 h 396"/>
                <a:gd name="T42" fmla="*/ 2 w 304"/>
                <a:gd name="T43" fmla="*/ 2 h 396"/>
                <a:gd name="T44" fmla="*/ 2 w 304"/>
                <a:gd name="T45" fmla="*/ 2 h 396"/>
                <a:gd name="T46" fmla="*/ 2 w 304"/>
                <a:gd name="T47" fmla="*/ 2 h 396"/>
                <a:gd name="T48" fmla="*/ 2 w 304"/>
                <a:gd name="T49" fmla="*/ 2 h 396"/>
                <a:gd name="T50" fmla="*/ 1 w 304"/>
                <a:gd name="T51" fmla="*/ 2 h 396"/>
                <a:gd name="T52" fmla="*/ 1 w 304"/>
                <a:gd name="T53" fmla="*/ 2 h 396"/>
                <a:gd name="T54" fmla="*/ 1 w 304"/>
                <a:gd name="T55" fmla="*/ 2 h 396"/>
                <a:gd name="T56" fmla="*/ 1 w 304"/>
                <a:gd name="T57" fmla="*/ 2 h 396"/>
                <a:gd name="T58" fmla="*/ 1 w 304"/>
                <a:gd name="T59" fmla="*/ 2 h 396"/>
                <a:gd name="T60" fmla="*/ 1 w 304"/>
                <a:gd name="T61" fmla="*/ 2 h 396"/>
                <a:gd name="T62" fmla="*/ 1 w 304"/>
                <a:gd name="T63" fmla="*/ 2 h 396"/>
                <a:gd name="T64" fmla="*/ 1 w 304"/>
                <a:gd name="T65" fmla="*/ 3 h 396"/>
                <a:gd name="T66" fmla="*/ 1 w 304"/>
                <a:gd name="T67" fmla="*/ 2 h 396"/>
                <a:gd name="T68" fmla="*/ 1 w 304"/>
                <a:gd name="T69" fmla="*/ 3 h 396"/>
                <a:gd name="T70" fmla="*/ 1 w 304"/>
                <a:gd name="T71" fmla="*/ 2 h 396"/>
                <a:gd name="T72" fmla="*/ 1 w 304"/>
                <a:gd name="T73" fmla="*/ 2 h 396"/>
                <a:gd name="T74" fmla="*/ 1 w 304"/>
                <a:gd name="T75" fmla="*/ 2 h 396"/>
                <a:gd name="T76" fmla="*/ 1 w 304"/>
                <a:gd name="T77" fmla="*/ 2 h 396"/>
                <a:gd name="T78" fmla="*/ 1 w 304"/>
                <a:gd name="T79" fmla="*/ 2 h 396"/>
                <a:gd name="T80" fmla="*/ 1 w 304"/>
                <a:gd name="T81" fmla="*/ 2 h 396"/>
                <a:gd name="T82" fmla="*/ 1 w 304"/>
                <a:gd name="T83" fmla="*/ 1 h 396"/>
                <a:gd name="T84" fmla="*/ 1 w 304"/>
                <a:gd name="T85" fmla="*/ 1 h 396"/>
                <a:gd name="T86" fmla="*/ 1 w 304"/>
                <a:gd name="T87" fmla="*/ 1 h 396"/>
                <a:gd name="T88" fmla="*/ 1 w 304"/>
                <a:gd name="T89" fmla="*/ 1 h 396"/>
                <a:gd name="T90" fmla="*/ 1 w 304"/>
                <a:gd name="T91" fmla="*/ 1 h 396"/>
                <a:gd name="T92" fmla="*/ 1 w 304"/>
                <a:gd name="T93" fmla="*/ 1 h 396"/>
                <a:gd name="T94" fmla="*/ 1 w 304"/>
                <a:gd name="T95" fmla="*/ 1 h 396"/>
                <a:gd name="T96" fmla="*/ 1 w 304"/>
                <a:gd name="T97" fmla="*/ 1 h 396"/>
                <a:gd name="T98" fmla="*/ 1 w 304"/>
                <a:gd name="T99" fmla="*/ 1 h 396"/>
                <a:gd name="T100" fmla="*/ 1 w 304"/>
                <a:gd name="T101" fmla="*/ 1 h 396"/>
                <a:gd name="T102" fmla="*/ 1 w 304"/>
                <a:gd name="T103" fmla="*/ 1 h 396"/>
                <a:gd name="T104" fmla="*/ 0 w 304"/>
                <a:gd name="T105" fmla="*/ 1 h 396"/>
                <a:gd name="T106" fmla="*/ 1 w 304"/>
                <a:gd name="T107" fmla="*/ 1 h 396"/>
                <a:gd name="T108" fmla="*/ 1 w 304"/>
                <a:gd name="T109" fmla="*/ 0 h 396"/>
                <a:gd name="T110" fmla="*/ 1 w 304"/>
                <a:gd name="T111" fmla="*/ 1 h 396"/>
                <a:gd name="T112" fmla="*/ 2 w 304"/>
                <a:gd name="T113" fmla="*/ 1 h 396"/>
                <a:gd name="T114" fmla="*/ 2 w 304"/>
                <a:gd name="T115" fmla="*/ 1 h 396"/>
                <a:gd name="T116" fmla="*/ 2 w 304"/>
                <a:gd name="T117" fmla="*/ 1 h 396"/>
                <a:gd name="T118" fmla="*/ 2 w 304"/>
                <a:gd name="T119" fmla="*/ 2 h 396"/>
                <a:gd name="T120" fmla="*/ 2 w 304"/>
                <a:gd name="T121" fmla="*/ 2 h 396"/>
                <a:gd name="T122" fmla="*/ 2 w 304"/>
                <a:gd name="T123" fmla="*/ 2 h 3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4"/>
                <a:gd name="T187" fmla="*/ 0 h 396"/>
                <a:gd name="T188" fmla="*/ 304 w 304"/>
                <a:gd name="T189" fmla="*/ 396 h 3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4" h="396">
                  <a:moveTo>
                    <a:pt x="270" y="278"/>
                  </a:moveTo>
                  <a:lnTo>
                    <a:pt x="249" y="291"/>
                  </a:lnTo>
                  <a:lnTo>
                    <a:pt x="240" y="301"/>
                  </a:lnTo>
                  <a:lnTo>
                    <a:pt x="236" y="312"/>
                  </a:lnTo>
                  <a:lnTo>
                    <a:pt x="240" y="312"/>
                  </a:lnTo>
                  <a:lnTo>
                    <a:pt x="253" y="318"/>
                  </a:lnTo>
                  <a:lnTo>
                    <a:pt x="253" y="324"/>
                  </a:lnTo>
                  <a:lnTo>
                    <a:pt x="251" y="328"/>
                  </a:lnTo>
                  <a:lnTo>
                    <a:pt x="238" y="337"/>
                  </a:lnTo>
                  <a:lnTo>
                    <a:pt x="234" y="337"/>
                  </a:lnTo>
                  <a:lnTo>
                    <a:pt x="234" y="333"/>
                  </a:lnTo>
                  <a:lnTo>
                    <a:pt x="232" y="335"/>
                  </a:lnTo>
                  <a:lnTo>
                    <a:pt x="230" y="333"/>
                  </a:lnTo>
                  <a:lnTo>
                    <a:pt x="230" y="335"/>
                  </a:lnTo>
                  <a:lnTo>
                    <a:pt x="228" y="337"/>
                  </a:lnTo>
                  <a:lnTo>
                    <a:pt x="230" y="339"/>
                  </a:lnTo>
                  <a:lnTo>
                    <a:pt x="230" y="343"/>
                  </a:lnTo>
                  <a:lnTo>
                    <a:pt x="230" y="341"/>
                  </a:lnTo>
                  <a:lnTo>
                    <a:pt x="232" y="341"/>
                  </a:lnTo>
                  <a:lnTo>
                    <a:pt x="234" y="339"/>
                  </a:lnTo>
                  <a:lnTo>
                    <a:pt x="236" y="339"/>
                  </a:lnTo>
                  <a:lnTo>
                    <a:pt x="236" y="347"/>
                  </a:lnTo>
                  <a:lnTo>
                    <a:pt x="236" y="352"/>
                  </a:lnTo>
                  <a:lnTo>
                    <a:pt x="236" y="354"/>
                  </a:lnTo>
                  <a:lnTo>
                    <a:pt x="232" y="356"/>
                  </a:lnTo>
                  <a:lnTo>
                    <a:pt x="224" y="362"/>
                  </a:lnTo>
                  <a:lnTo>
                    <a:pt x="221" y="366"/>
                  </a:lnTo>
                  <a:lnTo>
                    <a:pt x="219" y="373"/>
                  </a:lnTo>
                  <a:lnTo>
                    <a:pt x="207" y="371"/>
                  </a:lnTo>
                  <a:lnTo>
                    <a:pt x="200" y="368"/>
                  </a:lnTo>
                  <a:lnTo>
                    <a:pt x="198" y="383"/>
                  </a:lnTo>
                  <a:lnTo>
                    <a:pt x="198" y="385"/>
                  </a:lnTo>
                  <a:lnTo>
                    <a:pt x="190" y="392"/>
                  </a:lnTo>
                  <a:lnTo>
                    <a:pt x="184" y="387"/>
                  </a:lnTo>
                  <a:lnTo>
                    <a:pt x="165" y="396"/>
                  </a:lnTo>
                  <a:lnTo>
                    <a:pt x="114" y="356"/>
                  </a:lnTo>
                  <a:lnTo>
                    <a:pt x="129" y="337"/>
                  </a:lnTo>
                  <a:lnTo>
                    <a:pt x="131" y="291"/>
                  </a:lnTo>
                  <a:lnTo>
                    <a:pt x="118" y="274"/>
                  </a:lnTo>
                  <a:lnTo>
                    <a:pt x="55" y="261"/>
                  </a:lnTo>
                  <a:lnTo>
                    <a:pt x="49" y="259"/>
                  </a:lnTo>
                  <a:lnTo>
                    <a:pt x="68" y="219"/>
                  </a:lnTo>
                  <a:lnTo>
                    <a:pt x="32" y="198"/>
                  </a:lnTo>
                  <a:lnTo>
                    <a:pt x="44" y="173"/>
                  </a:lnTo>
                  <a:lnTo>
                    <a:pt x="42" y="145"/>
                  </a:lnTo>
                  <a:lnTo>
                    <a:pt x="32" y="122"/>
                  </a:lnTo>
                  <a:lnTo>
                    <a:pt x="24" y="84"/>
                  </a:lnTo>
                  <a:lnTo>
                    <a:pt x="23" y="82"/>
                  </a:lnTo>
                  <a:lnTo>
                    <a:pt x="24" y="78"/>
                  </a:lnTo>
                  <a:lnTo>
                    <a:pt x="36" y="40"/>
                  </a:lnTo>
                  <a:lnTo>
                    <a:pt x="28" y="25"/>
                  </a:lnTo>
                  <a:lnTo>
                    <a:pt x="5" y="26"/>
                  </a:lnTo>
                  <a:lnTo>
                    <a:pt x="0" y="17"/>
                  </a:lnTo>
                  <a:lnTo>
                    <a:pt x="30" y="11"/>
                  </a:lnTo>
                  <a:lnTo>
                    <a:pt x="84" y="0"/>
                  </a:lnTo>
                  <a:lnTo>
                    <a:pt x="196" y="32"/>
                  </a:lnTo>
                  <a:lnTo>
                    <a:pt x="242" y="158"/>
                  </a:lnTo>
                  <a:lnTo>
                    <a:pt x="261" y="188"/>
                  </a:lnTo>
                  <a:lnTo>
                    <a:pt x="272" y="202"/>
                  </a:lnTo>
                  <a:lnTo>
                    <a:pt x="304" y="248"/>
                  </a:lnTo>
                  <a:lnTo>
                    <a:pt x="282" y="272"/>
                  </a:lnTo>
                  <a:lnTo>
                    <a:pt x="270" y="278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2" name="Freeform 89"/>
            <p:cNvSpPr>
              <a:spLocks/>
            </p:cNvSpPr>
            <p:nvPr/>
          </p:nvSpPr>
          <p:spPr bwMode="gray">
            <a:xfrm>
              <a:off x="1059" y="2498"/>
              <a:ext cx="110" cy="136"/>
            </a:xfrm>
            <a:custGeom>
              <a:avLst/>
              <a:gdLst>
                <a:gd name="T0" fmla="*/ 1 w 197"/>
                <a:gd name="T1" fmla="*/ 1 h 240"/>
                <a:gd name="T2" fmla="*/ 1 w 197"/>
                <a:gd name="T3" fmla="*/ 1 h 240"/>
                <a:gd name="T4" fmla="*/ 1 w 197"/>
                <a:gd name="T5" fmla="*/ 1 h 240"/>
                <a:gd name="T6" fmla="*/ 1 w 197"/>
                <a:gd name="T7" fmla="*/ 1 h 240"/>
                <a:gd name="T8" fmla="*/ 1 w 197"/>
                <a:gd name="T9" fmla="*/ 1 h 240"/>
                <a:gd name="T10" fmla="*/ 1 w 197"/>
                <a:gd name="T11" fmla="*/ 1 h 240"/>
                <a:gd name="T12" fmla="*/ 1 w 197"/>
                <a:gd name="T13" fmla="*/ 1 h 240"/>
                <a:gd name="T14" fmla="*/ 1 w 197"/>
                <a:gd name="T15" fmla="*/ 1 h 240"/>
                <a:gd name="T16" fmla="*/ 1 w 197"/>
                <a:gd name="T17" fmla="*/ 2 h 240"/>
                <a:gd name="T18" fmla="*/ 1 w 197"/>
                <a:gd name="T19" fmla="*/ 2 h 240"/>
                <a:gd name="T20" fmla="*/ 1 w 197"/>
                <a:gd name="T21" fmla="*/ 1 h 240"/>
                <a:gd name="T22" fmla="*/ 1 w 197"/>
                <a:gd name="T23" fmla="*/ 1 h 240"/>
                <a:gd name="T24" fmla="*/ 1 w 197"/>
                <a:gd name="T25" fmla="*/ 1 h 240"/>
                <a:gd name="T26" fmla="*/ 0 w 197"/>
                <a:gd name="T27" fmla="*/ 1 h 240"/>
                <a:gd name="T28" fmla="*/ 1 w 197"/>
                <a:gd name="T29" fmla="*/ 1 h 240"/>
                <a:gd name="T30" fmla="*/ 1 w 197"/>
                <a:gd name="T31" fmla="*/ 1 h 240"/>
                <a:gd name="T32" fmla="*/ 1 w 197"/>
                <a:gd name="T33" fmla="*/ 1 h 240"/>
                <a:gd name="T34" fmla="*/ 1 w 197"/>
                <a:gd name="T35" fmla="*/ 1 h 240"/>
                <a:gd name="T36" fmla="*/ 1 w 197"/>
                <a:gd name="T37" fmla="*/ 0 h 240"/>
                <a:gd name="T38" fmla="*/ 1 w 197"/>
                <a:gd name="T39" fmla="*/ 1 h 240"/>
                <a:gd name="T40" fmla="*/ 1 w 197"/>
                <a:gd name="T41" fmla="*/ 1 h 240"/>
                <a:gd name="T42" fmla="*/ 1 w 197"/>
                <a:gd name="T43" fmla="*/ 1 h 240"/>
                <a:gd name="T44" fmla="*/ 1 w 197"/>
                <a:gd name="T45" fmla="*/ 1 h 240"/>
                <a:gd name="T46" fmla="*/ 1 w 197"/>
                <a:gd name="T47" fmla="*/ 1 h 240"/>
                <a:gd name="T48" fmla="*/ 1 w 197"/>
                <a:gd name="T49" fmla="*/ 1 h 240"/>
                <a:gd name="T50" fmla="*/ 1 w 197"/>
                <a:gd name="T51" fmla="*/ 1 h 240"/>
                <a:gd name="T52" fmla="*/ 1 w 197"/>
                <a:gd name="T53" fmla="*/ 1 h 2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7"/>
                <a:gd name="T82" fmla="*/ 0 h 240"/>
                <a:gd name="T83" fmla="*/ 197 w 197"/>
                <a:gd name="T84" fmla="*/ 240 h 2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7" h="240">
                  <a:moveTo>
                    <a:pt x="176" y="65"/>
                  </a:moveTo>
                  <a:lnTo>
                    <a:pt x="172" y="70"/>
                  </a:lnTo>
                  <a:lnTo>
                    <a:pt x="160" y="106"/>
                  </a:lnTo>
                  <a:lnTo>
                    <a:pt x="157" y="126"/>
                  </a:lnTo>
                  <a:lnTo>
                    <a:pt x="158" y="179"/>
                  </a:lnTo>
                  <a:lnTo>
                    <a:pt x="160" y="181"/>
                  </a:lnTo>
                  <a:lnTo>
                    <a:pt x="172" y="209"/>
                  </a:lnTo>
                  <a:lnTo>
                    <a:pt x="176" y="211"/>
                  </a:lnTo>
                  <a:lnTo>
                    <a:pt x="138" y="238"/>
                  </a:lnTo>
                  <a:lnTo>
                    <a:pt x="65" y="240"/>
                  </a:lnTo>
                  <a:lnTo>
                    <a:pt x="61" y="209"/>
                  </a:lnTo>
                  <a:lnTo>
                    <a:pt x="65" y="177"/>
                  </a:lnTo>
                  <a:lnTo>
                    <a:pt x="8" y="129"/>
                  </a:lnTo>
                  <a:lnTo>
                    <a:pt x="0" y="105"/>
                  </a:lnTo>
                  <a:lnTo>
                    <a:pt x="18" y="57"/>
                  </a:lnTo>
                  <a:lnTo>
                    <a:pt x="25" y="59"/>
                  </a:lnTo>
                  <a:lnTo>
                    <a:pt x="59" y="51"/>
                  </a:lnTo>
                  <a:lnTo>
                    <a:pt x="78" y="32"/>
                  </a:lnTo>
                  <a:lnTo>
                    <a:pt x="92" y="0"/>
                  </a:lnTo>
                  <a:lnTo>
                    <a:pt x="103" y="2"/>
                  </a:lnTo>
                  <a:lnTo>
                    <a:pt x="147" y="5"/>
                  </a:lnTo>
                  <a:lnTo>
                    <a:pt x="160" y="24"/>
                  </a:lnTo>
                  <a:lnTo>
                    <a:pt x="164" y="28"/>
                  </a:lnTo>
                  <a:lnTo>
                    <a:pt x="178" y="24"/>
                  </a:lnTo>
                  <a:lnTo>
                    <a:pt x="197" y="30"/>
                  </a:lnTo>
                  <a:lnTo>
                    <a:pt x="179" y="65"/>
                  </a:lnTo>
                  <a:lnTo>
                    <a:pt x="176" y="65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3" name="Freeform 90"/>
            <p:cNvSpPr>
              <a:spLocks/>
            </p:cNvSpPr>
            <p:nvPr/>
          </p:nvSpPr>
          <p:spPr bwMode="gray">
            <a:xfrm>
              <a:off x="836" y="2467"/>
              <a:ext cx="166" cy="138"/>
            </a:xfrm>
            <a:custGeom>
              <a:avLst/>
              <a:gdLst>
                <a:gd name="T0" fmla="*/ 2 w 295"/>
                <a:gd name="T1" fmla="*/ 1 h 244"/>
                <a:gd name="T2" fmla="*/ 2 w 295"/>
                <a:gd name="T3" fmla="*/ 2 h 244"/>
                <a:gd name="T4" fmla="*/ 1 w 295"/>
                <a:gd name="T5" fmla="*/ 2 h 244"/>
                <a:gd name="T6" fmla="*/ 1 w 295"/>
                <a:gd name="T7" fmla="*/ 2 h 244"/>
                <a:gd name="T8" fmla="*/ 1 w 295"/>
                <a:gd name="T9" fmla="*/ 1 h 244"/>
                <a:gd name="T10" fmla="*/ 1 w 295"/>
                <a:gd name="T11" fmla="*/ 1 h 244"/>
                <a:gd name="T12" fmla="*/ 1 w 295"/>
                <a:gd name="T13" fmla="*/ 1 h 244"/>
                <a:gd name="T14" fmla="*/ 0 w 295"/>
                <a:gd name="T15" fmla="*/ 1 h 244"/>
                <a:gd name="T16" fmla="*/ 1 w 295"/>
                <a:gd name="T17" fmla="*/ 1 h 244"/>
                <a:gd name="T18" fmla="*/ 1 w 295"/>
                <a:gd name="T19" fmla="*/ 1 h 244"/>
                <a:gd name="T20" fmla="*/ 1 w 295"/>
                <a:gd name="T21" fmla="*/ 1 h 244"/>
                <a:gd name="T22" fmla="*/ 1 w 295"/>
                <a:gd name="T23" fmla="*/ 0 h 244"/>
                <a:gd name="T24" fmla="*/ 1 w 295"/>
                <a:gd name="T25" fmla="*/ 1 h 244"/>
                <a:gd name="T26" fmla="*/ 1 w 295"/>
                <a:gd name="T27" fmla="*/ 1 h 244"/>
                <a:gd name="T28" fmla="*/ 1 w 295"/>
                <a:gd name="T29" fmla="*/ 1 h 244"/>
                <a:gd name="T30" fmla="*/ 1 w 295"/>
                <a:gd name="T31" fmla="*/ 1 h 244"/>
                <a:gd name="T32" fmla="*/ 1 w 295"/>
                <a:gd name="T33" fmla="*/ 1 h 244"/>
                <a:gd name="T34" fmla="*/ 1 w 295"/>
                <a:gd name="T35" fmla="*/ 1 h 244"/>
                <a:gd name="T36" fmla="*/ 1 w 295"/>
                <a:gd name="T37" fmla="*/ 1 h 244"/>
                <a:gd name="T38" fmla="*/ 2 w 295"/>
                <a:gd name="T39" fmla="*/ 1 h 244"/>
                <a:gd name="T40" fmla="*/ 2 w 295"/>
                <a:gd name="T41" fmla="*/ 1 h 244"/>
                <a:gd name="T42" fmla="*/ 2 w 295"/>
                <a:gd name="T43" fmla="*/ 1 h 244"/>
                <a:gd name="T44" fmla="*/ 2 w 295"/>
                <a:gd name="T45" fmla="*/ 1 h 244"/>
                <a:gd name="T46" fmla="*/ 2 w 295"/>
                <a:gd name="T47" fmla="*/ 1 h 2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5"/>
                <a:gd name="T73" fmla="*/ 0 h 244"/>
                <a:gd name="T74" fmla="*/ 295 w 295"/>
                <a:gd name="T75" fmla="*/ 244 h 2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5" h="244">
                  <a:moveTo>
                    <a:pt x="286" y="210"/>
                  </a:moveTo>
                  <a:lnTo>
                    <a:pt x="255" y="240"/>
                  </a:lnTo>
                  <a:lnTo>
                    <a:pt x="217" y="244"/>
                  </a:lnTo>
                  <a:lnTo>
                    <a:pt x="160" y="235"/>
                  </a:lnTo>
                  <a:lnTo>
                    <a:pt x="107" y="216"/>
                  </a:lnTo>
                  <a:lnTo>
                    <a:pt x="90" y="170"/>
                  </a:lnTo>
                  <a:lnTo>
                    <a:pt x="44" y="134"/>
                  </a:lnTo>
                  <a:lnTo>
                    <a:pt x="0" y="82"/>
                  </a:lnTo>
                  <a:lnTo>
                    <a:pt x="42" y="42"/>
                  </a:lnTo>
                  <a:lnTo>
                    <a:pt x="94" y="40"/>
                  </a:lnTo>
                  <a:lnTo>
                    <a:pt x="113" y="16"/>
                  </a:lnTo>
                  <a:lnTo>
                    <a:pt x="139" y="0"/>
                  </a:lnTo>
                  <a:lnTo>
                    <a:pt x="162" y="14"/>
                  </a:lnTo>
                  <a:lnTo>
                    <a:pt x="162" y="16"/>
                  </a:lnTo>
                  <a:lnTo>
                    <a:pt x="187" y="23"/>
                  </a:lnTo>
                  <a:lnTo>
                    <a:pt x="181" y="42"/>
                  </a:lnTo>
                  <a:lnTo>
                    <a:pt x="179" y="48"/>
                  </a:lnTo>
                  <a:lnTo>
                    <a:pt x="179" y="86"/>
                  </a:lnTo>
                  <a:lnTo>
                    <a:pt x="196" y="109"/>
                  </a:lnTo>
                  <a:lnTo>
                    <a:pt x="238" y="94"/>
                  </a:lnTo>
                  <a:lnTo>
                    <a:pt x="269" y="86"/>
                  </a:lnTo>
                  <a:lnTo>
                    <a:pt x="295" y="145"/>
                  </a:lnTo>
                  <a:lnTo>
                    <a:pt x="290" y="166"/>
                  </a:lnTo>
                  <a:lnTo>
                    <a:pt x="286" y="21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4" name="Freeform 91"/>
            <p:cNvSpPr>
              <a:spLocks/>
            </p:cNvSpPr>
            <p:nvPr/>
          </p:nvSpPr>
          <p:spPr bwMode="gray">
            <a:xfrm>
              <a:off x="964" y="2289"/>
              <a:ext cx="164" cy="172"/>
            </a:xfrm>
            <a:custGeom>
              <a:avLst/>
              <a:gdLst>
                <a:gd name="T0" fmla="*/ 2 w 289"/>
                <a:gd name="T1" fmla="*/ 1 h 305"/>
                <a:gd name="T2" fmla="*/ 2 w 289"/>
                <a:gd name="T3" fmla="*/ 1 h 305"/>
                <a:gd name="T4" fmla="*/ 2 w 289"/>
                <a:gd name="T5" fmla="*/ 2 h 305"/>
                <a:gd name="T6" fmla="*/ 2 w 289"/>
                <a:gd name="T7" fmla="*/ 2 h 305"/>
                <a:gd name="T8" fmla="*/ 2 w 289"/>
                <a:gd name="T9" fmla="*/ 2 h 305"/>
                <a:gd name="T10" fmla="*/ 2 w 289"/>
                <a:gd name="T11" fmla="*/ 2 h 305"/>
                <a:gd name="T12" fmla="*/ 2 w 289"/>
                <a:gd name="T13" fmla="*/ 2 h 305"/>
                <a:gd name="T14" fmla="*/ 1 w 289"/>
                <a:gd name="T15" fmla="*/ 2 h 305"/>
                <a:gd name="T16" fmla="*/ 1 w 289"/>
                <a:gd name="T17" fmla="*/ 2 h 305"/>
                <a:gd name="T18" fmla="*/ 1 w 289"/>
                <a:gd name="T19" fmla="*/ 2 h 305"/>
                <a:gd name="T20" fmla="*/ 1 w 289"/>
                <a:gd name="T21" fmla="*/ 1 h 305"/>
                <a:gd name="T22" fmla="*/ 1 w 289"/>
                <a:gd name="T23" fmla="*/ 1 h 305"/>
                <a:gd name="T24" fmla="*/ 1 w 289"/>
                <a:gd name="T25" fmla="*/ 1 h 305"/>
                <a:gd name="T26" fmla="*/ 1 w 289"/>
                <a:gd name="T27" fmla="*/ 1 h 305"/>
                <a:gd name="T28" fmla="*/ 0 w 289"/>
                <a:gd name="T29" fmla="*/ 1 h 305"/>
                <a:gd name="T30" fmla="*/ 1 w 289"/>
                <a:gd name="T31" fmla="*/ 1 h 305"/>
                <a:gd name="T32" fmla="*/ 1 w 289"/>
                <a:gd name="T33" fmla="*/ 1 h 305"/>
                <a:gd name="T34" fmla="*/ 1 w 289"/>
                <a:gd name="T35" fmla="*/ 1 h 305"/>
                <a:gd name="T36" fmla="*/ 1 w 289"/>
                <a:gd name="T37" fmla="*/ 1 h 305"/>
                <a:gd name="T38" fmla="*/ 1 w 289"/>
                <a:gd name="T39" fmla="*/ 1 h 305"/>
                <a:gd name="T40" fmla="*/ 1 w 289"/>
                <a:gd name="T41" fmla="*/ 1 h 305"/>
                <a:gd name="T42" fmla="*/ 1 w 289"/>
                <a:gd name="T43" fmla="*/ 1 h 305"/>
                <a:gd name="T44" fmla="*/ 1 w 289"/>
                <a:gd name="T45" fmla="*/ 1 h 305"/>
                <a:gd name="T46" fmla="*/ 1 w 289"/>
                <a:gd name="T47" fmla="*/ 1 h 305"/>
                <a:gd name="T48" fmla="*/ 1 w 289"/>
                <a:gd name="T49" fmla="*/ 0 h 305"/>
                <a:gd name="T50" fmla="*/ 1 w 289"/>
                <a:gd name="T51" fmla="*/ 1 h 305"/>
                <a:gd name="T52" fmla="*/ 2 w 289"/>
                <a:gd name="T53" fmla="*/ 1 h 305"/>
                <a:gd name="T54" fmla="*/ 2 w 289"/>
                <a:gd name="T55" fmla="*/ 1 h 305"/>
                <a:gd name="T56" fmla="*/ 2 w 289"/>
                <a:gd name="T57" fmla="*/ 1 h 305"/>
                <a:gd name="T58" fmla="*/ 2 w 289"/>
                <a:gd name="T59" fmla="*/ 1 h 305"/>
                <a:gd name="T60" fmla="*/ 2 w 289"/>
                <a:gd name="T61" fmla="*/ 1 h 305"/>
                <a:gd name="T62" fmla="*/ 2 w 289"/>
                <a:gd name="T63" fmla="*/ 1 h 305"/>
                <a:gd name="T64" fmla="*/ 2 w 289"/>
                <a:gd name="T65" fmla="*/ 1 h 305"/>
                <a:gd name="T66" fmla="*/ 2 w 289"/>
                <a:gd name="T67" fmla="*/ 1 h 305"/>
                <a:gd name="T68" fmla="*/ 2 w 289"/>
                <a:gd name="T69" fmla="*/ 1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9"/>
                <a:gd name="T106" fmla="*/ 0 h 305"/>
                <a:gd name="T107" fmla="*/ 289 w 289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9" h="305">
                  <a:moveTo>
                    <a:pt x="253" y="181"/>
                  </a:moveTo>
                  <a:lnTo>
                    <a:pt x="289" y="202"/>
                  </a:lnTo>
                  <a:lnTo>
                    <a:pt x="270" y="242"/>
                  </a:lnTo>
                  <a:lnTo>
                    <a:pt x="276" y="244"/>
                  </a:lnTo>
                  <a:lnTo>
                    <a:pt x="270" y="278"/>
                  </a:lnTo>
                  <a:lnTo>
                    <a:pt x="261" y="276"/>
                  </a:lnTo>
                  <a:lnTo>
                    <a:pt x="234" y="305"/>
                  </a:lnTo>
                  <a:lnTo>
                    <a:pt x="228" y="303"/>
                  </a:lnTo>
                  <a:lnTo>
                    <a:pt x="209" y="290"/>
                  </a:lnTo>
                  <a:lnTo>
                    <a:pt x="169" y="251"/>
                  </a:lnTo>
                  <a:lnTo>
                    <a:pt x="158" y="217"/>
                  </a:lnTo>
                  <a:lnTo>
                    <a:pt x="68" y="213"/>
                  </a:lnTo>
                  <a:lnTo>
                    <a:pt x="63" y="166"/>
                  </a:lnTo>
                  <a:lnTo>
                    <a:pt x="23" y="156"/>
                  </a:lnTo>
                  <a:lnTo>
                    <a:pt x="0" y="137"/>
                  </a:lnTo>
                  <a:lnTo>
                    <a:pt x="4" y="135"/>
                  </a:lnTo>
                  <a:lnTo>
                    <a:pt x="4" y="110"/>
                  </a:lnTo>
                  <a:lnTo>
                    <a:pt x="11" y="88"/>
                  </a:lnTo>
                  <a:lnTo>
                    <a:pt x="53" y="82"/>
                  </a:lnTo>
                  <a:lnTo>
                    <a:pt x="105" y="80"/>
                  </a:lnTo>
                  <a:lnTo>
                    <a:pt x="124" y="49"/>
                  </a:lnTo>
                  <a:lnTo>
                    <a:pt x="173" y="17"/>
                  </a:lnTo>
                  <a:lnTo>
                    <a:pt x="200" y="17"/>
                  </a:lnTo>
                  <a:lnTo>
                    <a:pt x="207" y="15"/>
                  </a:lnTo>
                  <a:lnTo>
                    <a:pt x="221" y="0"/>
                  </a:lnTo>
                  <a:lnTo>
                    <a:pt x="226" y="9"/>
                  </a:lnTo>
                  <a:lnTo>
                    <a:pt x="249" y="8"/>
                  </a:lnTo>
                  <a:lnTo>
                    <a:pt x="257" y="23"/>
                  </a:lnTo>
                  <a:lnTo>
                    <a:pt x="245" y="61"/>
                  </a:lnTo>
                  <a:lnTo>
                    <a:pt x="244" y="65"/>
                  </a:lnTo>
                  <a:lnTo>
                    <a:pt x="245" y="67"/>
                  </a:lnTo>
                  <a:lnTo>
                    <a:pt x="253" y="105"/>
                  </a:lnTo>
                  <a:lnTo>
                    <a:pt x="263" y="128"/>
                  </a:lnTo>
                  <a:lnTo>
                    <a:pt x="265" y="156"/>
                  </a:lnTo>
                  <a:lnTo>
                    <a:pt x="253" y="181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5" name="Freeform 92"/>
            <p:cNvSpPr>
              <a:spLocks/>
            </p:cNvSpPr>
            <p:nvPr/>
          </p:nvSpPr>
          <p:spPr bwMode="auto">
            <a:xfrm>
              <a:off x="1619" y="2293"/>
              <a:ext cx="250" cy="331"/>
            </a:xfrm>
            <a:custGeom>
              <a:avLst/>
              <a:gdLst>
                <a:gd name="T0" fmla="*/ 2 w 444"/>
                <a:gd name="T1" fmla="*/ 3 h 583"/>
                <a:gd name="T2" fmla="*/ 2 w 444"/>
                <a:gd name="T3" fmla="*/ 3 h 583"/>
                <a:gd name="T4" fmla="*/ 2 w 444"/>
                <a:gd name="T5" fmla="*/ 3 h 583"/>
                <a:gd name="T6" fmla="*/ 2 w 444"/>
                <a:gd name="T7" fmla="*/ 3 h 583"/>
                <a:gd name="T8" fmla="*/ 2 w 444"/>
                <a:gd name="T9" fmla="*/ 3 h 583"/>
                <a:gd name="T10" fmla="*/ 2 w 444"/>
                <a:gd name="T11" fmla="*/ 3 h 583"/>
                <a:gd name="T12" fmla="*/ 1 w 444"/>
                <a:gd name="T13" fmla="*/ 3 h 583"/>
                <a:gd name="T14" fmla="*/ 1 w 444"/>
                <a:gd name="T15" fmla="*/ 3 h 583"/>
                <a:gd name="T16" fmla="*/ 1 w 444"/>
                <a:gd name="T17" fmla="*/ 3 h 583"/>
                <a:gd name="T18" fmla="*/ 1 w 444"/>
                <a:gd name="T19" fmla="*/ 3 h 583"/>
                <a:gd name="T20" fmla="*/ 1 w 444"/>
                <a:gd name="T21" fmla="*/ 3 h 583"/>
                <a:gd name="T22" fmla="*/ 1 w 444"/>
                <a:gd name="T23" fmla="*/ 3 h 583"/>
                <a:gd name="T24" fmla="*/ 1 w 444"/>
                <a:gd name="T25" fmla="*/ 3 h 583"/>
                <a:gd name="T26" fmla="*/ 1 w 444"/>
                <a:gd name="T27" fmla="*/ 3 h 583"/>
                <a:gd name="T28" fmla="*/ 1 w 444"/>
                <a:gd name="T29" fmla="*/ 3 h 583"/>
                <a:gd name="T30" fmla="*/ 1 w 444"/>
                <a:gd name="T31" fmla="*/ 3 h 583"/>
                <a:gd name="T32" fmla="*/ 1 w 444"/>
                <a:gd name="T33" fmla="*/ 3 h 583"/>
                <a:gd name="T34" fmla="*/ 1 w 444"/>
                <a:gd name="T35" fmla="*/ 2 h 583"/>
                <a:gd name="T36" fmla="*/ 0 w 444"/>
                <a:gd name="T37" fmla="*/ 2 h 583"/>
                <a:gd name="T38" fmla="*/ 1 w 444"/>
                <a:gd name="T39" fmla="*/ 2 h 583"/>
                <a:gd name="T40" fmla="*/ 1 w 444"/>
                <a:gd name="T41" fmla="*/ 2 h 583"/>
                <a:gd name="T42" fmla="*/ 1 w 444"/>
                <a:gd name="T43" fmla="*/ 2 h 583"/>
                <a:gd name="T44" fmla="*/ 1 w 444"/>
                <a:gd name="T45" fmla="*/ 2 h 583"/>
                <a:gd name="T46" fmla="*/ 1 w 444"/>
                <a:gd name="T47" fmla="*/ 1 h 583"/>
                <a:gd name="T48" fmla="*/ 1 w 444"/>
                <a:gd name="T49" fmla="*/ 1 h 583"/>
                <a:gd name="T50" fmla="*/ 1 w 444"/>
                <a:gd name="T51" fmla="*/ 1 h 583"/>
                <a:gd name="T52" fmla="*/ 1 w 444"/>
                <a:gd name="T53" fmla="*/ 1 h 583"/>
                <a:gd name="T54" fmla="*/ 1 w 444"/>
                <a:gd name="T55" fmla="*/ 1 h 583"/>
                <a:gd name="T56" fmla="*/ 1 w 444"/>
                <a:gd name="T57" fmla="*/ 1 h 583"/>
                <a:gd name="T58" fmla="*/ 2 w 444"/>
                <a:gd name="T59" fmla="*/ 0 h 583"/>
                <a:gd name="T60" fmla="*/ 2 w 444"/>
                <a:gd name="T61" fmla="*/ 1 h 583"/>
                <a:gd name="T62" fmla="*/ 2 w 444"/>
                <a:gd name="T63" fmla="*/ 1 h 583"/>
                <a:gd name="T64" fmla="*/ 2 w 444"/>
                <a:gd name="T65" fmla="*/ 1 h 583"/>
                <a:gd name="T66" fmla="*/ 2 w 444"/>
                <a:gd name="T67" fmla="*/ 2 h 583"/>
                <a:gd name="T68" fmla="*/ 2 w 444"/>
                <a:gd name="T69" fmla="*/ 2 h 583"/>
                <a:gd name="T70" fmla="*/ 3 w 444"/>
                <a:gd name="T71" fmla="*/ 2 h 5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4"/>
                <a:gd name="T109" fmla="*/ 0 h 583"/>
                <a:gd name="T110" fmla="*/ 444 w 444"/>
                <a:gd name="T111" fmla="*/ 583 h 5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4" h="583">
                  <a:moveTo>
                    <a:pt x="402" y="430"/>
                  </a:moveTo>
                  <a:lnTo>
                    <a:pt x="402" y="436"/>
                  </a:lnTo>
                  <a:lnTo>
                    <a:pt x="404" y="505"/>
                  </a:lnTo>
                  <a:lnTo>
                    <a:pt x="352" y="510"/>
                  </a:lnTo>
                  <a:lnTo>
                    <a:pt x="310" y="468"/>
                  </a:lnTo>
                  <a:lnTo>
                    <a:pt x="293" y="501"/>
                  </a:lnTo>
                  <a:lnTo>
                    <a:pt x="276" y="508"/>
                  </a:lnTo>
                  <a:lnTo>
                    <a:pt x="264" y="516"/>
                  </a:lnTo>
                  <a:lnTo>
                    <a:pt x="253" y="529"/>
                  </a:lnTo>
                  <a:lnTo>
                    <a:pt x="240" y="520"/>
                  </a:lnTo>
                  <a:lnTo>
                    <a:pt x="247" y="503"/>
                  </a:lnTo>
                  <a:lnTo>
                    <a:pt x="242" y="514"/>
                  </a:lnTo>
                  <a:lnTo>
                    <a:pt x="215" y="529"/>
                  </a:lnTo>
                  <a:lnTo>
                    <a:pt x="190" y="552"/>
                  </a:lnTo>
                  <a:lnTo>
                    <a:pt x="179" y="516"/>
                  </a:lnTo>
                  <a:lnTo>
                    <a:pt x="171" y="508"/>
                  </a:lnTo>
                  <a:lnTo>
                    <a:pt x="171" y="527"/>
                  </a:lnTo>
                  <a:lnTo>
                    <a:pt x="152" y="569"/>
                  </a:lnTo>
                  <a:lnTo>
                    <a:pt x="143" y="581"/>
                  </a:lnTo>
                  <a:lnTo>
                    <a:pt x="125" y="577"/>
                  </a:lnTo>
                  <a:lnTo>
                    <a:pt x="120" y="583"/>
                  </a:lnTo>
                  <a:lnTo>
                    <a:pt x="112" y="567"/>
                  </a:lnTo>
                  <a:lnTo>
                    <a:pt x="112" y="562"/>
                  </a:lnTo>
                  <a:lnTo>
                    <a:pt x="120" y="537"/>
                  </a:lnTo>
                  <a:lnTo>
                    <a:pt x="120" y="527"/>
                  </a:lnTo>
                  <a:lnTo>
                    <a:pt x="122" y="497"/>
                  </a:lnTo>
                  <a:lnTo>
                    <a:pt x="118" y="493"/>
                  </a:lnTo>
                  <a:lnTo>
                    <a:pt x="110" y="516"/>
                  </a:lnTo>
                  <a:lnTo>
                    <a:pt x="101" y="527"/>
                  </a:lnTo>
                  <a:lnTo>
                    <a:pt x="76" y="508"/>
                  </a:lnTo>
                  <a:lnTo>
                    <a:pt x="63" y="451"/>
                  </a:lnTo>
                  <a:lnTo>
                    <a:pt x="61" y="442"/>
                  </a:lnTo>
                  <a:lnTo>
                    <a:pt x="55" y="442"/>
                  </a:lnTo>
                  <a:lnTo>
                    <a:pt x="40" y="426"/>
                  </a:lnTo>
                  <a:lnTo>
                    <a:pt x="24" y="404"/>
                  </a:lnTo>
                  <a:lnTo>
                    <a:pt x="19" y="396"/>
                  </a:lnTo>
                  <a:lnTo>
                    <a:pt x="7" y="379"/>
                  </a:lnTo>
                  <a:lnTo>
                    <a:pt x="0" y="371"/>
                  </a:lnTo>
                  <a:lnTo>
                    <a:pt x="4" y="339"/>
                  </a:lnTo>
                  <a:lnTo>
                    <a:pt x="5" y="335"/>
                  </a:lnTo>
                  <a:lnTo>
                    <a:pt x="11" y="312"/>
                  </a:lnTo>
                  <a:lnTo>
                    <a:pt x="11" y="299"/>
                  </a:lnTo>
                  <a:lnTo>
                    <a:pt x="11" y="291"/>
                  </a:lnTo>
                  <a:lnTo>
                    <a:pt x="13" y="285"/>
                  </a:lnTo>
                  <a:lnTo>
                    <a:pt x="17" y="276"/>
                  </a:lnTo>
                  <a:lnTo>
                    <a:pt x="30" y="249"/>
                  </a:lnTo>
                  <a:lnTo>
                    <a:pt x="55" y="198"/>
                  </a:lnTo>
                  <a:lnTo>
                    <a:pt x="101" y="165"/>
                  </a:lnTo>
                  <a:lnTo>
                    <a:pt x="108" y="146"/>
                  </a:lnTo>
                  <a:lnTo>
                    <a:pt x="146" y="137"/>
                  </a:lnTo>
                  <a:lnTo>
                    <a:pt x="183" y="127"/>
                  </a:lnTo>
                  <a:lnTo>
                    <a:pt x="175" y="114"/>
                  </a:lnTo>
                  <a:lnTo>
                    <a:pt x="167" y="106"/>
                  </a:lnTo>
                  <a:lnTo>
                    <a:pt x="150" y="112"/>
                  </a:lnTo>
                  <a:lnTo>
                    <a:pt x="141" y="97"/>
                  </a:lnTo>
                  <a:lnTo>
                    <a:pt x="158" y="80"/>
                  </a:lnTo>
                  <a:lnTo>
                    <a:pt x="167" y="72"/>
                  </a:lnTo>
                  <a:lnTo>
                    <a:pt x="230" y="40"/>
                  </a:lnTo>
                  <a:lnTo>
                    <a:pt x="255" y="49"/>
                  </a:lnTo>
                  <a:lnTo>
                    <a:pt x="282" y="0"/>
                  </a:lnTo>
                  <a:lnTo>
                    <a:pt x="316" y="47"/>
                  </a:lnTo>
                  <a:lnTo>
                    <a:pt x="344" y="55"/>
                  </a:lnTo>
                  <a:lnTo>
                    <a:pt x="352" y="83"/>
                  </a:lnTo>
                  <a:lnTo>
                    <a:pt x="335" y="114"/>
                  </a:lnTo>
                  <a:lnTo>
                    <a:pt x="362" y="165"/>
                  </a:lnTo>
                  <a:lnTo>
                    <a:pt x="369" y="179"/>
                  </a:lnTo>
                  <a:lnTo>
                    <a:pt x="398" y="211"/>
                  </a:lnTo>
                  <a:lnTo>
                    <a:pt x="404" y="247"/>
                  </a:lnTo>
                  <a:lnTo>
                    <a:pt x="396" y="276"/>
                  </a:lnTo>
                  <a:lnTo>
                    <a:pt x="409" y="322"/>
                  </a:lnTo>
                  <a:lnTo>
                    <a:pt x="428" y="339"/>
                  </a:lnTo>
                  <a:lnTo>
                    <a:pt x="444" y="379"/>
                  </a:lnTo>
                  <a:lnTo>
                    <a:pt x="402" y="43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56" name="Freeform 93"/>
            <p:cNvSpPr>
              <a:spLocks/>
            </p:cNvSpPr>
            <p:nvPr/>
          </p:nvSpPr>
          <p:spPr bwMode="auto">
            <a:xfrm>
              <a:off x="1778" y="2099"/>
              <a:ext cx="217" cy="315"/>
            </a:xfrm>
            <a:custGeom>
              <a:avLst/>
              <a:gdLst>
                <a:gd name="T0" fmla="*/ 2 w 386"/>
                <a:gd name="T1" fmla="*/ 3 h 553"/>
                <a:gd name="T2" fmla="*/ 2 w 386"/>
                <a:gd name="T3" fmla="*/ 3 h 553"/>
                <a:gd name="T4" fmla="*/ 2 w 386"/>
                <a:gd name="T5" fmla="*/ 3 h 553"/>
                <a:gd name="T6" fmla="*/ 2 w 386"/>
                <a:gd name="T7" fmla="*/ 2 h 553"/>
                <a:gd name="T8" fmla="*/ 2 w 386"/>
                <a:gd name="T9" fmla="*/ 3 h 553"/>
                <a:gd name="T10" fmla="*/ 2 w 386"/>
                <a:gd name="T11" fmla="*/ 3 h 553"/>
                <a:gd name="T12" fmla="*/ 2 w 386"/>
                <a:gd name="T13" fmla="*/ 3 h 553"/>
                <a:gd name="T14" fmla="*/ 2 w 386"/>
                <a:gd name="T15" fmla="*/ 3 h 553"/>
                <a:gd name="T16" fmla="*/ 2 w 386"/>
                <a:gd name="T17" fmla="*/ 3 h 553"/>
                <a:gd name="T18" fmla="*/ 2 w 386"/>
                <a:gd name="T19" fmla="*/ 3 h 553"/>
                <a:gd name="T20" fmla="*/ 2 w 386"/>
                <a:gd name="T21" fmla="*/ 3 h 553"/>
                <a:gd name="T22" fmla="*/ 2 w 386"/>
                <a:gd name="T23" fmla="*/ 3 h 553"/>
                <a:gd name="T24" fmla="*/ 2 w 386"/>
                <a:gd name="T25" fmla="*/ 3 h 553"/>
                <a:gd name="T26" fmla="*/ 2 w 386"/>
                <a:gd name="T27" fmla="*/ 3 h 553"/>
                <a:gd name="T28" fmla="*/ 1 w 386"/>
                <a:gd name="T29" fmla="*/ 3 h 553"/>
                <a:gd name="T30" fmla="*/ 1 w 386"/>
                <a:gd name="T31" fmla="*/ 3 h 553"/>
                <a:gd name="T32" fmla="*/ 1 w 386"/>
                <a:gd name="T33" fmla="*/ 3 h 553"/>
                <a:gd name="T34" fmla="*/ 1 w 386"/>
                <a:gd name="T35" fmla="*/ 3 h 553"/>
                <a:gd name="T36" fmla="*/ 1 w 386"/>
                <a:gd name="T37" fmla="*/ 3 h 553"/>
                <a:gd name="T38" fmla="*/ 1 w 386"/>
                <a:gd name="T39" fmla="*/ 3 h 553"/>
                <a:gd name="T40" fmla="*/ 1 w 386"/>
                <a:gd name="T41" fmla="*/ 3 h 553"/>
                <a:gd name="T42" fmla="*/ 1 w 386"/>
                <a:gd name="T43" fmla="*/ 3 h 553"/>
                <a:gd name="T44" fmla="*/ 1 w 386"/>
                <a:gd name="T45" fmla="*/ 3 h 553"/>
                <a:gd name="T46" fmla="*/ 0 w 386"/>
                <a:gd name="T47" fmla="*/ 2 h 553"/>
                <a:gd name="T48" fmla="*/ 1 w 386"/>
                <a:gd name="T49" fmla="*/ 2 h 553"/>
                <a:gd name="T50" fmla="*/ 1 w 386"/>
                <a:gd name="T51" fmla="*/ 2 h 553"/>
                <a:gd name="T52" fmla="*/ 1 w 386"/>
                <a:gd name="T53" fmla="*/ 2 h 553"/>
                <a:gd name="T54" fmla="*/ 1 w 386"/>
                <a:gd name="T55" fmla="*/ 1 h 553"/>
                <a:gd name="T56" fmla="*/ 1 w 386"/>
                <a:gd name="T57" fmla="*/ 1 h 553"/>
                <a:gd name="T58" fmla="*/ 1 w 386"/>
                <a:gd name="T59" fmla="*/ 1 h 553"/>
                <a:gd name="T60" fmla="*/ 1 w 386"/>
                <a:gd name="T61" fmla="*/ 1 h 553"/>
                <a:gd name="T62" fmla="*/ 1 w 386"/>
                <a:gd name="T63" fmla="*/ 1 h 553"/>
                <a:gd name="T64" fmla="*/ 1 w 386"/>
                <a:gd name="T65" fmla="*/ 1 h 553"/>
                <a:gd name="T66" fmla="*/ 1 w 386"/>
                <a:gd name="T67" fmla="*/ 1 h 553"/>
                <a:gd name="T68" fmla="*/ 1 w 386"/>
                <a:gd name="T69" fmla="*/ 1 h 553"/>
                <a:gd name="T70" fmla="*/ 2 w 386"/>
                <a:gd name="T71" fmla="*/ 1 h 553"/>
                <a:gd name="T72" fmla="*/ 2 w 386"/>
                <a:gd name="T73" fmla="*/ 1 h 553"/>
                <a:gd name="T74" fmla="*/ 2 w 386"/>
                <a:gd name="T75" fmla="*/ 2 h 553"/>
                <a:gd name="T76" fmla="*/ 2 w 386"/>
                <a:gd name="T77" fmla="*/ 2 h 553"/>
                <a:gd name="T78" fmla="*/ 2 w 386"/>
                <a:gd name="T79" fmla="*/ 2 h 553"/>
                <a:gd name="T80" fmla="*/ 2 w 386"/>
                <a:gd name="T81" fmla="*/ 2 h 553"/>
                <a:gd name="T82" fmla="*/ 2 w 386"/>
                <a:gd name="T83" fmla="*/ 2 h 553"/>
                <a:gd name="T84" fmla="*/ 2 w 386"/>
                <a:gd name="T85" fmla="*/ 2 h 553"/>
                <a:gd name="T86" fmla="*/ 2 w 386"/>
                <a:gd name="T87" fmla="*/ 3 h 553"/>
                <a:gd name="T88" fmla="*/ 2 w 386"/>
                <a:gd name="T89" fmla="*/ 3 h 5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86"/>
                <a:gd name="T136" fmla="*/ 0 h 553"/>
                <a:gd name="T137" fmla="*/ 386 w 386"/>
                <a:gd name="T138" fmla="*/ 553 h 5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86" h="553">
                  <a:moveTo>
                    <a:pt x="377" y="423"/>
                  </a:moveTo>
                  <a:lnTo>
                    <a:pt x="375" y="425"/>
                  </a:lnTo>
                  <a:lnTo>
                    <a:pt x="362" y="414"/>
                  </a:lnTo>
                  <a:lnTo>
                    <a:pt x="354" y="406"/>
                  </a:lnTo>
                  <a:lnTo>
                    <a:pt x="346" y="420"/>
                  </a:lnTo>
                  <a:lnTo>
                    <a:pt x="337" y="418"/>
                  </a:lnTo>
                  <a:lnTo>
                    <a:pt x="325" y="404"/>
                  </a:lnTo>
                  <a:lnTo>
                    <a:pt x="322" y="391"/>
                  </a:lnTo>
                  <a:lnTo>
                    <a:pt x="297" y="389"/>
                  </a:lnTo>
                  <a:lnTo>
                    <a:pt x="299" y="404"/>
                  </a:lnTo>
                  <a:lnTo>
                    <a:pt x="301" y="408"/>
                  </a:lnTo>
                  <a:lnTo>
                    <a:pt x="303" y="416"/>
                  </a:lnTo>
                  <a:lnTo>
                    <a:pt x="299" y="427"/>
                  </a:lnTo>
                  <a:lnTo>
                    <a:pt x="285" y="427"/>
                  </a:lnTo>
                  <a:lnTo>
                    <a:pt x="291" y="444"/>
                  </a:lnTo>
                  <a:lnTo>
                    <a:pt x="299" y="446"/>
                  </a:lnTo>
                  <a:lnTo>
                    <a:pt x="299" y="448"/>
                  </a:lnTo>
                  <a:lnTo>
                    <a:pt x="303" y="448"/>
                  </a:lnTo>
                  <a:lnTo>
                    <a:pt x="312" y="452"/>
                  </a:lnTo>
                  <a:lnTo>
                    <a:pt x="316" y="454"/>
                  </a:lnTo>
                  <a:lnTo>
                    <a:pt x="314" y="460"/>
                  </a:lnTo>
                  <a:lnTo>
                    <a:pt x="312" y="460"/>
                  </a:lnTo>
                  <a:lnTo>
                    <a:pt x="308" y="460"/>
                  </a:lnTo>
                  <a:lnTo>
                    <a:pt x="301" y="456"/>
                  </a:lnTo>
                  <a:lnTo>
                    <a:pt x="299" y="458"/>
                  </a:lnTo>
                  <a:lnTo>
                    <a:pt x="289" y="450"/>
                  </a:lnTo>
                  <a:lnTo>
                    <a:pt x="287" y="450"/>
                  </a:lnTo>
                  <a:lnTo>
                    <a:pt x="282" y="450"/>
                  </a:lnTo>
                  <a:lnTo>
                    <a:pt x="272" y="452"/>
                  </a:lnTo>
                  <a:lnTo>
                    <a:pt x="272" y="458"/>
                  </a:lnTo>
                  <a:lnTo>
                    <a:pt x="268" y="467"/>
                  </a:lnTo>
                  <a:lnTo>
                    <a:pt x="266" y="473"/>
                  </a:lnTo>
                  <a:lnTo>
                    <a:pt x="257" y="475"/>
                  </a:lnTo>
                  <a:lnTo>
                    <a:pt x="259" y="486"/>
                  </a:lnTo>
                  <a:lnTo>
                    <a:pt x="226" y="490"/>
                  </a:lnTo>
                  <a:lnTo>
                    <a:pt x="215" y="492"/>
                  </a:lnTo>
                  <a:lnTo>
                    <a:pt x="163" y="524"/>
                  </a:lnTo>
                  <a:lnTo>
                    <a:pt x="160" y="545"/>
                  </a:lnTo>
                  <a:lnTo>
                    <a:pt x="148" y="549"/>
                  </a:lnTo>
                  <a:lnTo>
                    <a:pt x="122" y="549"/>
                  </a:lnTo>
                  <a:lnTo>
                    <a:pt x="116" y="553"/>
                  </a:lnTo>
                  <a:lnTo>
                    <a:pt x="87" y="521"/>
                  </a:lnTo>
                  <a:lnTo>
                    <a:pt x="80" y="507"/>
                  </a:lnTo>
                  <a:lnTo>
                    <a:pt x="53" y="456"/>
                  </a:lnTo>
                  <a:lnTo>
                    <a:pt x="70" y="425"/>
                  </a:lnTo>
                  <a:lnTo>
                    <a:pt x="62" y="397"/>
                  </a:lnTo>
                  <a:lnTo>
                    <a:pt x="34" y="389"/>
                  </a:lnTo>
                  <a:lnTo>
                    <a:pt x="0" y="342"/>
                  </a:lnTo>
                  <a:lnTo>
                    <a:pt x="36" y="282"/>
                  </a:lnTo>
                  <a:lnTo>
                    <a:pt x="38" y="279"/>
                  </a:lnTo>
                  <a:lnTo>
                    <a:pt x="53" y="269"/>
                  </a:lnTo>
                  <a:lnTo>
                    <a:pt x="110" y="239"/>
                  </a:lnTo>
                  <a:lnTo>
                    <a:pt x="108" y="235"/>
                  </a:lnTo>
                  <a:lnTo>
                    <a:pt x="108" y="233"/>
                  </a:lnTo>
                  <a:lnTo>
                    <a:pt x="112" y="223"/>
                  </a:lnTo>
                  <a:lnTo>
                    <a:pt x="160" y="191"/>
                  </a:lnTo>
                  <a:lnTo>
                    <a:pt x="141" y="170"/>
                  </a:lnTo>
                  <a:lnTo>
                    <a:pt x="141" y="168"/>
                  </a:lnTo>
                  <a:lnTo>
                    <a:pt x="141" y="151"/>
                  </a:lnTo>
                  <a:lnTo>
                    <a:pt x="101" y="101"/>
                  </a:lnTo>
                  <a:lnTo>
                    <a:pt x="97" y="84"/>
                  </a:lnTo>
                  <a:lnTo>
                    <a:pt x="104" y="71"/>
                  </a:lnTo>
                  <a:lnTo>
                    <a:pt x="146" y="59"/>
                  </a:lnTo>
                  <a:lnTo>
                    <a:pt x="163" y="6"/>
                  </a:lnTo>
                  <a:lnTo>
                    <a:pt x="196" y="0"/>
                  </a:lnTo>
                  <a:lnTo>
                    <a:pt x="209" y="33"/>
                  </a:lnTo>
                  <a:lnTo>
                    <a:pt x="211" y="35"/>
                  </a:lnTo>
                  <a:lnTo>
                    <a:pt x="213" y="35"/>
                  </a:lnTo>
                  <a:lnTo>
                    <a:pt x="217" y="40"/>
                  </a:lnTo>
                  <a:lnTo>
                    <a:pt x="255" y="90"/>
                  </a:lnTo>
                  <a:lnTo>
                    <a:pt x="287" y="113"/>
                  </a:lnTo>
                  <a:lnTo>
                    <a:pt x="308" y="122"/>
                  </a:lnTo>
                  <a:lnTo>
                    <a:pt x="322" y="134"/>
                  </a:lnTo>
                  <a:lnTo>
                    <a:pt x="322" y="153"/>
                  </a:lnTo>
                  <a:lnTo>
                    <a:pt x="331" y="235"/>
                  </a:lnTo>
                  <a:lnTo>
                    <a:pt x="333" y="246"/>
                  </a:lnTo>
                  <a:lnTo>
                    <a:pt x="346" y="281"/>
                  </a:lnTo>
                  <a:lnTo>
                    <a:pt x="343" y="286"/>
                  </a:lnTo>
                  <a:lnTo>
                    <a:pt x="358" y="330"/>
                  </a:lnTo>
                  <a:lnTo>
                    <a:pt x="362" y="336"/>
                  </a:lnTo>
                  <a:lnTo>
                    <a:pt x="360" y="347"/>
                  </a:lnTo>
                  <a:lnTo>
                    <a:pt x="356" y="355"/>
                  </a:lnTo>
                  <a:lnTo>
                    <a:pt x="358" y="357"/>
                  </a:lnTo>
                  <a:lnTo>
                    <a:pt x="363" y="370"/>
                  </a:lnTo>
                  <a:lnTo>
                    <a:pt x="365" y="372"/>
                  </a:lnTo>
                  <a:lnTo>
                    <a:pt x="367" y="387"/>
                  </a:lnTo>
                  <a:lnTo>
                    <a:pt x="379" y="410"/>
                  </a:lnTo>
                  <a:lnTo>
                    <a:pt x="383" y="418"/>
                  </a:lnTo>
                  <a:lnTo>
                    <a:pt x="386" y="422"/>
                  </a:lnTo>
                  <a:lnTo>
                    <a:pt x="383" y="422"/>
                  </a:lnTo>
                  <a:lnTo>
                    <a:pt x="377" y="423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57" name="Freeform 94"/>
            <p:cNvSpPr>
              <a:spLocks/>
            </p:cNvSpPr>
            <p:nvPr/>
          </p:nvSpPr>
          <p:spPr bwMode="gray">
            <a:xfrm>
              <a:off x="1176" y="1243"/>
              <a:ext cx="534" cy="639"/>
            </a:xfrm>
            <a:custGeom>
              <a:avLst/>
              <a:gdLst>
                <a:gd name="T0" fmla="*/ 5 w 949"/>
                <a:gd name="T1" fmla="*/ 1 h 1126"/>
                <a:gd name="T2" fmla="*/ 5 w 949"/>
                <a:gd name="T3" fmla="*/ 2 h 1126"/>
                <a:gd name="T4" fmla="*/ 4 w 949"/>
                <a:gd name="T5" fmla="*/ 2 h 1126"/>
                <a:gd name="T6" fmla="*/ 4 w 949"/>
                <a:gd name="T7" fmla="*/ 2 h 1126"/>
                <a:gd name="T8" fmla="*/ 3 w 949"/>
                <a:gd name="T9" fmla="*/ 3 h 1126"/>
                <a:gd name="T10" fmla="*/ 5 w 949"/>
                <a:gd name="T11" fmla="*/ 3 h 1126"/>
                <a:gd name="T12" fmla="*/ 4 w 949"/>
                <a:gd name="T13" fmla="*/ 3 h 1126"/>
                <a:gd name="T14" fmla="*/ 3 w 949"/>
                <a:gd name="T15" fmla="*/ 3 h 1126"/>
                <a:gd name="T16" fmla="*/ 3 w 949"/>
                <a:gd name="T17" fmla="*/ 3 h 1126"/>
                <a:gd name="T18" fmla="*/ 3 w 949"/>
                <a:gd name="T19" fmla="*/ 3 h 1126"/>
                <a:gd name="T20" fmla="*/ 3 w 949"/>
                <a:gd name="T21" fmla="*/ 3 h 1126"/>
                <a:gd name="T22" fmla="*/ 3 w 949"/>
                <a:gd name="T23" fmla="*/ 3 h 1126"/>
                <a:gd name="T24" fmla="*/ 3 w 949"/>
                <a:gd name="T25" fmla="*/ 4 h 1126"/>
                <a:gd name="T26" fmla="*/ 4 w 949"/>
                <a:gd name="T27" fmla="*/ 3 h 1126"/>
                <a:gd name="T28" fmla="*/ 5 w 949"/>
                <a:gd name="T29" fmla="*/ 3 h 1126"/>
                <a:gd name="T30" fmla="*/ 5 w 949"/>
                <a:gd name="T31" fmla="*/ 4 h 1126"/>
                <a:gd name="T32" fmla="*/ 5 w 949"/>
                <a:gd name="T33" fmla="*/ 5 h 1126"/>
                <a:gd name="T34" fmla="*/ 5 w 949"/>
                <a:gd name="T35" fmla="*/ 5 h 1126"/>
                <a:gd name="T36" fmla="*/ 4 w 949"/>
                <a:gd name="T37" fmla="*/ 6 h 1126"/>
                <a:gd name="T38" fmla="*/ 3 w 949"/>
                <a:gd name="T39" fmla="*/ 6 h 1126"/>
                <a:gd name="T40" fmla="*/ 3 w 949"/>
                <a:gd name="T41" fmla="*/ 6 h 1126"/>
                <a:gd name="T42" fmla="*/ 3 w 949"/>
                <a:gd name="T43" fmla="*/ 6 h 1126"/>
                <a:gd name="T44" fmla="*/ 2 w 949"/>
                <a:gd name="T45" fmla="*/ 7 h 1126"/>
                <a:gd name="T46" fmla="*/ 2 w 949"/>
                <a:gd name="T47" fmla="*/ 6 h 1126"/>
                <a:gd name="T48" fmla="*/ 2 w 949"/>
                <a:gd name="T49" fmla="*/ 6 h 1126"/>
                <a:gd name="T50" fmla="*/ 2 w 949"/>
                <a:gd name="T51" fmla="*/ 6 h 1126"/>
                <a:gd name="T52" fmla="*/ 2 w 949"/>
                <a:gd name="T53" fmla="*/ 6 h 1126"/>
                <a:gd name="T54" fmla="*/ 1 w 949"/>
                <a:gd name="T55" fmla="*/ 6 h 1126"/>
                <a:gd name="T56" fmla="*/ 1 w 949"/>
                <a:gd name="T57" fmla="*/ 6 h 1126"/>
                <a:gd name="T58" fmla="*/ 1 w 949"/>
                <a:gd name="T59" fmla="*/ 6 h 1126"/>
                <a:gd name="T60" fmla="*/ 1 w 949"/>
                <a:gd name="T61" fmla="*/ 6 h 1126"/>
                <a:gd name="T62" fmla="*/ 1 w 949"/>
                <a:gd name="T63" fmla="*/ 6 h 1126"/>
                <a:gd name="T64" fmla="*/ 1 w 949"/>
                <a:gd name="T65" fmla="*/ 6 h 1126"/>
                <a:gd name="T66" fmla="*/ 1 w 949"/>
                <a:gd name="T67" fmla="*/ 6 h 1126"/>
                <a:gd name="T68" fmla="*/ 1 w 949"/>
                <a:gd name="T69" fmla="*/ 5 h 1126"/>
                <a:gd name="T70" fmla="*/ 2 w 949"/>
                <a:gd name="T71" fmla="*/ 5 h 1126"/>
                <a:gd name="T72" fmla="*/ 2 w 949"/>
                <a:gd name="T73" fmla="*/ 5 h 1126"/>
                <a:gd name="T74" fmla="*/ 1 w 949"/>
                <a:gd name="T75" fmla="*/ 4 h 1126"/>
                <a:gd name="T76" fmla="*/ 1 w 949"/>
                <a:gd name="T77" fmla="*/ 4 h 1126"/>
                <a:gd name="T78" fmla="*/ 1 w 949"/>
                <a:gd name="T79" fmla="*/ 3 h 1126"/>
                <a:gd name="T80" fmla="*/ 1 w 949"/>
                <a:gd name="T81" fmla="*/ 3 h 1126"/>
                <a:gd name="T82" fmla="*/ 1 w 949"/>
                <a:gd name="T83" fmla="*/ 3 h 1126"/>
                <a:gd name="T84" fmla="*/ 2 w 949"/>
                <a:gd name="T85" fmla="*/ 3 h 1126"/>
                <a:gd name="T86" fmla="*/ 2 w 949"/>
                <a:gd name="T87" fmla="*/ 3 h 1126"/>
                <a:gd name="T88" fmla="*/ 1 w 949"/>
                <a:gd name="T89" fmla="*/ 2 h 1126"/>
                <a:gd name="T90" fmla="*/ 2 w 949"/>
                <a:gd name="T91" fmla="*/ 1 h 1126"/>
                <a:gd name="T92" fmla="*/ 2 w 949"/>
                <a:gd name="T93" fmla="*/ 1 h 1126"/>
                <a:gd name="T94" fmla="*/ 2 w 949"/>
                <a:gd name="T95" fmla="*/ 1 h 1126"/>
                <a:gd name="T96" fmla="*/ 3 w 949"/>
                <a:gd name="T97" fmla="*/ 1 h 1126"/>
                <a:gd name="T98" fmla="*/ 3 w 949"/>
                <a:gd name="T99" fmla="*/ 1 h 1126"/>
                <a:gd name="T100" fmla="*/ 5 w 949"/>
                <a:gd name="T101" fmla="*/ 1 h 1126"/>
                <a:gd name="T102" fmla="*/ 6 w 949"/>
                <a:gd name="T103" fmla="*/ 1 h 1126"/>
                <a:gd name="T104" fmla="*/ 5 w 949"/>
                <a:gd name="T105" fmla="*/ 1 h 11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49"/>
                <a:gd name="T160" fmla="*/ 0 h 1126"/>
                <a:gd name="T161" fmla="*/ 949 w 949"/>
                <a:gd name="T162" fmla="*/ 1126 h 11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49" h="1126">
                  <a:moveTo>
                    <a:pt x="916" y="179"/>
                  </a:moveTo>
                  <a:lnTo>
                    <a:pt x="874" y="200"/>
                  </a:lnTo>
                  <a:lnTo>
                    <a:pt x="853" y="212"/>
                  </a:lnTo>
                  <a:lnTo>
                    <a:pt x="832" y="238"/>
                  </a:lnTo>
                  <a:lnTo>
                    <a:pt x="792" y="280"/>
                  </a:lnTo>
                  <a:lnTo>
                    <a:pt x="731" y="320"/>
                  </a:lnTo>
                  <a:lnTo>
                    <a:pt x="688" y="362"/>
                  </a:lnTo>
                  <a:lnTo>
                    <a:pt x="667" y="387"/>
                  </a:lnTo>
                  <a:lnTo>
                    <a:pt x="606" y="421"/>
                  </a:lnTo>
                  <a:lnTo>
                    <a:pt x="600" y="427"/>
                  </a:lnTo>
                  <a:lnTo>
                    <a:pt x="686" y="448"/>
                  </a:lnTo>
                  <a:lnTo>
                    <a:pt x="737" y="423"/>
                  </a:lnTo>
                  <a:lnTo>
                    <a:pt x="682" y="505"/>
                  </a:lnTo>
                  <a:lnTo>
                    <a:pt x="657" y="492"/>
                  </a:lnTo>
                  <a:lnTo>
                    <a:pt x="602" y="517"/>
                  </a:lnTo>
                  <a:lnTo>
                    <a:pt x="575" y="526"/>
                  </a:lnTo>
                  <a:lnTo>
                    <a:pt x="558" y="547"/>
                  </a:lnTo>
                  <a:lnTo>
                    <a:pt x="537" y="576"/>
                  </a:lnTo>
                  <a:lnTo>
                    <a:pt x="573" y="545"/>
                  </a:lnTo>
                  <a:lnTo>
                    <a:pt x="629" y="534"/>
                  </a:lnTo>
                  <a:lnTo>
                    <a:pt x="669" y="522"/>
                  </a:lnTo>
                  <a:lnTo>
                    <a:pt x="640" y="557"/>
                  </a:lnTo>
                  <a:lnTo>
                    <a:pt x="623" y="579"/>
                  </a:lnTo>
                  <a:lnTo>
                    <a:pt x="604" y="593"/>
                  </a:lnTo>
                  <a:lnTo>
                    <a:pt x="608" y="597"/>
                  </a:lnTo>
                  <a:lnTo>
                    <a:pt x="608" y="627"/>
                  </a:lnTo>
                  <a:lnTo>
                    <a:pt x="686" y="572"/>
                  </a:lnTo>
                  <a:lnTo>
                    <a:pt x="697" y="572"/>
                  </a:lnTo>
                  <a:lnTo>
                    <a:pt x="711" y="568"/>
                  </a:lnTo>
                  <a:lnTo>
                    <a:pt x="741" y="549"/>
                  </a:lnTo>
                  <a:lnTo>
                    <a:pt x="760" y="650"/>
                  </a:lnTo>
                  <a:lnTo>
                    <a:pt x="813" y="646"/>
                  </a:lnTo>
                  <a:lnTo>
                    <a:pt x="829" y="646"/>
                  </a:lnTo>
                  <a:lnTo>
                    <a:pt x="825" y="745"/>
                  </a:lnTo>
                  <a:lnTo>
                    <a:pt x="834" y="791"/>
                  </a:lnTo>
                  <a:lnTo>
                    <a:pt x="804" y="804"/>
                  </a:lnTo>
                  <a:lnTo>
                    <a:pt x="745" y="844"/>
                  </a:lnTo>
                  <a:lnTo>
                    <a:pt x="728" y="919"/>
                  </a:lnTo>
                  <a:lnTo>
                    <a:pt x="623" y="938"/>
                  </a:lnTo>
                  <a:lnTo>
                    <a:pt x="535" y="1001"/>
                  </a:lnTo>
                  <a:lnTo>
                    <a:pt x="509" y="987"/>
                  </a:lnTo>
                  <a:lnTo>
                    <a:pt x="491" y="1025"/>
                  </a:lnTo>
                  <a:lnTo>
                    <a:pt x="471" y="1056"/>
                  </a:lnTo>
                  <a:lnTo>
                    <a:pt x="474" y="1067"/>
                  </a:lnTo>
                  <a:lnTo>
                    <a:pt x="370" y="1124"/>
                  </a:lnTo>
                  <a:lnTo>
                    <a:pt x="335" y="1124"/>
                  </a:lnTo>
                  <a:lnTo>
                    <a:pt x="272" y="1126"/>
                  </a:lnTo>
                  <a:lnTo>
                    <a:pt x="299" y="1052"/>
                  </a:lnTo>
                  <a:lnTo>
                    <a:pt x="335" y="1046"/>
                  </a:lnTo>
                  <a:lnTo>
                    <a:pt x="339" y="1043"/>
                  </a:lnTo>
                  <a:lnTo>
                    <a:pt x="286" y="1043"/>
                  </a:lnTo>
                  <a:lnTo>
                    <a:pt x="330" y="978"/>
                  </a:lnTo>
                  <a:lnTo>
                    <a:pt x="259" y="961"/>
                  </a:lnTo>
                  <a:lnTo>
                    <a:pt x="322" y="980"/>
                  </a:lnTo>
                  <a:lnTo>
                    <a:pt x="202" y="1088"/>
                  </a:lnTo>
                  <a:lnTo>
                    <a:pt x="154" y="1065"/>
                  </a:lnTo>
                  <a:lnTo>
                    <a:pt x="91" y="1071"/>
                  </a:lnTo>
                  <a:lnTo>
                    <a:pt x="145" y="1050"/>
                  </a:lnTo>
                  <a:lnTo>
                    <a:pt x="192" y="1050"/>
                  </a:lnTo>
                  <a:lnTo>
                    <a:pt x="124" y="1037"/>
                  </a:lnTo>
                  <a:lnTo>
                    <a:pt x="0" y="1052"/>
                  </a:lnTo>
                  <a:lnTo>
                    <a:pt x="84" y="1018"/>
                  </a:lnTo>
                  <a:lnTo>
                    <a:pt x="131" y="1001"/>
                  </a:lnTo>
                  <a:lnTo>
                    <a:pt x="97" y="983"/>
                  </a:lnTo>
                  <a:lnTo>
                    <a:pt x="126" y="942"/>
                  </a:lnTo>
                  <a:lnTo>
                    <a:pt x="103" y="934"/>
                  </a:lnTo>
                  <a:lnTo>
                    <a:pt x="101" y="909"/>
                  </a:lnTo>
                  <a:lnTo>
                    <a:pt x="103" y="894"/>
                  </a:lnTo>
                  <a:lnTo>
                    <a:pt x="206" y="888"/>
                  </a:lnTo>
                  <a:lnTo>
                    <a:pt x="135" y="869"/>
                  </a:lnTo>
                  <a:lnTo>
                    <a:pt x="202" y="839"/>
                  </a:lnTo>
                  <a:lnTo>
                    <a:pt x="236" y="825"/>
                  </a:lnTo>
                  <a:lnTo>
                    <a:pt x="152" y="804"/>
                  </a:lnTo>
                  <a:lnTo>
                    <a:pt x="238" y="760"/>
                  </a:lnTo>
                  <a:lnTo>
                    <a:pt x="147" y="715"/>
                  </a:lnTo>
                  <a:lnTo>
                    <a:pt x="181" y="701"/>
                  </a:lnTo>
                  <a:lnTo>
                    <a:pt x="206" y="690"/>
                  </a:lnTo>
                  <a:lnTo>
                    <a:pt x="120" y="701"/>
                  </a:lnTo>
                  <a:lnTo>
                    <a:pt x="93" y="633"/>
                  </a:lnTo>
                  <a:lnTo>
                    <a:pt x="110" y="572"/>
                  </a:lnTo>
                  <a:lnTo>
                    <a:pt x="202" y="602"/>
                  </a:lnTo>
                  <a:lnTo>
                    <a:pt x="135" y="560"/>
                  </a:lnTo>
                  <a:lnTo>
                    <a:pt x="114" y="425"/>
                  </a:lnTo>
                  <a:lnTo>
                    <a:pt x="183" y="456"/>
                  </a:lnTo>
                  <a:lnTo>
                    <a:pt x="227" y="408"/>
                  </a:lnTo>
                  <a:lnTo>
                    <a:pt x="299" y="404"/>
                  </a:lnTo>
                  <a:lnTo>
                    <a:pt x="320" y="417"/>
                  </a:lnTo>
                  <a:lnTo>
                    <a:pt x="328" y="417"/>
                  </a:lnTo>
                  <a:lnTo>
                    <a:pt x="307" y="377"/>
                  </a:lnTo>
                  <a:lnTo>
                    <a:pt x="221" y="315"/>
                  </a:lnTo>
                  <a:lnTo>
                    <a:pt x="276" y="305"/>
                  </a:lnTo>
                  <a:lnTo>
                    <a:pt x="238" y="223"/>
                  </a:lnTo>
                  <a:lnTo>
                    <a:pt x="288" y="217"/>
                  </a:lnTo>
                  <a:lnTo>
                    <a:pt x="290" y="215"/>
                  </a:lnTo>
                  <a:lnTo>
                    <a:pt x="381" y="236"/>
                  </a:lnTo>
                  <a:lnTo>
                    <a:pt x="305" y="164"/>
                  </a:lnTo>
                  <a:lnTo>
                    <a:pt x="360" y="17"/>
                  </a:lnTo>
                  <a:lnTo>
                    <a:pt x="469" y="57"/>
                  </a:lnTo>
                  <a:lnTo>
                    <a:pt x="442" y="114"/>
                  </a:lnTo>
                  <a:lnTo>
                    <a:pt x="490" y="42"/>
                  </a:lnTo>
                  <a:lnTo>
                    <a:pt x="560" y="65"/>
                  </a:lnTo>
                  <a:lnTo>
                    <a:pt x="813" y="32"/>
                  </a:lnTo>
                  <a:lnTo>
                    <a:pt x="916" y="0"/>
                  </a:lnTo>
                  <a:lnTo>
                    <a:pt x="949" y="118"/>
                  </a:lnTo>
                  <a:lnTo>
                    <a:pt x="933" y="162"/>
                  </a:lnTo>
                  <a:lnTo>
                    <a:pt x="916" y="179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8" name="Freeform 95"/>
            <p:cNvSpPr>
              <a:spLocks/>
            </p:cNvSpPr>
            <p:nvPr/>
          </p:nvSpPr>
          <p:spPr bwMode="gray">
            <a:xfrm>
              <a:off x="1141" y="1853"/>
              <a:ext cx="125" cy="112"/>
            </a:xfrm>
            <a:custGeom>
              <a:avLst/>
              <a:gdLst>
                <a:gd name="T0" fmla="*/ 1 w 223"/>
                <a:gd name="T1" fmla="*/ 1 h 198"/>
                <a:gd name="T2" fmla="*/ 1 w 223"/>
                <a:gd name="T3" fmla="*/ 1 h 198"/>
                <a:gd name="T4" fmla="*/ 1 w 223"/>
                <a:gd name="T5" fmla="*/ 1 h 198"/>
                <a:gd name="T6" fmla="*/ 1 w 223"/>
                <a:gd name="T7" fmla="*/ 1 h 198"/>
                <a:gd name="T8" fmla="*/ 1 w 223"/>
                <a:gd name="T9" fmla="*/ 1 h 198"/>
                <a:gd name="T10" fmla="*/ 1 w 223"/>
                <a:gd name="T11" fmla="*/ 1 h 198"/>
                <a:gd name="T12" fmla="*/ 1 w 223"/>
                <a:gd name="T13" fmla="*/ 1 h 198"/>
                <a:gd name="T14" fmla="*/ 1 w 223"/>
                <a:gd name="T15" fmla="*/ 1 h 198"/>
                <a:gd name="T16" fmla="*/ 1 w 223"/>
                <a:gd name="T17" fmla="*/ 1 h 198"/>
                <a:gd name="T18" fmla="*/ 1 w 223"/>
                <a:gd name="T19" fmla="*/ 1 h 198"/>
                <a:gd name="T20" fmla="*/ 1 w 223"/>
                <a:gd name="T21" fmla="*/ 1 h 198"/>
                <a:gd name="T22" fmla="*/ 1 w 223"/>
                <a:gd name="T23" fmla="*/ 1 h 198"/>
                <a:gd name="T24" fmla="*/ 0 w 223"/>
                <a:gd name="T25" fmla="*/ 1 h 198"/>
                <a:gd name="T26" fmla="*/ 1 w 223"/>
                <a:gd name="T27" fmla="*/ 1 h 198"/>
                <a:gd name="T28" fmla="*/ 1 w 223"/>
                <a:gd name="T29" fmla="*/ 1 h 198"/>
                <a:gd name="T30" fmla="*/ 1 w 223"/>
                <a:gd name="T31" fmla="*/ 1 h 198"/>
                <a:gd name="T32" fmla="*/ 1 w 223"/>
                <a:gd name="T33" fmla="*/ 1 h 198"/>
                <a:gd name="T34" fmla="*/ 1 w 223"/>
                <a:gd name="T35" fmla="*/ 1 h 198"/>
                <a:gd name="T36" fmla="*/ 1 w 223"/>
                <a:gd name="T37" fmla="*/ 1 h 198"/>
                <a:gd name="T38" fmla="*/ 1 w 223"/>
                <a:gd name="T39" fmla="*/ 1 h 198"/>
                <a:gd name="T40" fmla="*/ 1 w 223"/>
                <a:gd name="T41" fmla="*/ 1 h 198"/>
                <a:gd name="T42" fmla="*/ 1 w 223"/>
                <a:gd name="T43" fmla="*/ 1 h 198"/>
                <a:gd name="T44" fmla="*/ 1 w 223"/>
                <a:gd name="T45" fmla="*/ 0 h 198"/>
                <a:gd name="T46" fmla="*/ 1 w 223"/>
                <a:gd name="T47" fmla="*/ 1 h 198"/>
                <a:gd name="T48" fmla="*/ 1 w 223"/>
                <a:gd name="T49" fmla="*/ 1 h 198"/>
                <a:gd name="T50" fmla="*/ 1 w 223"/>
                <a:gd name="T51" fmla="*/ 1 h 1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3"/>
                <a:gd name="T79" fmla="*/ 0 h 198"/>
                <a:gd name="T80" fmla="*/ 223 w 223"/>
                <a:gd name="T81" fmla="*/ 198 h 1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3" h="198">
                  <a:moveTo>
                    <a:pt x="213" y="95"/>
                  </a:moveTo>
                  <a:lnTo>
                    <a:pt x="223" y="120"/>
                  </a:lnTo>
                  <a:lnTo>
                    <a:pt x="202" y="122"/>
                  </a:lnTo>
                  <a:lnTo>
                    <a:pt x="191" y="133"/>
                  </a:lnTo>
                  <a:lnTo>
                    <a:pt x="211" y="141"/>
                  </a:lnTo>
                  <a:lnTo>
                    <a:pt x="185" y="166"/>
                  </a:lnTo>
                  <a:lnTo>
                    <a:pt x="171" y="137"/>
                  </a:lnTo>
                  <a:lnTo>
                    <a:pt x="151" y="141"/>
                  </a:lnTo>
                  <a:lnTo>
                    <a:pt x="126" y="154"/>
                  </a:lnTo>
                  <a:lnTo>
                    <a:pt x="135" y="171"/>
                  </a:lnTo>
                  <a:lnTo>
                    <a:pt x="59" y="189"/>
                  </a:lnTo>
                  <a:lnTo>
                    <a:pt x="27" y="198"/>
                  </a:lnTo>
                  <a:lnTo>
                    <a:pt x="0" y="177"/>
                  </a:lnTo>
                  <a:lnTo>
                    <a:pt x="23" y="160"/>
                  </a:lnTo>
                  <a:lnTo>
                    <a:pt x="57" y="166"/>
                  </a:lnTo>
                  <a:lnTo>
                    <a:pt x="105" y="135"/>
                  </a:lnTo>
                  <a:lnTo>
                    <a:pt x="53" y="147"/>
                  </a:lnTo>
                  <a:lnTo>
                    <a:pt x="105" y="95"/>
                  </a:lnTo>
                  <a:lnTo>
                    <a:pt x="114" y="78"/>
                  </a:lnTo>
                  <a:lnTo>
                    <a:pt x="88" y="88"/>
                  </a:lnTo>
                  <a:lnTo>
                    <a:pt x="53" y="65"/>
                  </a:lnTo>
                  <a:lnTo>
                    <a:pt x="21" y="61"/>
                  </a:lnTo>
                  <a:lnTo>
                    <a:pt x="55" y="0"/>
                  </a:lnTo>
                  <a:lnTo>
                    <a:pt x="111" y="25"/>
                  </a:lnTo>
                  <a:lnTo>
                    <a:pt x="158" y="65"/>
                  </a:lnTo>
                  <a:lnTo>
                    <a:pt x="213" y="95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59" name="Freeform 96"/>
            <p:cNvSpPr>
              <a:spLocks/>
            </p:cNvSpPr>
            <p:nvPr/>
          </p:nvSpPr>
          <p:spPr bwMode="gray">
            <a:xfrm>
              <a:off x="1191" y="2001"/>
              <a:ext cx="67" cy="109"/>
            </a:xfrm>
            <a:custGeom>
              <a:avLst/>
              <a:gdLst>
                <a:gd name="T0" fmla="*/ 1 w 120"/>
                <a:gd name="T1" fmla="*/ 1 h 190"/>
                <a:gd name="T2" fmla="*/ 1 w 120"/>
                <a:gd name="T3" fmla="*/ 0 h 190"/>
                <a:gd name="T4" fmla="*/ 1 w 120"/>
                <a:gd name="T5" fmla="*/ 1 h 190"/>
                <a:gd name="T6" fmla="*/ 0 w 120"/>
                <a:gd name="T7" fmla="*/ 1 h 190"/>
                <a:gd name="T8" fmla="*/ 1 w 120"/>
                <a:gd name="T9" fmla="*/ 1 h 190"/>
                <a:gd name="T10" fmla="*/ 1 w 120"/>
                <a:gd name="T11" fmla="*/ 1 h 190"/>
                <a:gd name="T12" fmla="*/ 1 w 120"/>
                <a:gd name="T13" fmla="*/ 1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190"/>
                <a:gd name="T23" fmla="*/ 120 w 120"/>
                <a:gd name="T24" fmla="*/ 190 h 1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190">
                  <a:moveTo>
                    <a:pt x="63" y="95"/>
                  </a:moveTo>
                  <a:lnTo>
                    <a:pt x="120" y="0"/>
                  </a:lnTo>
                  <a:lnTo>
                    <a:pt x="30" y="190"/>
                  </a:lnTo>
                  <a:lnTo>
                    <a:pt x="0" y="137"/>
                  </a:lnTo>
                  <a:lnTo>
                    <a:pt x="63" y="95"/>
                  </a:lnTo>
                  <a:lnTo>
                    <a:pt x="64" y="93"/>
                  </a:lnTo>
                  <a:lnTo>
                    <a:pt x="63" y="95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0" name="Freeform 97"/>
            <p:cNvSpPr>
              <a:spLocks/>
            </p:cNvSpPr>
            <p:nvPr/>
          </p:nvSpPr>
          <p:spPr bwMode="gray">
            <a:xfrm>
              <a:off x="1119" y="2066"/>
              <a:ext cx="80" cy="109"/>
            </a:xfrm>
            <a:custGeom>
              <a:avLst/>
              <a:gdLst>
                <a:gd name="T0" fmla="*/ 1 w 141"/>
                <a:gd name="T1" fmla="*/ 1 h 193"/>
                <a:gd name="T2" fmla="*/ 1 w 141"/>
                <a:gd name="T3" fmla="*/ 1 h 193"/>
                <a:gd name="T4" fmla="*/ 1 w 141"/>
                <a:gd name="T5" fmla="*/ 1 h 193"/>
                <a:gd name="T6" fmla="*/ 1 w 141"/>
                <a:gd name="T7" fmla="*/ 1 h 193"/>
                <a:gd name="T8" fmla="*/ 1 w 141"/>
                <a:gd name="T9" fmla="*/ 1 h 193"/>
                <a:gd name="T10" fmla="*/ 1 w 141"/>
                <a:gd name="T11" fmla="*/ 1 h 193"/>
                <a:gd name="T12" fmla="*/ 1 w 141"/>
                <a:gd name="T13" fmla="*/ 1 h 193"/>
                <a:gd name="T14" fmla="*/ 1 w 141"/>
                <a:gd name="T15" fmla="*/ 1 h 193"/>
                <a:gd name="T16" fmla="*/ 0 w 141"/>
                <a:gd name="T17" fmla="*/ 1 h 193"/>
                <a:gd name="T18" fmla="*/ 1 w 141"/>
                <a:gd name="T19" fmla="*/ 1 h 193"/>
                <a:gd name="T20" fmla="*/ 1 w 141"/>
                <a:gd name="T21" fmla="*/ 1 h 193"/>
                <a:gd name="T22" fmla="*/ 1 w 141"/>
                <a:gd name="T23" fmla="*/ 1 h 193"/>
                <a:gd name="T24" fmla="*/ 1 w 141"/>
                <a:gd name="T25" fmla="*/ 1 h 193"/>
                <a:gd name="T26" fmla="*/ 1 w 141"/>
                <a:gd name="T27" fmla="*/ 0 h 193"/>
                <a:gd name="T28" fmla="*/ 1 w 141"/>
                <a:gd name="T29" fmla="*/ 1 h 1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"/>
                <a:gd name="T46" fmla="*/ 0 h 193"/>
                <a:gd name="T47" fmla="*/ 141 w 141"/>
                <a:gd name="T48" fmla="*/ 193 h 1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" h="193">
                  <a:moveTo>
                    <a:pt x="124" y="67"/>
                  </a:moveTo>
                  <a:lnTo>
                    <a:pt x="141" y="105"/>
                  </a:lnTo>
                  <a:lnTo>
                    <a:pt x="74" y="193"/>
                  </a:lnTo>
                  <a:lnTo>
                    <a:pt x="69" y="126"/>
                  </a:lnTo>
                  <a:lnTo>
                    <a:pt x="74" y="92"/>
                  </a:lnTo>
                  <a:lnTo>
                    <a:pt x="53" y="82"/>
                  </a:lnTo>
                  <a:lnTo>
                    <a:pt x="44" y="98"/>
                  </a:lnTo>
                  <a:lnTo>
                    <a:pt x="27" y="128"/>
                  </a:lnTo>
                  <a:lnTo>
                    <a:pt x="0" y="139"/>
                  </a:lnTo>
                  <a:lnTo>
                    <a:pt x="13" y="99"/>
                  </a:lnTo>
                  <a:lnTo>
                    <a:pt x="13" y="92"/>
                  </a:lnTo>
                  <a:lnTo>
                    <a:pt x="8" y="75"/>
                  </a:lnTo>
                  <a:lnTo>
                    <a:pt x="80" y="23"/>
                  </a:lnTo>
                  <a:lnTo>
                    <a:pt x="118" y="0"/>
                  </a:lnTo>
                  <a:lnTo>
                    <a:pt x="124" y="67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1" name="Freeform 98"/>
            <p:cNvSpPr>
              <a:spLocks/>
            </p:cNvSpPr>
            <p:nvPr/>
          </p:nvSpPr>
          <p:spPr bwMode="gray">
            <a:xfrm>
              <a:off x="1341" y="2076"/>
              <a:ext cx="38" cy="42"/>
            </a:xfrm>
            <a:custGeom>
              <a:avLst/>
              <a:gdLst>
                <a:gd name="T0" fmla="*/ 1 w 67"/>
                <a:gd name="T1" fmla="*/ 1 h 75"/>
                <a:gd name="T2" fmla="*/ 1 w 67"/>
                <a:gd name="T3" fmla="*/ 1 h 75"/>
                <a:gd name="T4" fmla="*/ 1 w 67"/>
                <a:gd name="T5" fmla="*/ 1 h 75"/>
                <a:gd name="T6" fmla="*/ 0 w 67"/>
                <a:gd name="T7" fmla="*/ 0 h 75"/>
                <a:gd name="T8" fmla="*/ 1 w 67"/>
                <a:gd name="T9" fmla="*/ 1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75"/>
                <a:gd name="T17" fmla="*/ 67 w 67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75">
                  <a:moveTo>
                    <a:pt x="54" y="33"/>
                  </a:moveTo>
                  <a:lnTo>
                    <a:pt x="67" y="75"/>
                  </a:lnTo>
                  <a:lnTo>
                    <a:pt x="38" y="67"/>
                  </a:lnTo>
                  <a:lnTo>
                    <a:pt x="0" y="0"/>
                  </a:lnTo>
                  <a:lnTo>
                    <a:pt x="54" y="33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2" name="Freeform 99"/>
            <p:cNvSpPr>
              <a:spLocks/>
            </p:cNvSpPr>
            <p:nvPr/>
          </p:nvSpPr>
          <p:spPr bwMode="gray">
            <a:xfrm>
              <a:off x="1311" y="2132"/>
              <a:ext cx="54" cy="86"/>
            </a:xfrm>
            <a:custGeom>
              <a:avLst/>
              <a:gdLst>
                <a:gd name="T0" fmla="*/ 1 w 97"/>
                <a:gd name="T1" fmla="*/ 1 h 152"/>
                <a:gd name="T2" fmla="*/ 1 w 97"/>
                <a:gd name="T3" fmla="*/ 1 h 152"/>
                <a:gd name="T4" fmla="*/ 0 w 97"/>
                <a:gd name="T5" fmla="*/ 1 h 152"/>
                <a:gd name="T6" fmla="*/ 1 w 97"/>
                <a:gd name="T7" fmla="*/ 0 h 152"/>
                <a:gd name="T8" fmla="*/ 1 w 97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52"/>
                <a:gd name="T17" fmla="*/ 97 w 97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52">
                  <a:moveTo>
                    <a:pt x="97" y="89"/>
                  </a:moveTo>
                  <a:lnTo>
                    <a:pt x="63" y="152"/>
                  </a:lnTo>
                  <a:lnTo>
                    <a:pt x="0" y="55"/>
                  </a:lnTo>
                  <a:lnTo>
                    <a:pt x="36" y="0"/>
                  </a:lnTo>
                  <a:lnTo>
                    <a:pt x="97" y="89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3" name="Freeform 100"/>
            <p:cNvSpPr>
              <a:spLocks/>
            </p:cNvSpPr>
            <p:nvPr/>
          </p:nvSpPr>
          <p:spPr bwMode="auto">
            <a:xfrm>
              <a:off x="1583" y="2029"/>
              <a:ext cx="247" cy="96"/>
            </a:xfrm>
            <a:custGeom>
              <a:avLst/>
              <a:gdLst>
                <a:gd name="T0" fmla="*/ 3 w 436"/>
                <a:gd name="T1" fmla="*/ 1 h 169"/>
                <a:gd name="T2" fmla="*/ 3 w 436"/>
                <a:gd name="T3" fmla="*/ 1 h 169"/>
                <a:gd name="T4" fmla="*/ 3 w 436"/>
                <a:gd name="T5" fmla="*/ 1 h 169"/>
                <a:gd name="T6" fmla="*/ 2 w 436"/>
                <a:gd name="T7" fmla="*/ 1 h 169"/>
                <a:gd name="T8" fmla="*/ 2 w 436"/>
                <a:gd name="T9" fmla="*/ 1 h 169"/>
                <a:gd name="T10" fmla="*/ 2 w 436"/>
                <a:gd name="T11" fmla="*/ 1 h 169"/>
                <a:gd name="T12" fmla="*/ 2 w 436"/>
                <a:gd name="T13" fmla="*/ 1 h 169"/>
                <a:gd name="T14" fmla="*/ 2 w 436"/>
                <a:gd name="T15" fmla="*/ 1 h 169"/>
                <a:gd name="T16" fmla="*/ 2 w 436"/>
                <a:gd name="T17" fmla="*/ 1 h 169"/>
                <a:gd name="T18" fmla="*/ 1 w 436"/>
                <a:gd name="T19" fmla="*/ 1 h 169"/>
                <a:gd name="T20" fmla="*/ 1 w 436"/>
                <a:gd name="T21" fmla="*/ 1 h 169"/>
                <a:gd name="T22" fmla="*/ 1 w 436"/>
                <a:gd name="T23" fmla="*/ 1 h 169"/>
                <a:gd name="T24" fmla="*/ 1 w 436"/>
                <a:gd name="T25" fmla="*/ 1 h 169"/>
                <a:gd name="T26" fmla="*/ 1 w 436"/>
                <a:gd name="T27" fmla="*/ 1 h 169"/>
                <a:gd name="T28" fmla="*/ 1 w 436"/>
                <a:gd name="T29" fmla="*/ 1 h 169"/>
                <a:gd name="T30" fmla="*/ 1 w 436"/>
                <a:gd name="T31" fmla="*/ 1 h 169"/>
                <a:gd name="T32" fmla="*/ 1 w 436"/>
                <a:gd name="T33" fmla="*/ 1 h 169"/>
                <a:gd name="T34" fmla="*/ 1 w 436"/>
                <a:gd name="T35" fmla="*/ 1 h 169"/>
                <a:gd name="T36" fmla="*/ 1 w 436"/>
                <a:gd name="T37" fmla="*/ 1 h 169"/>
                <a:gd name="T38" fmla="*/ 1 w 436"/>
                <a:gd name="T39" fmla="*/ 1 h 169"/>
                <a:gd name="T40" fmla="*/ 1 w 436"/>
                <a:gd name="T41" fmla="*/ 1 h 169"/>
                <a:gd name="T42" fmla="*/ 0 w 436"/>
                <a:gd name="T43" fmla="*/ 1 h 169"/>
                <a:gd name="T44" fmla="*/ 0 w 436"/>
                <a:gd name="T45" fmla="*/ 1 h 169"/>
                <a:gd name="T46" fmla="*/ 0 w 436"/>
                <a:gd name="T47" fmla="*/ 1 h 169"/>
                <a:gd name="T48" fmla="*/ 1 w 436"/>
                <a:gd name="T49" fmla="*/ 1 h 169"/>
                <a:gd name="T50" fmla="*/ 1 w 436"/>
                <a:gd name="T51" fmla="*/ 1 h 169"/>
                <a:gd name="T52" fmla="*/ 1 w 436"/>
                <a:gd name="T53" fmla="*/ 1 h 169"/>
                <a:gd name="T54" fmla="*/ 1 w 436"/>
                <a:gd name="T55" fmla="*/ 1 h 169"/>
                <a:gd name="T56" fmla="*/ 1 w 436"/>
                <a:gd name="T57" fmla="*/ 1 h 169"/>
                <a:gd name="T58" fmla="*/ 1 w 436"/>
                <a:gd name="T59" fmla="*/ 1 h 169"/>
                <a:gd name="T60" fmla="*/ 1 w 436"/>
                <a:gd name="T61" fmla="*/ 1 h 169"/>
                <a:gd name="T62" fmla="*/ 1 w 436"/>
                <a:gd name="T63" fmla="*/ 1 h 169"/>
                <a:gd name="T64" fmla="*/ 1 w 436"/>
                <a:gd name="T65" fmla="*/ 1 h 169"/>
                <a:gd name="T66" fmla="*/ 1 w 436"/>
                <a:gd name="T67" fmla="*/ 1 h 169"/>
                <a:gd name="T68" fmla="*/ 1 w 436"/>
                <a:gd name="T69" fmla="*/ 1 h 169"/>
                <a:gd name="T70" fmla="*/ 1 w 436"/>
                <a:gd name="T71" fmla="*/ 1 h 169"/>
                <a:gd name="T72" fmla="*/ 1 w 436"/>
                <a:gd name="T73" fmla="*/ 1 h 169"/>
                <a:gd name="T74" fmla="*/ 1 w 436"/>
                <a:gd name="T75" fmla="*/ 1 h 169"/>
                <a:gd name="T76" fmla="*/ 1 w 436"/>
                <a:gd name="T77" fmla="*/ 1 h 169"/>
                <a:gd name="T78" fmla="*/ 1 w 436"/>
                <a:gd name="T79" fmla="*/ 1 h 169"/>
                <a:gd name="T80" fmla="*/ 1 w 436"/>
                <a:gd name="T81" fmla="*/ 1 h 169"/>
                <a:gd name="T82" fmla="*/ 2 w 436"/>
                <a:gd name="T83" fmla="*/ 1 h 169"/>
                <a:gd name="T84" fmla="*/ 2 w 436"/>
                <a:gd name="T85" fmla="*/ 1 h 169"/>
                <a:gd name="T86" fmla="*/ 2 w 436"/>
                <a:gd name="T87" fmla="*/ 1 h 169"/>
                <a:gd name="T88" fmla="*/ 2 w 436"/>
                <a:gd name="T89" fmla="*/ 1 h 169"/>
                <a:gd name="T90" fmla="*/ 2 w 436"/>
                <a:gd name="T91" fmla="*/ 1 h 169"/>
                <a:gd name="T92" fmla="*/ 2 w 436"/>
                <a:gd name="T93" fmla="*/ 1 h 169"/>
                <a:gd name="T94" fmla="*/ 2 w 436"/>
                <a:gd name="T95" fmla="*/ 0 h 169"/>
                <a:gd name="T96" fmla="*/ 2 w 436"/>
                <a:gd name="T97" fmla="*/ 0 h 169"/>
                <a:gd name="T98" fmla="*/ 2 w 436"/>
                <a:gd name="T99" fmla="*/ 1 h 169"/>
                <a:gd name="T100" fmla="*/ 3 w 436"/>
                <a:gd name="T101" fmla="*/ 1 h 1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6"/>
                <a:gd name="T154" fmla="*/ 0 h 169"/>
                <a:gd name="T155" fmla="*/ 436 w 436"/>
                <a:gd name="T156" fmla="*/ 169 h 1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6" h="169">
                  <a:moveTo>
                    <a:pt x="436" y="53"/>
                  </a:moveTo>
                  <a:lnTo>
                    <a:pt x="406" y="87"/>
                  </a:lnTo>
                  <a:lnTo>
                    <a:pt x="406" y="85"/>
                  </a:lnTo>
                  <a:lnTo>
                    <a:pt x="373" y="89"/>
                  </a:lnTo>
                  <a:lnTo>
                    <a:pt x="324" y="118"/>
                  </a:lnTo>
                  <a:lnTo>
                    <a:pt x="318" y="114"/>
                  </a:lnTo>
                  <a:lnTo>
                    <a:pt x="301" y="127"/>
                  </a:lnTo>
                  <a:lnTo>
                    <a:pt x="289" y="133"/>
                  </a:lnTo>
                  <a:lnTo>
                    <a:pt x="255" y="137"/>
                  </a:lnTo>
                  <a:lnTo>
                    <a:pt x="209" y="169"/>
                  </a:lnTo>
                  <a:lnTo>
                    <a:pt x="202" y="160"/>
                  </a:lnTo>
                  <a:lnTo>
                    <a:pt x="194" y="146"/>
                  </a:lnTo>
                  <a:lnTo>
                    <a:pt x="143" y="148"/>
                  </a:lnTo>
                  <a:lnTo>
                    <a:pt x="141" y="148"/>
                  </a:lnTo>
                  <a:lnTo>
                    <a:pt x="133" y="144"/>
                  </a:lnTo>
                  <a:lnTo>
                    <a:pt x="105" y="154"/>
                  </a:lnTo>
                  <a:lnTo>
                    <a:pt x="93" y="148"/>
                  </a:lnTo>
                  <a:lnTo>
                    <a:pt x="44" y="127"/>
                  </a:lnTo>
                  <a:lnTo>
                    <a:pt x="25" y="137"/>
                  </a:lnTo>
                  <a:lnTo>
                    <a:pt x="27" y="114"/>
                  </a:lnTo>
                  <a:lnTo>
                    <a:pt x="27" y="101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36" y="66"/>
                  </a:lnTo>
                  <a:lnTo>
                    <a:pt x="38" y="64"/>
                  </a:lnTo>
                  <a:lnTo>
                    <a:pt x="40" y="62"/>
                  </a:lnTo>
                  <a:lnTo>
                    <a:pt x="44" y="43"/>
                  </a:lnTo>
                  <a:lnTo>
                    <a:pt x="44" y="32"/>
                  </a:lnTo>
                  <a:lnTo>
                    <a:pt x="63" y="30"/>
                  </a:lnTo>
                  <a:lnTo>
                    <a:pt x="86" y="26"/>
                  </a:lnTo>
                  <a:lnTo>
                    <a:pt x="93" y="32"/>
                  </a:lnTo>
                  <a:lnTo>
                    <a:pt x="152" y="40"/>
                  </a:lnTo>
                  <a:lnTo>
                    <a:pt x="160" y="43"/>
                  </a:lnTo>
                  <a:lnTo>
                    <a:pt x="173" y="40"/>
                  </a:lnTo>
                  <a:lnTo>
                    <a:pt x="185" y="41"/>
                  </a:lnTo>
                  <a:lnTo>
                    <a:pt x="188" y="41"/>
                  </a:lnTo>
                  <a:lnTo>
                    <a:pt x="194" y="36"/>
                  </a:lnTo>
                  <a:lnTo>
                    <a:pt x="207" y="47"/>
                  </a:lnTo>
                  <a:lnTo>
                    <a:pt x="217" y="55"/>
                  </a:lnTo>
                  <a:lnTo>
                    <a:pt x="227" y="59"/>
                  </a:lnTo>
                  <a:lnTo>
                    <a:pt x="234" y="57"/>
                  </a:lnTo>
                  <a:lnTo>
                    <a:pt x="244" y="57"/>
                  </a:lnTo>
                  <a:lnTo>
                    <a:pt x="246" y="57"/>
                  </a:lnTo>
                  <a:lnTo>
                    <a:pt x="259" y="47"/>
                  </a:lnTo>
                  <a:lnTo>
                    <a:pt x="289" y="11"/>
                  </a:lnTo>
                  <a:lnTo>
                    <a:pt x="305" y="1"/>
                  </a:lnTo>
                  <a:lnTo>
                    <a:pt x="326" y="0"/>
                  </a:lnTo>
                  <a:lnTo>
                    <a:pt x="341" y="0"/>
                  </a:lnTo>
                  <a:lnTo>
                    <a:pt x="369" y="13"/>
                  </a:lnTo>
                  <a:lnTo>
                    <a:pt x="436" y="53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64" name="Freeform 101"/>
            <p:cNvSpPr>
              <a:spLocks/>
            </p:cNvSpPr>
            <p:nvPr/>
          </p:nvSpPr>
          <p:spPr bwMode="auto">
            <a:xfrm>
              <a:off x="1643" y="2059"/>
              <a:ext cx="245" cy="263"/>
            </a:xfrm>
            <a:custGeom>
              <a:avLst/>
              <a:gdLst>
                <a:gd name="T0" fmla="*/ 2 w 436"/>
                <a:gd name="T1" fmla="*/ 1 h 461"/>
                <a:gd name="T2" fmla="*/ 2 w 436"/>
                <a:gd name="T3" fmla="*/ 1 h 461"/>
                <a:gd name="T4" fmla="*/ 2 w 436"/>
                <a:gd name="T5" fmla="*/ 1 h 461"/>
                <a:gd name="T6" fmla="*/ 2 w 436"/>
                <a:gd name="T7" fmla="*/ 1 h 461"/>
                <a:gd name="T8" fmla="*/ 2 w 436"/>
                <a:gd name="T9" fmla="*/ 1 h 461"/>
                <a:gd name="T10" fmla="*/ 2 w 436"/>
                <a:gd name="T11" fmla="*/ 2 h 461"/>
                <a:gd name="T12" fmla="*/ 2 w 436"/>
                <a:gd name="T13" fmla="*/ 2 h 461"/>
                <a:gd name="T14" fmla="*/ 2 w 436"/>
                <a:gd name="T15" fmla="*/ 2 h 461"/>
                <a:gd name="T16" fmla="*/ 2 w 436"/>
                <a:gd name="T17" fmla="*/ 2 h 461"/>
                <a:gd name="T18" fmla="*/ 2 w 436"/>
                <a:gd name="T19" fmla="*/ 2 h 461"/>
                <a:gd name="T20" fmla="*/ 2 w 436"/>
                <a:gd name="T21" fmla="*/ 2 h 461"/>
                <a:gd name="T22" fmla="*/ 2 w 436"/>
                <a:gd name="T23" fmla="*/ 2 h 461"/>
                <a:gd name="T24" fmla="*/ 2 w 436"/>
                <a:gd name="T25" fmla="*/ 2 h 461"/>
                <a:gd name="T26" fmla="*/ 2 w 436"/>
                <a:gd name="T27" fmla="*/ 2 h 461"/>
                <a:gd name="T28" fmla="*/ 2 w 436"/>
                <a:gd name="T29" fmla="*/ 2 h 461"/>
                <a:gd name="T30" fmla="*/ 1 w 436"/>
                <a:gd name="T31" fmla="*/ 3 h 461"/>
                <a:gd name="T32" fmla="*/ 1 w 436"/>
                <a:gd name="T33" fmla="*/ 3 h 461"/>
                <a:gd name="T34" fmla="*/ 1 w 436"/>
                <a:gd name="T35" fmla="*/ 3 h 461"/>
                <a:gd name="T36" fmla="*/ 1 w 436"/>
                <a:gd name="T37" fmla="*/ 3 h 461"/>
                <a:gd name="T38" fmla="*/ 1 w 436"/>
                <a:gd name="T39" fmla="*/ 2 h 461"/>
                <a:gd name="T40" fmla="*/ 1 w 436"/>
                <a:gd name="T41" fmla="*/ 2 h 461"/>
                <a:gd name="T42" fmla="*/ 1 w 436"/>
                <a:gd name="T43" fmla="*/ 2 h 461"/>
                <a:gd name="T44" fmla="*/ 1 w 436"/>
                <a:gd name="T45" fmla="*/ 2 h 461"/>
                <a:gd name="T46" fmla="*/ 1 w 436"/>
                <a:gd name="T47" fmla="*/ 2 h 461"/>
                <a:gd name="T48" fmla="*/ 1 w 436"/>
                <a:gd name="T49" fmla="*/ 2 h 461"/>
                <a:gd name="T50" fmla="*/ 1 w 436"/>
                <a:gd name="T51" fmla="*/ 2 h 461"/>
                <a:gd name="T52" fmla="*/ 1 w 436"/>
                <a:gd name="T53" fmla="*/ 1 h 461"/>
                <a:gd name="T54" fmla="*/ 1 w 436"/>
                <a:gd name="T55" fmla="*/ 1 h 461"/>
                <a:gd name="T56" fmla="*/ 1 w 436"/>
                <a:gd name="T57" fmla="*/ 1 h 461"/>
                <a:gd name="T58" fmla="*/ 0 w 436"/>
                <a:gd name="T59" fmla="*/ 1 h 461"/>
                <a:gd name="T60" fmla="*/ 1 w 436"/>
                <a:gd name="T61" fmla="*/ 1 h 461"/>
                <a:gd name="T62" fmla="*/ 1 w 436"/>
                <a:gd name="T63" fmla="*/ 1 h 461"/>
                <a:gd name="T64" fmla="*/ 1 w 436"/>
                <a:gd name="T65" fmla="*/ 1 h 461"/>
                <a:gd name="T66" fmla="*/ 1 w 436"/>
                <a:gd name="T67" fmla="*/ 1 h 461"/>
                <a:gd name="T68" fmla="*/ 1 w 436"/>
                <a:gd name="T69" fmla="*/ 1 h 461"/>
                <a:gd name="T70" fmla="*/ 1 w 436"/>
                <a:gd name="T71" fmla="*/ 1 h 461"/>
                <a:gd name="T72" fmla="*/ 1 w 436"/>
                <a:gd name="T73" fmla="*/ 1 h 461"/>
                <a:gd name="T74" fmla="*/ 1 w 436"/>
                <a:gd name="T75" fmla="*/ 1 h 461"/>
                <a:gd name="T76" fmla="*/ 1 w 436"/>
                <a:gd name="T77" fmla="*/ 1 h 461"/>
                <a:gd name="T78" fmla="*/ 1 w 436"/>
                <a:gd name="T79" fmla="*/ 1 h 461"/>
                <a:gd name="T80" fmla="*/ 1 w 436"/>
                <a:gd name="T81" fmla="*/ 1 h 461"/>
                <a:gd name="T82" fmla="*/ 1 w 436"/>
                <a:gd name="T83" fmla="*/ 1 h 461"/>
                <a:gd name="T84" fmla="*/ 2 w 436"/>
                <a:gd name="T85" fmla="*/ 1 h 461"/>
                <a:gd name="T86" fmla="*/ 2 w 436"/>
                <a:gd name="T87" fmla="*/ 1 h 461"/>
                <a:gd name="T88" fmla="*/ 2 w 436"/>
                <a:gd name="T89" fmla="*/ 0 h 461"/>
                <a:gd name="T90" fmla="*/ 2 w 436"/>
                <a:gd name="T91" fmla="*/ 1 h 461"/>
                <a:gd name="T92" fmla="*/ 2 w 436"/>
                <a:gd name="T93" fmla="*/ 1 h 461"/>
                <a:gd name="T94" fmla="*/ 2 w 436"/>
                <a:gd name="T95" fmla="*/ 1 h 461"/>
                <a:gd name="T96" fmla="*/ 2 w 436"/>
                <a:gd name="T97" fmla="*/ 1 h 4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6"/>
                <a:gd name="T148" fmla="*/ 0 h 461"/>
                <a:gd name="T149" fmla="*/ 436 w 436"/>
                <a:gd name="T150" fmla="*/ 461 h 4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6" h="461">
                  <a:moveTo>
                    <a:pt x="386" y="129"/>
                  </a:moveTo>
                  <a:lnTo>
                    <a:pt x="344" y="141"/>
                  </a:lnTo>
                  <a:lnTo>
                    <a:pt x="337" y="154"/>
                  </a:lnTo>
                  <a:lnTo>
                    <a:pt x="341" y="171"/>
                  </a:lnTo>
                  <a:lnTo>
                    <a:pt x="381" y="221"/>
                  </a:lnTo>
                  <a:lnTo>
                    <a:pt x="381" y="238"/>
                  </a:lnTo>
                  <a:lnTo>
                    <a:pt x="381" y="240"/>
                  </a:lnTo>
                  <a:lnTo>
                    <a:pt x="400" y="261"/>
                  </a:lnTo>
                  <a:lnTo>
                    <a:pt x="352" y="293"/>
                  </a:lnTo>
                  <a:lnTo>
                    <a:pt x="348" y="303"/>
                  </a:lnTo>
                  <a:lnTo>
                    <a:pt x="348" y="305"/>
                  </a:lnTo>
                  <a:lnTo>
                    <a:pt x="350" y="309"/>
                  </a:lnTo>
                  <a:lnTo>
                    <a:pt x="293" y="339"/>
                  </a:lnTo>
                  <a:lnTo>
                    <a:pt x="278" y="349"/>
                  </a:lnTo>
                  <a:lnTo>
                    <a:pt x="276" y="352"/>
                  </a:lnTo>
                  <a:lnTo>
                    <a:pt x="240" y="412"/>
                  </a:lnTo>
                  <a:lnTo>
                    <a:pt x="213" y="461"/>
                  </a:lnTo>
                  <a:lnTo>
                    <a:pt x="188" y="452"/>
                  </a:lnTo>
                  <a:lnTo>
                    <a:pt x="177" y="433"/>
                  </a:lnTo>
                  <a:lnTo>
                    <a:pt x="148" y="364"/>
                  </a:lnTo>
                  <a:lnTo>
                    <a:pt x="127" y="351"/>
                  </a:lnTo>
                  <a:lnTo>
                    <a:pt x="127" y="349"/>
                  </a:lnTo>
                  <a:lnTo>
                    <a:pt x="106" y="320"/>
                  </a:lnTo>
                  <a:lnTo>
                    <a:pt x="51" y="330"/>
                  </a:lnTo>
                  <a:lnTo>
                    <a:pt x="47" y="274"/>
                  </a:lnTo>
                  <a:lnTo>
                    <a:pt x="53" y="230"/>
                  </a:lnTo>
                  <a:lnTo>
                    <a:pt x="34" y="189"/>
                  </a:lnTo>
                  <a:lnTo>
                    <a:pt x="24" y="175"/>
                  </a:lnTo>
                  <a:lnTo>
                    <a:pt x="5" y="135"/>
                  </a:lnTo>
                  <a:lnTo>
                    <a:pt x="0" y="101"/>
                  </a:lnTo>
                  <a:lnTo>
                    <a:pt x="28" y="91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89" y="93"/>
                  </a:lnTo>
                  <a:lnTo>
                    <a:pt x="97" y="107"/>
                  </a:lnTo>
                  <a:lnTo>
                    <a:pt x="104" y="116"/>
                  </a:lnTo>
                  <a:lnTo>
                    <a:pt x="150" y="84"/>
                  </a:lnTo>
                  <a:lnTo>
                    <a:pt x="184" y="80"/>
                  </a:lnTo>
                  <a:lnTo>
                    <a:pt x="196" y="74"/>
                  </a:lnTo>
                  <a:lnTo>
                    <a:pt x="213" y="61"/>
                  </a:lnTo>
                  <a:lnTo>
                    <a:pt x="219" y="65"/>
                  </a:lnTo>
                  <a:lnTo>
                    <a:pt x="268" y="36"/>
                  </a:lnTo>
                  <a:lnTo>
                    <a:pt x="301" y="32"/>
                  </a:lnTo>
                  <a:lnTo>
                    <a:pt x="301" y="34"/>
                  </a:lnTo>
                  <a:lnTo>
                    <a:pt x="331" y="0"/>
                  </a:lnTo>
                  <a:lnTo>
                    <a:pt x="379" y="13"/>
                  </a:lnTo>
                  <a:lnTo>
                    <a:pt x="436" y="70"/>
                  </a:lnTo>
                  <a:lnTo>
                    <a:pt x="403" y="76"/>
                  </a:lnTo>
                  <a:lnTo>
                    <a:pt x="386" y="129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65" name="Freeform 102"/>
            <p:cNvSpPr>
              <a:spLocks/>
            </p:cNvSpPr>
            <p:nvPr/>
          </p:nvSpPr>
          <p:spPr bwMode="gray">
            <a:xfrm>
              <a:off x="1242" y="1848"/>
              <a:ext cx="430" cy="500"/>
            </a:xfrm>
            <a:custGeom>
              <a:avLst/>
              <a:gdLst>
                <a:gd name="T0" fmla="*/ 3 w 766"/>
                <a:gd name="T1" fmla="*/ 4 h 881"/>
                <a:gd name="T2" fmla="*/ 3 w 766"/>
                <a:gd name="T3" fmla="*/ 5 h 881"/>
                <a:gd name="T4" fmla="*/ 2 w 766"/>
                <a:gd name="T5" fmla="*/ 5 h 881"/>
                <a:gd name="T6" fmla="*/ 1 w 766"/>
                <a:gd name="T7" fmla="*/ 6 h 881"/>
                <a:gd name="T8" fmla="*/ 2 w 766"/>
                <a:gd name="T9" fmla="*/ 4 h 881"/>
                <a:gd name="T10" fmla="*/ 2 w 766"/>
                <a:gd name="T11" fmla="*/ 4 h 881"/>
                <a:gd name="T12" fmla="*/ 2 w 766"/>
                <a:gd name="T13" fmla="*/ 3 h 881"/>
                <a:gd name="T14" fmla="*/ 2 w 766"/>
                <a:gd name="T15" fmla="*/ 3 h 881"/>
                <a:gd name="T16" fmla="*/ 2 w 766"/>
                <a:gd name="T17" fmla="*/ 3 h 881"/>
                <a:gd name="T18" fmla="*/ 2 w 766"/>
                <a:gd name="T19" fmla="*/ 3 h 881"/>
                <a:gd name="T20" fmla="*/ 2 w 766"/>
                <a:gd name="T21" fmla="*/ 3 h 881"/>
                <a:gd name="T22" fmla="*/ 2 w 766"/>
                <a:gd name="T23" fmla="*/ 2 h 881"/>
                <a:gd name="T24" fmla="*/ 2 w 766"/>
                <a:gd name="T25" fmla="*/ 2 h 881"/>
                <a:gd name="T26" fmla="*/ 2 w 766"/>
                <a:gd name="T27" fmla="*/ 2 h 881"/>
                <a:gd name="T28" fmla="*/ 2 w 766"/>
                <a:gd name="T29" fmla="*/ 2 h 881"/>
                <a:gd name="T30" fmla="*/ 2 w 766"/>
                <a:gd name="T31" fmla="*/ 2 h 881"/>
                <a:gd name="T32" fmla="*/ 2 w 766"/>
                <a:gd name="T33" fmla="*/ 2 h 881"/>
                <a:gd name="T34" fmla="*/ 1 w 766"/>
                <a:gd name="T35" fmla="*/ 2 h 881"/>
                <a:gd name="T36" fmla="*/ 1 w 766"/>
                <a:gd name="T37" fmla="*/ 3 h 881"/>
                <a:gd name="T38" fmla="*/ 1 w 766"/>
                <a:gd name="T39" fmla="*/ 2 h 881"/>
                <a:gd name="T40" fmla="*/ 1 w 766"/>
                <a:gd name="T41" fmla="*/ 1 h 881"/>
                <a:gd name="T42" fmla="*/ 1 w 766"/>
                <a:gd name="T43" fmla="*/ 2 h 881"/>
                <a:gd name="T44" fmla="*/ 0 w 766"/>
                <a:gd name="T45" fmla="*/ 5 h 881"/>
                <a:gd name="T46" fmla="*/ 1 w 766"/>
                <a:gd name="T47" fmla="*/ 3 h 881"/>
                <a:gd name="T48" fmla="*/ 1 w 766"/>
                <a:gd name="T49" fmla="*/ 1 h 881"/>
                <a:gd name="T50" fmla="*/ 1 w 766"/>
                <a:gd name="T51" fmla="*/ 1 h 881"/>
                <a:gd name="T52" fmla="*/ 2 w 766"/>
                <a:gd name="T53" fmla="*/ 0 h 881"/>
                <a:gd name="T54" fmla="*/ 2 w 766"/>
                <a:gd name="T55" fmla="*/ 1 h 881"/>
                <a:gd name="T56" fmla="*/ 2 w 766"/>
                <a:gd name="T57" fmla="*/ 1 h 881"/>
                <a:gd name="T58" fmla="*/ 2 w 766"/>
                <a:gd name="T59" fmla="*/ 1 h 881"/>
                <a:gd name="T60" fmla="*/ 2 w 766"/>
                <a:gd name="T61" fmla="*/ 2 h 881"/>
                <a:gd name="T62" fmla="*/ 2 w 766"/>
                <a:gd name="T63" fmla="*/ 2 h 881"/>
                <a:gd name="T64" fmla="*/ 2 w 766"/>
                <a:gd name="T65" fmla="*/ 2 h 881"/>
                <a:gd name="T66" fmla="*/ 2 w 766"/>
                <a:gd name="T67" fmla="*/ 2 h 881"/>
                <a:gd name="T68" fmla="*/ 3 w 766"/>
                <a:gd name="T69" fmla="*/ 2 h 881"/>
                <a:gd name="T70" fmla="*/ 3 w 766"/>
                <a:gd name="T71" fmla="*/ 2 h 881"/>
                <a:gd name="T72" fmla="*/ 3 w 766"/>
                <a:gd name="T73" fmla="*/ 2 h 881"/>
                <a:gd name="T74" fmla="*/ 3 w 766"/>
                <a:gd name="T75" fmla="*/ 3 h 881"/>
                <a:gd name="T76" fmla="*/ 3 w 766"/>
                <a:gd name="T77" fmla="*/ 3 h 881"/>
                <a:gd name="T78" fmla="*/ 3 w 766"/>
                <a:gd name="T79" fmla="*/ 3 h 881"/>
                <a:gd name="T80" fmla="*/ 4 w 766"/>
                <a:gd name="T81" fmla="*/ 3 h 881"/>
                <a:gd name="T82" fmla="*/ 4 w 766"/>
                <a:gd name="T83" fmla="*/ 3 h 8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66"/>
                <a:gd name="T127" fmla="*/ 0 h 881"/>
                <a:gd name="T128" fmla="*/ 766 w 766"/>
                <a:gd name="T129" fmla="*/ 881 h 8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66" h="881">
                  <a:moveTo>
                    <a:pt x="669" y="724"/>
                  </a:moveTo>
                  <a:lnTo>
                    <a:pt x="612" y="686"/>
                  </a:lnTo>
                  <a:lnTo>
                    <a:pt x="574" y="639"/>
                  </a:lnTo>
                  <a:lnTo>
                    <a:pt x="556" y="637"/>
                  </a:lnTo>
                  <a:lnTo>
                    <a:pt x="518" y="707"/>
                  </a:lnTo>
                  <a:lnTo>
                    <a:pt x="516" y="721"/>
                  </a:lnTo>
                  <a:lnTo>
                    <a:pt x="469" y="717"/>
                  </a:lnTo>
                  <a:lnTo>
                    <a:pt x="436" y="776"/>
                  </a:lnTo>
                  <a:lnTo>
                    <a:pt x="408" y="774"/>
                  </a:lnTo>
                  <a:lnTo>
                    <a:pt x="387" y="776"/>
                  </a:lnTo>
                  <a:lnTo>
                    <a:pt x="326" y="867"/>
                  </a:lnTo>
                  <a:lnTo>
                    <a:pt x="263" y="879"/>
                  </a:lnTo>
                  <a:lnTo>
                    <a:pt x="231" y="881"/>
                  </a:lnTo>
                  <a:lnTo>
                    <a:pt x="288" y="757"/>
                  </a:lnTo>
                  <a:lnTo>
                    <a:pt x="303" y="702"/>
                  </a:lnTo>
                  <a:lnTo>
                    <a:pt x="315" y="683"/>
                  </a:lnTo>
                  <a:lnTo>
                    <a:pt x="355" y="643"/>
                  </a:lnTo>
                  <a:lnTo>
                    <a:pt x="355" y="637"/>
                  </a:lnTo>
                  <a:lnTo>
                    <a:pt x="355" y="633"/>
                  </a:lnTo>
                  <a:lnTo>
                    <a:pt x="358" y="623"/>
                  </a:lnTo>
                  <a:lnTo>
                    <a:pt x="355" y="604"/>
                  </a:lnTo>
                  <a:lnTo>
                    <a:pt x="345" y="595"/>
                  </a:lnTo>
                  <a:lnTo>
                    <a:pt x="349" y="582"/>
                  </a:lnTo>
                  <a:lnTo>
                    <a:pt x="345" y="568"/>
                  </a:lnTo>
                  <a:lnTo>
                    <a:pt x="337" y="561"/>
                  </a:lnTo>
                  <a:lnTo>
                    <a:pt x="316" y="547"/>
                  </a:lnTo>
                  <a:lnTo>
                    <a:pt x="307" y="543"/>
                  </a:lnTo>
                  <a:lnTo>
                    <a:pt x="292" y="524"/>
                  </a:lnTo>
                  <a:lnTo>
                    <a:pt x="284" y="490"/>
                  </a:lnTo>
                  <a:lnTo>
                    <a:pt x="288" y="469"/>
                  </a:lnTo>
                  <a:lnTo>
                    <a:pt x="278" y="442"/>
                  </a:lnTo>
                  <a:lnTo>
                    <a:pt x="278" y="418"/>
                  </a:lnTo>
                  <a:lnTo>
                    <a:pt x="278" y="406"/>
                  </a:lnTo>
                  <a:lnTo>
                    <a:pt x="282" y="385"/>
                  </a:lnTo>
                  <a:lnTo>
                    <a:pt x="305" y="372"/>
                  </a:lnTo>
                  <a:lnTo>
                    <a:pt x="318" y="372"/>
                  </a:lnTo>
                  <a:lnTo>
                    <a:pt x="320" y="378"/>
                  </a:lnTo>
                  <a:lnTo>
                    <a:pt x="328" y="380"/>
                  </a:lnTo>
                  <a:lnTo>
                    <a:pt x="335" y="381"/>
                  </a:lnTo>
                  <a:lnTo>
                    <a:pt x="345" y="385"/>
                  </a:lnTo>
                  <a:lnTo>
                    <a:pt x="379" y="391"/>
                  </a:lnTo>
                  <a:lnTo>
                    <a:pt x="410" y="393"/>
                  </a:lnTo>
                  <a:lnTo>
                    <a:pt x="396" y="389"/>
                  </a:lnTo>
                  <a:lnTo>
                    <a:pt x="379" y="383"/>
                  </a:lnTo>
                  <a:lnTo>
                    <a:pt x="368" y="380"/>
                  </a:lnTo>
                  <a:lnTo>
                    <a:pt x="335" y="355"/>
                  </a:lnTo>
                  <a:lnTo>
                    <a:pt x="326" y="349"/>
                  </a:lnTo>
                  <a:lnTo>
                    <a:pt x="299" y="315"/>
                  </a:lnTo>
                  <a:lnTo>
                    <a:pt x="305" y="360"/>
                  </a:lnTo>
                  <a:lnTo>
                    <a:pt x="282" y="322"/>
                  </a:lnTo>
                  <a:lnTo>
                    <a:pt x="301" y="282"/>
                  </a:lnTo>
                  <a:lnTo>
                    <a:pt x="297" y="282"/>
                  </a:lnTo>
                  <a:lnTo>
                    <a:pt x="276" y="296"/>
                  </a:lnTo>
                  <a:lnTo>
                    <a:pt x="269" y="376"/>
                  </a:lnTo>
                  <a:lnTo>
                    <a:pt x="233" y="421"/>
                  </a:lnTo>
                  <a:lnTo>
                    <a:pt x="208" y="345"/>
                  </a:lnTo>
                  <a:lnTo>
                    <a:pt x="221" y="404"/>
                  </a:lnTo>
                  <a:lnTo>
                    <a:pt x="185" y="378"/>
                  </a:lnTo>
                  <a:lnTo>
                    <a:pt x="147" y="427"/>
                  </a:lnTo>
                  <a:lnTo>
                    <a:pt x="153" y="336"/>
                  </a:lnTo>
                  <a:lnTo>
                    <a:pt x="221" y="250"/>
                  </a:lnTo>
                  <a:lnTo>
                    <a:pt x="246" y="227"/>
                  </a:lnTo>
                  <a:lnTo>
                    <a:pt x="255" y="216"/>
                  </a:lnTo>
                  <a:lnTo>
                    <a:pt x="154" y="315"/>
                  </a:lnTo>
                  <a:lnTo>
                    <a:pt x="111" y="332"/>
                  </a:lnTo>
                  <a:lnTo>
                    <a:pt x="114" y="380"/>
                  </a:lnTo>
                  <a:lnTo>
                    <a:pt x="109" y="509"/>
                  </a:lnTo>
                  <a:lnTo>
                    <a:pt x="73" y="711"/>
                  </a:lnTo>
                  <a:lnTo>
                    <a:pt x="0" y="721"/>
                  </a:lnTo>
                  <a:lnTo>
                    <a:pt x="29" y="589"/>
                  </a:lnTo>
                  <a:lnTo>
                    <a:pt x="111" y="427"/>
                  </a:lnTo>
                  <a:lnTo>
                    <a:pt x="46" y="461"/>
                  </a:lnTo>
                  <a:lnTo>
                    <a:pt x="76" y="233"/>
                  </a:lnTo>
                  <a:lnTo>
                    <a:pt x="101" y="130"/>
                  </a:lnTo>
                  <a:lnTo>
                    <a:pt x="95" y="122"/>
                  </a:lnTo>
                  <a:lnTo>
                    <a:pt x="101" y="117"/>
                  </a:lnTo>
                  <a:lnTo>
                    <a:pt x="114" y="84"/>
                  </a:lnTo>
                  <a:lnTo>
                    <a:pt x="156" y="59"/>
                  </a:lnTo>
                  <a:lnTo>
                    <a:pt x="219" y="57"/>
                  </a:lnTo>
                  <a:lnTo>
                    <a:pt x="254" y="57"/>
                  </a:lnTo>
                  <a:lnTo>
                    <a:pt x="358" y="0"/>
                  </a:lnTo>
                  <a:lnTo>
                    <a:pt x="375" y="42"/>
                  </a:lnTo>
                  <a:lnTo>
                    <a:pt x="347" y="80"/>
                  </a:lnTo>
                  <a:lnTo>
                    <a:pt x="356" y="97"/>
                  </a:lnTo>
                  <a:lnTo>
                    <a:pt x="328" y="109"/>
                  </a:lnTo>
                  <a:lnTo>
                    <a:pt x="311" y="139"/>
                  </a:lnTo>
                  <a:lnTo>
                    <a:pt x="316" y="172"/>
                  </a:lnTo>
                  <a:lnTo>
                    <a:pt x="341" y="185"/>
                  </a:lnTo>
                  <a:lnTo>
                    <a:pt x="343" y="191"/>
                  </a:lnTo>
                  <a:lnTo>
                    <a:pt x="349" y="200"/>
                  </a:lnTo>
                  <a:lnTo>
                    <a:pt x="339" y="202"/>
                  </a:lnTo>
                  <a:lnTo>
                    <a:pt x="335" y="214"/>
                  </a:lnTo>
                  <a:lnTo>
                    <a:pt x="335" y="242"/>
                  </a:lnTo>
                  <a:lnTo>
                    <a:pt x="347" y="269"/>
                  </a:lnTo>
                  <a:lnTo>
                    <a:pt x="370" y="345"/>
                  </a:lnTo>
                  <a:lnTo>
                    <a:pt x="389" y="311"/>
                  </a:lnTo>
                  <a:lnTo>
                    <a:pt x="404" y="334"/>
                  </a:lnTo>
                  <a:lnTo>
                    <a:pt x="415" y="340"/>
                  </a:lnTo>
                  <a:lnTo>
                    <a:pt x="414" y="345"/>
                  </a:lnTo>
                  <a:lnTo>
                    <a:pt x="417" y="357"/>
                  </a:lnTo>
                  <a:lnTo>
                    <a:pt x="429" y="362"/>
                  </a:lnTo>
                  <a:lnTo>
                    <a:pt x="440" y="362"/>
                  </a:lnTo>
                  <a:lnTo>
                    <a:pt x="467" y="364"/>
                  </a:lnTo>
                  <a:lnTo>
                    <a:pt x="471" y="355"/>
                  </a:lnTo>
                  <a:lnTo>
                    <a:pt x="499" y="355"/>
                  </a:lnTo>
                  <a:lnTo>
                    <a:pt x="509" y="355"/>
                  </a:lnTo>
                  <a:lnTo>
                    <a:pt x="518" y="341"/>
                  </a:lnTo>
                  <a:lnTo>
                    <a:pt x="522" y="340"/>
                  </a:lnTo>
                  <a:lnTo>
                    <a:pt x="558" y="355"/>
                  </a:lnTo>
                  <a:lnTo>
                    <a:pt x="556" y="359"/>
                  </a:lnTo>
                  <a:lnTo>
                    <a:pt x="568" y="360"/>
                  </a:lnTo>
                  <a:lnTo>
                    <a:pt x="574" y="370"/>
                  </a:lnTo>
                  <a:lnTo>
                    <a:pt x="579" y="385"/>
                  </a:lnTo>
                  <a:lnTo>
                    <a:pt x="608" y="408"/>
                  </a:lnTo>
                  <a:lnTo>
                    <a:pt x="608" y="414"/>
                  </a:lnTo>
                  <a:lnTo>
                    <a:pt x="608" y="420"/>
                  </a:lnTo>
                  <a:lnTo>
                    <a:pt x="635" y="420"/>
                  </a:lnTo>
                  <a:lnTo>
                    <a:pt x="635" y="433"/>
                  </a:lnTo>
                  <a:lnTo>
                    <a:pt x="633" y="456"/>
                  </a:lnTo>
                  <a:lnTo>
                    <a:pt x="652" y="446"/>
                  </a:lnTo>
                  <a:lnTo>
                    <a:pt x="701" y="467"/>
                  </a:lnTo>
                  <a:lnTo>
                    <a:pt x="713" y="473"/>
                  </a:lnTo>
                  <a:lnTo>
                    <a:pt x="718" y="507"/>
                  </a:lnTo>
                  <a:lnTo>
                    <a:pt x="737" y="547"/>
                  </a:lnTo>
                  <a:lnTo>
                    <a:pt x="747" y="561"/>
                  </a:lnTo>
                  <a:lnTo>
                    <a:pt x="766" y="602"/>
                  </a:lnTo>
                  <a:lnTo>
                    <a:pt x="760" y="646"/>
                  </a:lnTo>
                  <a:lnTo>
                    <a:pt x="669" y="724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6" name="Freeform 103"/>
            <p:cNvSpPr>
              <a:spLocks/>
            </p:cNvSpPr>
            <p:nvPr/>
          </p:nvSpPr>
          <p:spPr bwMode="gray">
            <a:xfrm>
              <a:off x="1416" y="1893"/>
              <a:ext cx="215" cy="187"/>
            </a:xfrm>
            <a:custGeom>
              <a:avLst/>
              <a:gdLst>
                <a:gd name="T0" fmla="*/ 2 w 383"/>
                <a:gd name="T1" fmla="*/ 1 h 328"/>
                <a:gd name="T2" fmla="*/ 2 w 383"/>
                <a:gd name="T3" fmla="*/ 2 h 328"/>
                <a:gd name="T4" fmla="*/ 2 w 383"/>
                <a:gd name="T5" fmla="*/ 1 h 328"/>
                <a:gd name="T6" fmla="*/ 2 w 383"/>
                <a:gd name="T7" fmla="*/ 1 h 328"/>
                <a:gd name="T8" fmla="*/ 2 w 383"/>
                <a:gd name="T9" fmla="*/ 1 h 328"/>
                <a:gd name="T10" fmla="*/ 2 w 383"/>
                <a:gd name="T11" fmla="*/ 2 h 328"/>
                <a:gd name="T12" fmla="*/ 2 w 383"/>
                <a:gd name="T13" fmla="*/ 2 h 328"/>
                <a:gd name="T14" fmla="*/ 2 w 383"/>
                <a:gd name="T15" fmla="*/ 2 h 328"/>
                <a:gd name="T16" fmla="*/ 2 w 383"/>
                <a:gd name="T17" fmla="*/ 2 h 328"/>
                <a:gd name="T18" fmla="*/ 2 w 383"/>
                <a:gd name="T19" fmla="*/ 2 h 328"/>
                <a:gd name="T20" fmla="*/ 2 w 383"/>
                <a:gd name="T21" fmla="*/ 2 h 328"/>
                <a:gd name="T22" fmla="*/ 1 w 383"/>
                <a:gd name="T23" fmla="*/ 2 h 328"/>
                <a:gd name="T24" fmla="*/ 1 w 383"/>
                <a:gd name="T25" fmla="*/ 2 h 328"/>
                <a:gd name="T26" fmla="*/ 1 w 383"/>
                <a:gd name="T27" fmla="*/ 2 h 328"/>
                <a:gd name="T28" fmla="*/ 1 w 383"/>
                <a:gd name="T29" fmla="*/ 2 h 328"/>
                <a:gd name="T30" fmla="*/ 1 w 383"/>
                <a:gd name="T31" fmla="*/ 2 h 328"/>
                <a:gd name="T32" fmla="*/ 1 w 383"/>
                <a:gd name="T33" fmla="*/ 2 h 328"/>
                <a:gd name="T34" fmla="*/ 1 w 383"/>
                <a:gd name="T35" fmla="*/ 2 h 328"/>
                <a:gd name="T36" fmla="*/ 1 w 383"/>
                <a:gd name="T37" fmla="*/ 2 h 328"/>
                <a:gd name="T38" fmla="*/ 1 w 383"/>
                <a:gd name="T39" fmla="*/ 2 h 328"/>
                <a:gd name="T40" fmla="*/ 1 w 383"/>
                <a:gd name="T41" fmla="*/ 1 h 328"/>
                <a:gd name="T42" fmla="*/ 1 w 383"/>
                <a:gd name="T43" fmla="*/ 1 h 328"/>
                <a:gd name="T44" fmla="*/ 1 w 383"/>
                <a:gd name="T45" fmla="*/ 1 h 328"/>
                <a:gd name="T46" fmla="*/ 1 w 383"/>
                <a:gd name="T47" fmla="*/ 1 h 328"/>
                <a:gd name="T48" fmla="*/ 1 w 383"/>
                <a:gd name="T49" fmla="*/ 0 h 328"/>
                <a:gd name="T50" fmla="*/ 1 w 383"/>
                <a:gd name="T51" fmla="*/ 1 h 328"/>
                <a:gd name="T52" fmla="*/ 1 w 383"/>
                <a:gd name="T53" fmla="*/ 1 h 328"/>
                <a:gd name="T54" fmla="*/ 1 w 383"/>
                <a:gd name="T55" fmla="*/ 1 h 328"/>
                <a:gd name="T56" fmla="*/ 1 w 383"/>
                <a:gd name="T57" fmla="*/ 1 h 328"/>
                <a:gd name="T58" fmla="*/ 2 w 383"/>
                <a:gd name="T59" fmla="*/ 1 h 328"/>
                <a:gd name="T60" fmla="*/ 2 w 383"/>
                <a:gd name="T61" fmla="*/ 1 h 328"/>
                <a:gd name="T62" fmla="*/ 2 w 383"/>
                <a:gd name="T63" fmla="*/ 1 h 328"/>
                <a:gd name="T64" fmla="*/ 2 w 383"/>
                <a:gd name="T65" fmla="*/ 1 h 328"/>
                <a:gd name="T66" fmla="*/ 2 w 383"/>
                <a:gd name="T67" fmla="*/ 1 h 328"/>
                <a:gd name="T68" fmla="*/ 2 w 383"/>
                <a:gd name="T69" fmla="*/ 1 h 3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3"/>
                <a:gd name="T106" fmla="*/ 0 h 328"/>
                <a:gd name="T107" fmla="*/ 383 w 383"/>
                <a:gd name="T108" fmla="*/ 328 h 3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3" h="328">
                  <a:moveTo>
                    <a:pt x="358" y="208"/>
                  </a:moveTo>
                  <a:lnTo>
                    <a:pt x="354" y="221"/>
                  </a:lnTo>
                  <a:lnTo>
                    <a:pt x="352" y="223"/>
                  </a:lnTo>
                  <a:lnTo>
                    <a:pt x="341" y="246"/>
                  </a:lnTo>
                  <a:lnTo>
                    <a:pt x="308" y="221"/>
                  </a:lnTo>
                  <a:lnTo>
                    <a:pt x="293" y="216"/>
                  </a:lnTo>
                  <a:lnTo>
                    <a:pt x="291" y="208"/>
                  </a:lnTo>
                  <a:lnTo>
                    <a:pt x="289" y="216"/>
                  </a:lnTo>
                  <a:lnTo>
                    <a:pt x="293" y="218"/>
                  </a:lnTo>
                  <a:lnTo>
                    <a:pt x="308" y="223"/>
                  </a:lnTo>
                  <a:lnTo>
                    <a:pt x="325" y="254"/>
                  </a:lnTo>
                  <a:lnTo>
                    <a:pt x="339" y="254"/>
                  </a:lnTo>
                  <a:lnTo>
                    <a:pt x="341" y="263"/>
                  </a:lnTo>
                  <a:lnTo>
                    <a:pt x="362" y="260"/>
                  </a:lnTo>
                  <a:lnTo>
                    <a:pt x="383" y="265"/>
                  </a:lnTo>
                  <a:lnTo>
                    <a:pt x="360" y="269"/>
                  </a:lnTo>
                  <a:lnTo>
                    <a:pt x="341" y="271"/>
                  </a:lnTo>
                  <a:lnTo>
                    <a:pt x="341" y="282"/>
                  </a:lnTo>
                  <a:lnTo>
                    <a:pt x="337" y="301"/>
                  </a:lnTo>
                  <a:lnTo>
                    <a:pt x="335" y="303"/>
                  </a:lnTo>
                  <a:lnTo>
                    <a:pt x="333" y="305"/>
                  </a:lnTo>
                  <a:lnTo>
                    <a:pt x="297" y="328"/>
                  </a:lnTo>
                  <a:lnTo>
                    <a:pt x="268" y="305"/>
                  </a:lnTo>
                  <a:lnTo>
                    <a:pt x="263" y="290"/>
                  </a:lnTo>
                  <a:lnTo>
                    <a:pt x="257" y="280"/>
                  </a:lnTo>
                  <a:lnTo>
                    <a:pt x="245" y="279"/>
                  </a:lnTo>
                  <a:lnTo>
                    <a:pt x="247" y="275"/>
                  </a:lnTo>
                  <a:lnTo>
                    <a:pt x="211" y="260"/>
                  </a:lnTo>
                  <a:lnTo>
                    <a:pt x="207" y="261"/>
                  </a:lnTo>
                  <a:lnTo>
                    <a:pt x="198" y="275"/>
                  </a:lnTo>
                  <a:lnTo>
                    <a:pt x="188" y="275"/>
                  </a:lnTo>
                  <a:lnTo>
                    <a:pt x="160" y="275"/>
                  </a:lnTo>
                  <a:lnTo>
                    <a:pt x="156" y="284"/>
                  </a:lnTo>
                  <a:lnTo>
                    <a:pt x="129" y="282"/>
                  </a:lnTo>
                  <a:lnTo>
                    <a:pt x="118" y="282"/>
                  </a:lnTo>
                  <a:lnTo>
                    <a:pt x="106" y="277"/>
                  </a:lnTo>
                  <a:lnTo>
                    <a:pt x="103" y="265"/>
                  </a:lnTo>
                  <a:lnTo>
                    <a:pt x="104" y="260"/>
                  </a:lnTo>
                  <a:lnTo>
                    <a:pt x="93" y="254"/>
                  </a:lnTo>
                  <a:lnTo>
                    <a:pt x="78" y="231"/>
                  </a:lnTo>
                  <a:lnTo>
                    <a:pt x="30" y="160"/>
                  </a:lnTo>
                  <a:lnTo>
                    <a:pt x="28" y="122"/>
                  </a:lnTo>
                  <a:lnTo>
                    <a:pt x="38" y="120"/>
                  </a:lnTo>
                  <a:lnTo>
                    <a:pt x="32" y="111"/>
                  </a:lnTo>
                  <a:lnTo>
                    <a:pt x="30" y="105"/>
                  </a:lnTo>
                  <a:lnTo>
                    <a:pt x="5" y="92"/>
                  </a:lnTo>
                  <a:lnTo>
                    <a:pt x="0" y="59"/>
                  </a:lnTo>
                  <a:lnTo>
                    <a:pt x="17" y="29"/>
                  </a:lnTo>
                  <a:lnTo>
                    <a:pt x="45" y="17"/>
                  </a:lnTo>
                  <a:lnTo>
                    <a:pt x="36" y="0"/>
                  </a:lnTo>
                  <a:lnTo>
                    <a:pt x="219" y="16"/>
                  </a:lnTo>
                  <a:lnTo>
                    <a:pt x="211" y="23"/>
                  </a:lnTo>
                  <a:lnTo>
                    <a:pt x="179" y="25"/>
                  </a:lnTo>
                  <a:lnTo>
                    <a:pt x="181" y="48"/>
                  </a:lnTo>
                  <a:lnTo>
                    <a:pt x="171" y="86"/>
                  </a:lnTo>
                  <a:lnTo>
                    <a:pt x="183" y="109"/>
                  </a:lnTo>
                  <a:lnTo>
                    <a:pt x="205" y="120"/>
                  </a:lnTo>
                  <a:lnTo>
                    <a:pt x="230" y="118"/>
                  </a:lnTo>
                  <a:lnTo>
                    <a:pt x="255" y="107"/>
                  </a:lnTo>
                  <a:lnTo>
                    <a:pt x="293" y="113"/>
                  </a:lnTo>
                  <a:lnTo>
                    <a:pt x="291" y="115"/>
                  </a:lnTo>
                  <a:lnTo>
                    <a:pt x="291" y="128"/>
                  </a:lnTo>
                  <a:lnTo>
                    <a:pt x="284" y="157"/>
                  </a:lnTo>
                  <a:lnTo>
                    <a:pt x="297" y="155"/>
                  </a:lnTo>
                  <a:lnTo>
                    <a:pt x="314" y="149"/>
                  </a:lnTo>
                  <a:lnTo>
                    <a:pt x="331" y="153"/>
                  </a:lnTo>
                  <a:lnTo>
                    <a:pt x="360" y="138"/>
                  </a:lnTo>
                  <a:lnTo>
                    <a:pt x="367" y="136"/>
                  </a:lnTo>
                  <a:lnTo>
                    <a:pt x="381" y="191"/>
                  </a:lnTo>
                  <a:lnTo>
                    <a:pt x="379" y="195"/>
                  </a:lnTo>
                  <a:lnTo>
                    <a:pt x="358" y="208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7" name="Freeform 104"/>
            <p:cNvSpPr>
              <a:spLocks/>
            </p:cNvSpPr>
            <p:nvPr/>
          </p:nvSpPr>
          <p:spPr bwMode="auto">
            <a:xfrm>
              <a:off x="1608" y="1909"/>
              <a:ext cx="186" cy="135"/>
            </a:xfrm>
            <a:custGeom>
              <a:avLst/>
              <a:gdLst>
                <a:gd name="T0" fmla="*/ 2 w 329"/>
                <a:gd name="T1" fmla="*/ 1 h 236"/>
                <a:gd name="T2" fmla="*/ 2 w 329"/>
                <a:gd name="T3" fmla="*/ 1 h 236"/>
                <a:gd name="T4" fmla="*/ 1 w 329"/>
                <a:gd name="T5" fmla="*/ 1 h 236"/>
                <a:gd name="T6" fmla="*/ 1 w 329"/>
                <a:gd name="T7" fmla="*/ 1 h 236"/>
                <a:gd name="T8" fmla="*/ 1 w 329"/>
                <a:gd name="T9" fmla="*/ 1 h 236"/>
                <a:gd name="T10" fmla="*/ 1 w 329"/>
                <a:gd name="T11" fmla="*/ 1 h 236"/>
                <a:gd name="T12" fmla="*/ 1 w 329"/>
                <a:gd name="T13" fmla="*/ 1 h 236"/>
                <a:gd name="T14" fmla="*/ 1 w 329"/>
                <a:gd name="T15" fmla="*/ 1 h 236"/>
                <a:gd name="T16" fmla="*/ 1 w 329"/>
                <a:gd name="T17" fmla="*/ 1 h 236"/>
                <a:gd name="T18" fmla="*/ 1 w 329"/>
                <a:gd name="T19" fmla="*/ 1 h 236"/>
                <a:gd name="T20" fmla="*/ 1 w 329"/>
                <a:gd name="T21" fmla="*/ 1 h 236"/>
                <a:gd name="T22" fmla="*/ 1 w 329"/>
                <a:gd name="T23" fmla="*/ 1 h 236"/>
                <a:gd name="T24" fmla="*/ 1 w 329"/>
                <a:gd name="T25" fmla="*/ 2 h 236"/>
                <a:gd name="T26" fmla="*/ 1 w 329"/>
                <a:gd name="T27" fmla="*/ 2 h 236"/>
                <a:gd name="T28" fmla="*/ 1 w 329"/>
                <a:gd name="T29" fmla="*/ 2 h 236"/>
                <a:gd name="T30" fmla="*/ 1 w 329"/>
                <a:gd name="T31" fmla="*/ 1 h 236"/>
                <a:gd name="T32" fmla="*/ 0 w 329"/>
                <a:gd name="T33" fmla="*/ 1 h 236"/>
                <a:gd name="T34" fmla="*/ 1 w 329"/>
                <a:gd name="T35" fmla="*/ 1 h 236"/>
                <a:gd name="T36" fmla="*/ 1 w 329"/>
                <a:gd name="T37" fmla="*/ 1 h 236"/>
                <a:gd name="T38" fmla="*/ 1 w 329"/>
                <a:gd name="T39" fmla="*/ 1 h 236"/>
                <a:gd name="T40" fmla="*/ 1 w 329"/>
                <a:gd name="T41" fmla="*/ 1 h 236"/>
                <a:gd name="T42" fmla="*/ 1 w 329"/>
                <a:gd name="T43" fmla="*/ 1 h 236"/>
                <a:gd name="T44" fmla="*/ 1 w 329"/>
                <a:gd name="T45" fmla="*/ 1 h 236"/>
                <a:gd name="T46" fmla="*/ 1 w 329"/>
                <a:gd name="T47" fmla="*/ 1 h 236"/>
                <a:gd name="T48" fmla="*/ 1 w 329"/>
                <a:gd name="T49" fmla="*/ 1 h 236"/>
                <a:gd name="T50" fmla="*/ 1 w 329"/>
                <a:gd name="T51" fmla="*/ 1 h 236"/>
                <a:gd name="T52" fmla="*/ 1 w 329"/>
                <a:gd name="T53" fmla="*/ 1 h 236"/>
                <a:gd name="T54" fmla="*/ 1 w 329"/>
                <a:gd name="T55" fmla="*/ 1 h 236"/>
                <a:gd name="T56" fmla="*/ 1 w 329"/>
                <a:gd name="T57" fmla="*/ 1 h 236"/>
                <a:gd name="T58" fmla="*/ 1 w 329"/>
                <a:gd name="T59" fmla="*/ 1 h 236"/>
                <a:gd name="T60" fmla="*/ 1 w 329"/>
                <a:gd name="T61" fmla="*/ 1 h 236"/>
                <a:gd name="T62" fmla="*/ 1 w 329"/>
                <a:gd name="T63" fmla="*/ 1 h 236"/>
                <a:gd name="T64" fmla="*/ 1 w 329"/>
                <a:gd name="T65" fmla="*/ 1 h 236"/>
                <a:gd name="T66" fmla="*/ 1 w 329"/>
                <a:gd name="T67" fmla="*/ 1 h 236"/>
                <a:gd name="T68" fmla="*/ 2 w 329"/>
                <a:gd name="T69" fmla="*/ 0 h 236"/>
                <a:gd name="T70" fmla="*/ 2 w 329"/>
                <a:gd name="T71" fmla="*/ 1 h 236"/>
                <a:gd name="T72" fmla="*/ 2 w 329"/>
                <a:gd name="T73" fmla="*/ 1 h 236"/>
                <a:gd name="T74" fmla="*/ 2 w 329"/>
                <a:gd name="T75" fmla="*/ 1 h 236"/>
                <a:gd name="T76" fmla="*/ 2 w 329"/>
                <a:gd name="T77" fmla="*/ 1 h 236"/>
                <a:gd name="T78" fmla="*/ 2 w 329"/>
                <a:gd name="T79" fmla="*/ 1 h 236"/>
                <a:gd name="T80" fmla="*/ 2 w 329"/>
                <a:gd name="T81" fmla="*/ 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9"/>
                <a:gd name="T124" fmla="*/ 0 h 236"/>
                <a:gd name="T125" fmla="*/ 329 w 329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9" h="236">
                  <a:moveTo>
                    <a:pt x="270" y="137"/>
                  </a:moveTo>
                  <a:lnTo>
                    <a:pt x="236" y="131"/>
                  </a:lnTo>
                  <a:lnTo>
                    <a:pt x="217" y="131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2" y="147"/>
                  </a:lnTo>
                  <a:lnTo>
                    <a:pt x="190" y="154"/>
                  </a:lnTo>
                  <a:lnTo>
                    <a:pt x="175" y="170"/>
                  </a:lnTo>
                  <a:lnTo>
                    <a:pt x="160" y="181"/>
                  </a:lnTo>
                  <a:lnTo>
                    <a:pt x="158" y="194"/>
                  </a:lnTo>
                  <a:lnTo>
                    <a:pt x="133" y="213"/>
                  </a:lnTo>
                  <a:lnTo>
                    <a:pt x="104" y="221"/>
                  </a:lnTo>
                  <a:lnTo>
                    <a:pt x="91" y="227"/>
                  </a:lnTo>
                  <a:lnTo>
                    <a:pt x="82" y="236"/>
                  </a:lnTo>
                  <a:lnTo>
                    <a:pt x="64" y="227"/>
                  </a:lnTo>
                  <a:lnTo>
                    <a:pt x="49" y="221"/>
                  </a:lnTo>
                  <a:lnTo>
                    <a:pt x="0" y="217"/>
                  </a:lnTo>
                  <a:lnTo>
                    <a:pt x="11" y="194"/>
                  </a:lnTo>
                  <a:lnTo>
                    <a:pt x="13" y="192"/>
                  </a:lnTo>
                  <a:lnTo>
                    <a:pt x="17" y="179"/>
                  </a:lnTo>
                  <a:lnTo>
                    <a:pt x="38" y="166"/>
                  </a:lnTo>
                  <a:lnTo>
                    <a:pt x="40" y="162"/>
                  </a:lnTo>
                  <a:lnTo>
                    <a:pt x="74" y="154"/>
                  </a:lnTo>
                  <a:lnTo>
                    <a:pt x="101" y="154"/>
                  </a:lnTo>
                  <a:lnTo>
                    <a:pt x="110" y="150"/>
                  </a:lnTo>
                  <a:lnTo>
                    <a:pt x="114" y="135"/>
                  </a:lnTo>
                  <a:lnTo>
                    <a:pt x="129" y="122"/>
                  </a:lnTo>
                  <a:lnTo>
                    <a:pt x="127" y="105"/>
                  </a:lnTo>
                  <a:lnTo>
                    <a:pt x="93" y="103"/>
                  </a:lnTo>
                  <a:lnTo>
                    <a:pt x="122" y="72"/>
                  </a:lnTo>
                  <a:lnTo>
                    <a:pt x="112" y="57"/>
                  </a:lnTo>
                  <a:lnTo>
                    <a:pt x="116" y="53"/>
                  </a:lnTo>
                  <a:lnTo>
                    <a:pt x="179" y="29"/>
                  </a:lnTo>
                  <a:lnTo>
                    <a:pt x="184" y="27"/>
                  </a:lnTo>
                  <a:lnTo>
                    <a:pt x="232" y="0"/>
                  </a:lnTo>
                  <a:lnTo>
                    <a:pt x="266" y="19"/>
                  </a:lnTo>
                  <a:lnTo>
                    <a:pt x="245" y="49"/>
                  </a:lnTo>
                  <a:lnTo>
                    <a:pt x="274" y="61"/>
                  </a:lnTo>
                  <a:lnTo>
                    <a:pt x="329" y="89"/>
                  </a:lnTo>
                  <a:lnTo>
                    <a:pt x="293" y="128"/>
                  </a:lnTo>
                  <a:lnTo>
                    <a:pt x="270" y="137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68" name="Freeform 105"/>
            <p:cNvSpPr>
              <a:spLocks/>
            </p:cNvSpPr>
            <p:nvPr/>
          </p:nvSpPr>
          <p:spPr bwMode="gray">
            <a:xfrm>
              <a:off x="1412" y="2520"/>
              <a:ext cx="82" cy="109"/>
            </a:xfrm>
            <a:custGeom>
              <a:avLst/>
              <a:gdLst>
                <a:gd name="T0" fmla="*/ 0 w 147"/>
                <a:gd name="T1" fmla="*/ 1 h 192"/>
                <a:gd name="T2" fmla="*/ 1 w 147"/>
                <a:gd name="T3" fmla="*/ 1 h 192"/>
                <a:gd name="T4" fmla="*/ 1 w 147"/>
                <a:gd name="T5" fmla="*/ 1 h 192"/>
                <a:gd name="T6" fmla="*/ 1 w 147"/>
                <a:gd name="T7" fmla="*/ 1 h 192"/>
                <a:gd name="T8" fmla="*/ 1 w 147"/>
                <a:gd name="T9" fmla="*/ 1 h 192"/>
                <a:gd name="T10" fmla="*/ 1 w 147"/>
                <a:gd name="T11" fmla="*/ 1 h 192"/>
                <a:gd name="T12" fmla="*/ 1 w 147"/>
                <a:gd name="T13" fmla="*/ 1 h 192"/>
                <a:gd name="T14" fmla="*/ 1 w 147"/>
                <a:gd name="T15" fmla="*/ 1 h 192"/>
                <a:gd name="T16" fmla="*/ 1 w 147"/>
                <a:gd name="T17" fmla="*/ 1 h 192"/>
                <a:gd name="T18" fmla="*/ 1 w 147"/>
                <a:gd name="T19" fmla="*/ 1 h 192"/>
                <a:gd name="T20" fmla="*/ 1 w 147"/>
                <a:gd name="T21" fmla="*/ 1 h 192"/>
                <a:gd name="T22" fmla="*/ 1 w 147"/>
                <a:gd name="T23" fmla="*/ 1 h 192"/>
                <a:gd name="T24" fmla="*/ 1 w 147"/>
                <a:gd name="T25" fmla="*/ 1 h 192"/>
                <a:gd name="T26" fmla="*/ 1 w 147"/>
                <a:gd name="T27" fmla="*/ 1 h 192"/>
                <a:gd name="T28" fmla="*/ 1 w 147"/>
                <a:gd name="T29" fmla="*/ 1 h 192"/>
                <a:gd name="T30" fmla="*/ 1 w 147"/>
                <a:gd name="T31" fmla="*/ 1 h 192"/>
                <a:gd name="T32" fmla="*/ 1 w 147"/>
                <a:gd name="T33" fmla="*/ 1 h 192"/>
                <a:gd name="T34" fmla="*/ 1 w 147"/>
                <a:gd name="T35" fmla="*/ 1 h 192"/>
                <a:gd name="T36" fmla="*/ 1 w 147"/>
                <a:gd name="T37" fmla="*/ 1 h 192"/>
                <a:gd name="T38" fmla="*/ 1 w 147"/>
                <a:gd name="T39" fmla="*/ 1 h 192"/>
                <a:gd name="T40" fmla="*/ 1 w 147"/>
                <a:gd name="T41" fmla="*/ 1 h 192"/>
                <a:gd name="T42" fmla="*/ 1 w 147"/>
                <a:gd name="T43" fmla="*/ 1 h 192"/>
                <a:gd name="T44" fmla="*/ 1 w 147"/>
                <a:gd name="T45" fmla="*/ 1 h 192"/>
                <a:gd name="T46" fmla="*/ 1 w 147"/>
                <a:gd name="T47" fmla="*/ 1 h 192"/>
                <a:gd name="T48" fmla="*/ 1 w 147"/>
                <a:gd name="T49" fmla="*/ 0 h 192"/>
                <a:gd name="T50" fmla="*/ 1 w 147"/>
                <a:gd name="T51" fmla="*/ 1 h 192"/>
                <a:gd name="T52" fmla="*/ 1 w 147"/>
                <a:gd name="T53" fmla="*/ 1 h 192"/>
                <a:gd name="T54" fmla="*/ 1 w 147"/>
                <a:gd name="T55" fmla="*/ 1 h 192"/>
                <a:gd name="T56" fmla="*/ 1 w 147"/>
                <a:gd name="T57" fmla="*/ 1 h 192"/>
                <a:gd name="T58" fmla="*/ 1 w 147"/>
                <a:gd name="T59" fmla="*/ 1 h 192"/>
                <a:gd name="T60" fmla="*/ 1 w 147"/>
                <a:gd name="T61" fmla="*/ 1 h 192"/>
                <a:gd name="T62" fmla="*/ 1 w 147"/>
                <a:gd name="T63" fmla="*/ 1 h 192"/>
                <a:gd name="T64" fmla="*/ 1 w 147"/>
                <a:gd name="T65" fmla="*/ 1 h 192"/>
                <a:gd name="T66" fmla="*/ 1 w 147"/>
                <a:gd name="T67" fmla="*/ 1 h 192"/>
                <a:gd name="T68" fmla="*/ 1 w 147"/>
                <a:gd name="T69" fmla="*/ 1 h 192"/>
                <a:gd name="T70" fmla="*/ 1 w 147"/>
                <a:gd name="T71" fmla="*/ 1 h 192"/>
                <a:gd name="T72" fmla="*/ 1 w 147"/>
                <a:gd name="T73" fmla="*/ 1 h 192"/>
                <a:gd name="T74" fmla="*/ 1 w 147"/>
                <a:gd name="T75" fmla="*/ 1 h 192"/>
                <a:gd name="T76" fmla="*/ 1 w 147"/>
                <a:gd name="T77" fmla="*/ 1 h 192"/>
                <a:gd name="T78" fmla="*/ 0 w 147"/>
                <a:gd name="T79" fmla="*/ 1 h 1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7"/>
                <a:gd name="T121" fmla="*/ 0 h 192"/>
                <a:gd name="T122" fmla="*/ 147 w 147"/>
                <a:gd name="T123" fmla="*/ 192 h 1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7" h="192">
                  <a:moveTo>
                    <a:pt x="0" y="185"/>
                  </a:moveTo>
                  <a:lnTo>
                    <a:pt x="6" y="192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21" y="187"/>
                  </a:lnTo>
                  <a:lnTo>
                    <a:pt x="23" y="185"/>
                  </a:lnTo>
                  <a:lnTo>
                    <a:pt x="31" y="183"/>
                  </a:lnTo>
                  <a:lnTo>
                    <a:pt x="40" y="190"/>
                  </a:lnTo>
                  <a:lnTo>
                    <a:pt x="53" y="183"/>
                  </a:lnTo>
                  <a:lnTo>
                    <a:pt x="57" y="187"/>
                  </a:lnTo>
                  <a:lnTo>
                    <a:pt x="65" y="173"/>
                  </a:lnTo>
                  <a:lnTo>
                    <a:pt x="78" y="167"/>
                  </a:lnTo>
                  <a:lnTo>
                    <a:pt x="82" y="158"/>
                  </a:lnTo>
                  <a:lnTo>
                    <a:pt x="92" y="156"/>
                  </a:lnTo>
                  <a:lnTo>
                    <a:pt x="105" y="146"/>
                  </a:lnTo>
                  <a:lnTo>
                    <a:pt x="103" y="137"/>
                  </a:lnTo>
                  <a:lnTo>
                    <a:pt x="116" y="129"/>
                  </a:lnTo>
                  <a:lnTo>
                    <a:pt x="126" y="118"/>
                  </a:lnTo>
                  <a:lnTo>
                    <a:pt x="124" y="105"/>
                  </a:lnTo>
                  <a:lnTo>
                    <a:pt x="147" y="65"/>
                  </a:lnTo>
                  <a:lnTo>
                    <a:pt x="143" y="53"/>
                  </a:lnTo>
                  <a:lnTo>
                    <a:pt x="128" y="45"/>
                  </a:lnTo>
                  <a:lnTo>
                    <a:pt x="128" y="28"/>
                  </a:lnTo>
                  <a:lnTo>
                    <a:pt x="133" y="9"/>
                  </a:lnTo>
                  <a:lnTo>
                    <a:pt x="130" y="0"/>
                  </a:lnTo>
                  <a:lnTo>
                    <a:pt x="109" y="9"/>
                  </a:lnTo>
                  <a:lnTo>
                    <a:pt x="88" y="21"/>
                  </a:lnTo>
                  <a:lnTo>
                    <a:pt x="74" y="36"/>
                  </a:lnTo>
                  <a:lnTo>
                    <a:pt x="65" y="63"/>
                  </a:lnTo>
                  <a:lnTo>
                    <a:pt x="50" y="80"/>
                  </a:lnTo>
                  <a:lnTo>
                    <a:pt x="36" y="95"/>
                  </a:lnTo>
                  <a:lnTo>
                    <a:pt x="25" y="103"/>
                  </a:lnTo>
                  <a:lnTo>
                    <a:pt x="21" y="116"/>
                  </a:lnTo>
                  <a:lnTo>
                    <a:pt x="15" y="127"/>
                  </a:lnTo>
                  <a:lnTo>
                    <a:pt x="15" y="146"/>
                  </a:lnTo>
                  <a:lnTo>
                    <a:pt x="12" y="160"/>
                  </a:lnTo>
                  <a:lnTo>
                    <a:pt x="8" y="160"/>
                  </a:lnTo>
                  <a:lnTo>
                    <a:pt x="6" y="171"/>
                  </a:lnTo>
                  <a:lnTo>
                    <a:pt x="10" y="17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69" name="Freeform 106"/>
            <p:cNvSpPr>
              <a:spLocks/>
            </p:cNvSpPr>
            <p:nvPr/>
          </p:nvSpPr>
          <p:spPr bwMode="gray">
            <a:xfrm>
              <a:off x="1009" y="1280"/>
              <a:ext cx="168" cy="240"/>
            </a:xfrm>
            <a:custGeom>
              <a:avLst/>
              <a:gdLst>
                <a:gd name="T0" fmla="*/ 0 w 299"/>
                <a:gd name="T1" fmla="*/ 2 h 423"/>
                <a:gd name="T2" fmla="*/ 1 w 299"/>
                <a:gd name="T3" fmla="*/ 3 h 423"/>
                <a:gd name="T4" fmla="*/ 1 w 299"/>
                <a:gd name="T5" fmla="*/ 2 h 423"/>
                <a:gd name="T6" fmla="*/ 1 w 299"/>
                <a:gd name="T7" fmla="*/ 2 h 423"/>
                <a:gd name="T8" fmla="*/ 1 w 299"/>
                <a:gd name="T9" fmla="*/ 2 h 423"/>
                <a:gd name="T10" fmla="*/ 1 w 299"/>
                <a:gd name="T11" fmla="*/ 2 h 423"/>
                <a:gd name="T12" fmla="*/ 1 w 299"/>
                <a:gd name="T13" fmla="*/ 2 h 423"/>
                <a:gd name="T14" fmla="*/ 1 w 299"/>
                <a:gd name="T15" fmla="*/ 2 h 423"/>
                <a:gd name="T16" fmla="*/ 1 w 299"/>
                <a:gd name="T17" fmla="*/ 2 h 423"/>
                <a:gd name="T18" fmla="*/ 1 w 299"/>
                <a:gd name="T19" fmla="*/ 2 h 423"/>
                <a:gd name="T20" fmla="*/ 1 w 299"/>
                <a:gd name="T21" fmla="*/ 2 h 423"/>
                <a:gd name="T22" fmla="*/ 1 w 299"/>
                <a:gd name="T23" fmla="*/ 1 h 423"/>
                <a:gd name="T24" fmla="*/ 1 w 299"/>
                <a:gd name="T25" fmla="*/ 1 h 423"/>
                <a:gd name="T26" fmla="*/ 1 w 299"/>
                <a:gd name="T27" fmla="*/ 1 h 423"/>
                <a:gd name="T28" fmla="*/ 1 w 299"/>
                <a:gd name="T29" fmla="*/ 1 h 423"/>
                <a:gd name="T30" fmla="*/ 2 w 299"/>
                <a:gd name="T31" fmla="*/ 1 h 423"/>
                <a:gd name="T32" fmla="*/ 1 w 299"/>
                <a:gd name="T33" fmla="*/ 1 h 423"/>
                <a:gd name="T34" fmla="*/ 2 w 299"/>
                <a:gd name="T35" fmla="*/ 1 h 423"/>
                <a:gd name="T36" fmla="*/ 2 w 299"/>
                <a:gd name="T37" fmla="*/ 1 h 423"/>
                <a:gd name="T38" fmla="*/ 1 w 299"/>
                <a:gd name="T39" fmla="*/ 0 h 423"/>
                <a:gd name="T40" fmla="*/ 1 w 299"/>
                <a:gd name="T41" fmla="*/ 1 h 423"/>
                <a:gd name="T42" fmla="*/ 1 w 299"/>
                <a:gd name="T43" fmla="*/ 1 h 423"/>
                <a:gd name="T44" fmla="*/ 1 w 299"/>
                <a:gd name="T45" fmla="*/ 1 h 423"/>
                <a:gd name="T46" fmla="*/ 1 w 299"/>
                <a:gd name="T47" fmla="*/ 1 h 423"/>
                <a:gd name="T48" fmla="*/ 1 w 299"/>
                <a:gd name="T49" fmla="*/ 1 h 423"/>
                <a:gd name="T50" fmla="*/ 1 w 299"/>
                <a:gd name="T51" fmla="*/ 2 h 423"/>
                <a:gd name="T52" fmla="*/ 1 w 299"/>
                <a:gd name="T53" fmla="*/ 2 h 423"/>
                <a:gd name="T54" fmla="*/ 1 w 299"/>
                <a:gd name="T55" fmla="*/ 2 h 423"/>
                <a:gd name="T56" fmla="*/ 1 w 299"/>
                <a:gd name="T57" fmla="*/ 2 h 423"/>
                <a:gd name="T58" fmla="*/ 1 w 299"/>
                <a:gd name="T59" fmla="*/ 2 h 423"/>
                <a:gd name="T60" fmla="*/ 0 w 299"/>
                <a:gd name="T61" fmla="*/ 2 h 4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99"/>
                <a:gd name="T94" fmla="*/ 0 h 423"/>
                <a:gd name="T95" fmla="*/ 299 w 299"/>
                <a:gd name="T96" fmla="*/ 423 h 4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99" h="423">
                  <a:moveTo>
                    <a:pt x="0" y="371"/>
                  </a:moveTo>
                  <a:lnTo>
                    <a:pt x="55" y="423"/>
                  </a:lnTo>
                  <a:lnTo>
                    <a:pt x="103" y="390"/>
                  </a:lnTo>
                  <a:lnTo>
                    <a:pt x="106" y="337"/>
                  </a:lnTo>
                  <a:lnTo>
                    <a:pt x="139" y="343"/>
                  </a:lnTo>
                  <a:lnTo>
                    <a:pt x="127" y="286"/>
                  </a:lnTo>
                  <a:lnTo>
                    <a:pt x="156" y="316"/>
                  </a:lnTo>
                  <a:lnTo>
                    <a:pt x="154" y="293"/>
                  </a:lnTo>
                  <a:lnTo>
                    <a:pt x="164" y="322"/>
                  </a:lnTo>
                  <a:lnTo>
                    <a:pt x="179" y="305"/>
                  </a:lnTo>
                  <a:lnTo>
                    <a:pt x="202" y="318"/>
                  </a:lnTo>
                  <a:lnTo>
                    <a:pt x="204" y="211"/>
                  </a:lnTo>
                  <a:lnTo>
                    <a:pt x="223" y="217"/>
                  </a:lnTo>
                  <a:lnTo>
                    <a:pt x="223" y="177"/>
                  </a:lnTo>
                  <a:lnTo>
                    <a:pt x="266" y="185"/>
                  </a:lnTo>
                  <a:lnTo>
                    <a:pt x="297" y="137"/>
                  </a:lnTo>
                  <a:lnTo>
                    <a:pt x="249" y="169"/>
                  </a:lnTo>
                  <a:lnTo>
                    <a:pt x="299" y="97"/>
                  </a:lnTo>
                  <a:lnTo>
                    <a:pt x="289" y="36"/>
                  </a:lnTo>
                  <a:lnTo>
                    <a:pt x="268" y="0"/>
                  </a:lnTo>
                  <a:lnTo>
                    <a:pt x="124" y="110"/>
                  </a:lnTo>
                  <a:lnTo>
                    <a:pt x="127" y="188"/>
                  </a:lnTo>
                  <a:lnTo>
                    <a:pt x="101" y="175"/>
                  </a:lnTo>
                  <a:lnTo>
                    <a:pt x="85" y="202"/>
                  </a:lnTo>
                  <a:lnTo>
                    <a:pt x="34" y="158"/>
                  </a:lnTo>
                  <a:lnTo>
                    <a:pt x="36" y="255"/>
                  </a:lnTo>
                  <a:lnTo>
                    <a:pt x="25" y="278"/>
                  </a:lnTo>
                  <a:lnTo>
                    <a:pt x="26" y="305"/>
                  </a:lnTo>
                  <a:lnTo>
                    <a:pt x="93" y="331"/>
                  </a:lnTo>
                  <a:lnTo>
                    <a:pt x="66" y="354"/>
                  </a:lnTo>
                  <a:lnTo>
                    <a:pt x="0" y="371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70" name="Freeform 107"/>
            <p:cNvSpPr>
              <a:spLocks/>
            </p:cNvSpPr>
            <p:nvPr/>
          </p:nvSpPr>
          <p:spPr bwMode="gray">
            <a:xfrm>
              <a:off x="1071" y="1531"/>
              <a:ext cx="191" cy="202"/>
            </a:xfrm>
            <a:custGeom>
              <a:avLst/>
              <a:gdLst>
                <a:gd name="T0" fmla="*/ 0 w 337"/>
                <a:gd name="T1" fmla="*/ 1 h 356"/>
                <a:gd name="T2" fmla="*/ 1 w 337"/>
                <a:gd name="T3" fmla="*/ 1 h 356"/>
                <a:gd name="T4" fmla="*/ 1 w 337"/>
                <a:gd name="T5" fmla="*/ 1 h 356"/>
                <a:gd name="T6" fmla="*/ 1 w 337"/>
                <a:gd name="T7" fmla="*/ 1 h 356"/>
                <a:gd name="T8" fmla="*/ 1 w 337"/>
                <a:gd name="T9" fmla="*/ 1 h 356"/>
                <a:gd name="T10" fmla="*/ 1 w 337"/>
                <a:gd name="T11" fmla="*/ 2 h 356"/>
                <a:gd name="T12" fmla="*/ 1 w 337"/>
                <a:gd name="T13" fmla="*/ 2 h 356"/>
                <a:gd name="T14" fmla="*/ 1 w 337"/>
                <a:gd name="T15" fmla="*/ 2 h 356"/>
                <a:gd name="T16" fmla="*/ 1 w 337"/>
                <a:gd name="T17" fmla="*/ 2 h 356"/>
                <a:gd name="T18" fmla="*/ 1 w 337"/>
                <a:gd name="T19" fmla="*/ 2 h 356"/>
                <a:gd name="T20" fmla="*/ 1 w 337"/>
                <a:gd name="T21" fmla="*/ 2 h 356"/>
                <a:gd name="T22" fmla="*/ 2 w 337"/>
                <a:gd name="T23" fmla="*/ 2 h 356"/>
                <a:gd name="T24" fmla="*/ 2 w 337"/>
                <a:gd name="T25" fmla="*/ 2 h 356"/>
                <a:gd name="T26" fmla="*/ 2 w 337"/>
                <a:gd name="T27" fmla="*/ 2 h 356"/>
                <a:gd name="T28" fmla="*/ 2 w 337"/>
                <a:gd name="T29" fmla="*/ 2 h 356"/>
                <a:gd name="T30" fmla="*/ 2 w 337"/>
                <a:gd name="T31" fmla="*/ 2 h 356"/>
                <a:gd name="T32" fmla="*/ 2 w 337"/>
                <a:gd name="T33" fmla="*/ 2 h 356"/>
                <a:gd name="T34" fmla="*/ 2 w 337"/>
                <a:gd name="T35" fmla="*/ 2 h 356"/>
                <a:gd name="T36" fmla="*/ 1 w 337"/>
                <a:gd name="T37" fmla="*/ 1 h 356"/>
                <a:gd name="T38" fmla="*/ 1 w 337"/>
                <a:gd name="T39" fmla="*/ 1 h 356"/>
                <a:gd name="T40" fmla="*/ 1 w 337"/>
                <a:gd name="T41" fmla="*/ 1 h 356"/>
                <a:gd name="T42" fmla="*/ 1 w 337"/>
                <a:gd name="T43" fmla="*/ 0 h 356"/>
                <a:gd name="T44" fmla="*/ 1 w 337"/>
                <a:gd name="T45" fmla="*/ 1 h 356"/>
                <a:gd name="T46" fmla="*/ 1 w 337"/>
                <a:gd name="T47" fmla="*/ 1 h 356"/>
                <a:gd name="T48" fmla="*/ 1 w 337"/>
                <a:gd name="T49" fmla="*/ 1 h 356"/>
                <a:gd name="T50" fmla="*/ 1 w 337"/>
                <a:gd name="T51" fmla="*/ 1 h 356"/>
                <a:gd name="T52" fmla="*/ 1 w 337"/>
                <a:gd name="T53" fmla="*/ 1 h 356"/>
                <a:gd name="T54" fmla="*/ 1 w 337"/>
                <a:gd name="T55" fmla="*/ 1 h 356"/>
                <a:gd name="T56" fmla="*/ 1 w 337"/>
                <a:gd name="T57" fmla="*/ 1 h 356"/>
                <a:gd name="T58" fmla="*/ 0 w 337"/>
                <a:gd name="T59" fmla="*/ 1 h 3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7"/>
                <a:gd name="T91" fmla="*/ 0 h 356"/>
                <a:gd name="T92" fmla="*/ 337 w 337"/>
                <a:gd name="T93" fmla="*/ 356 h 3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7" h="356">
                  <a:moveTo>
                    <a:pt x="0" y="154"/>
                  </a:moveTo>
                  <a:lnTo>
                    <a:pt x="65" y="192"/>
                  </a:lnTo>
                  <a:lnTo>
                    <a:pt x="78" y="160"/>
                  </a:lnTo>
                  <a:lnTo>
                    <a:pt x="134" y="210"/>
                  </a:lnTo>
                  <a:lnTo>
                    <a:pt x="97" y="206"/>
                  </a:lnTo>
                  <a:lnTo>
                    <a:pt x="137" y="244"/>
                  </a:lnTo>
                  <a:lnTo>
                    <a:pt x="126" y="253"/>
                  </a:lnTo>
                  <a:lnTo>
                    <a:pt x="153" y="265"/>
                  </a:lnTo>
                  <a:lnTo>
                    <a:pt x="145" y="282"/>
                  </a:lnTo>
                  <a:lnTo>
                    <a:pt x="189" y="272"/>
                  </a:lnTo>
                  <a:lnTo>
                    <a:pt x="212" y="299"/>
                  </a:lnTo>
                  <a:lnTo>
                    <a:pt x="229" y="255"/>
                  </a:lnTo>
                  <a:lnTo>
                    <a:pt x="290" y="274"/>
                  </a:lnTo>
                  <a:lnTo>
                    <a:pt x="246" y="297"/>
                  </a:lnTo>
                  <a:lnTo>
                    <a:pt x="229" y="337"/>
                  </a:lnTo>
                  <a:lnTo>
                    <a:pt x="242" y="356"/>
                  </a:lnTo>
                  <a:lnTo>
                    <a:pt x="276" y="345"/>
                  </a:lnTo>
                  <a:lnTo>
                    <a:pt x="337" y="244"/>
                  </a:lnTo>
                  <a:lnTo>
                    <a:pt x="195" y="217"/>
                  </a:lnTo>
                  <a:lnTo>
                    <a:pt x="191" y="162"/>
                  </a:lnTo>
                  <a:lnTo>
                    <a:pt x="195" y="67"/>
                  </a:lnTo>
                  <a:lnTo>
                    <a:pt x="132" y="0"/>
                  </a:lnTo>
                  <a:lnTo>
                    <a:pt x="109" y="36"/>
                  </a:lnTo>
                  <a:lnTo>
                    <a:pt x="143" y="126"/>
                  </a:lnTo>
                  <a:lnTo>
                    <a:pt x="44" y="53"/>
                  </a:lnTo>
                  <a:lnTo>
                    <a:pt x="63" y="109"/>
                  </a:lnTo>
                  <a:lnTo>
                    <a:pt x="42" y="105"/>
                  </a:lnTo>
                  <a:lnTo>
                    <a:pt x="50" y="135"/>
                  </a:lnTo>
                  <a:lnTo>
                    <a:pt x="21" y="107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71" name="Freeform 108"/>
            <p:cNvSpPr>
              <a:spLocks/>
            </p:cNvSpPr>
            <p:nvPr/>
          </p:nvSpPr>
          <p:spPr bwMode="gray">
            <a:xfrm>
              <a:off x="1141" y="1850"/>
              <a:ext cx="128" cy="118"/>
            </a:xfrm>
            <a:custGeom>
              <a:avLst/>
              <a:gdLst>
                <a:gd name="T0" fmla="*/ 0 w 227"/>
                <a:gd name="T1" fmla="*/ 1 h 208"/>
                <a:gd name="T2" fmla="*/ 1 w 227"/>
                <a:gd name="T3" fmla="*/ 1 h 208"/>
                <a:gd name="T4" fmla="*/ 1 w 227"/>
                <a:gd name="T5" fmla="*/ 1 h 208"/>
                <a:gd name="T6" fmla="*/ 1 w 227"/>
                <a:gd name="T7" fmla="*/ 1 h 208"/>
                <a:gd name="T8" fmla="*/ 1 w 227"/>
                <a:gd name="T9" fmla="*/ 1 h 208"/>
                <a:gd name="T10" fmla="*/ 1 w 227"/>
                <a:gd name="T11" fmla="*/ 1 h 208"/>
                <a:gd name="T12" fmla="*/ 1 w 227"/>
                <a:gd name="T13" fmla="*/ 1 h 208"/>
                <a:gd name="T14" fmla="*/ 1 w 227"/>
                <a:gd name="T15" fmla="*/ 1 h 208"/>
                <a:gd name="T16" fmla="*/ 1 w 227"/>
                <a:gd name="T17" fmla="*/ 1 h 208"/>
                <a:gd name="T18" fmla="*/ 1 w 227"/>
                <a:gd name="T19" fmla="*/ 1 h 208"/>
                <a:gd name="T20" fmla="*/ 1 w 227"/>
                <a:gd name="T21" fmla="*/ 1 h 208"/>
                <a:gd name="T22" fmla="*/ 1 w 227"/>
                <a:gd name="T23" fmla="*/ 1 h 208"/>
                <a:gd name="T24" fmla="*/ 1 w 227"/>
                <a:gd name="T25" fmla="*/ 1 h 208"/>
                <a:gd name="T26" fmla="*/ 1 w 227"/>
                <a:gd name="T27" fmla="*/ 1 h 208"/>
                <a:gd name="T28" fmla="*/ 1 w 227"/>
                <a:gd name="T29" fmla="*/ 1 h 208"/>
                <a:gd name="T30" fmla="*/ 1 w 227"/>
                <a:gd name="T31" fmla="*/ 1 h 208"/>
                <a:gd name="T32" fmla="*/ 1 w 227"/>
                <a:gd name="T33" fmla="*/ 1 h 208"/>
                <a:gd name="T34" fmla="*/ 1 w 227"/>
                <a:gd name="T35" fmla="*/ 1 h 208"/>
                <a:gd name="T36" fmla="*/ 1 w 227"/>
                <a:gd name="T37" fmla="*/ 1 h 208"/>
                <a:gd name="T38" fmla="*/ 1 w 227"/>
                <a:gd name="T39" fmla="*/ 1 h 208"/>
                <a:gd name="T40" fmla="*/ 1 w 227"/>
                <a:gd name="T41" fmla="*/ 1 h 208"/>
                <a:gd name="T42" fmla="*/ 1 w 227"/>
                <a:gd name="T43" fmla="*/ 1 h 208"/>
                <a:gd name="T44" fmla="*/ 1 w 227"/>
                <a:gd name="T45" fmla="*/ 1 h 208"/>
                <a:gd name="T46" fmla="*/ 1 w 227"/>
                <a:gd name="T47" fmla="*/ 1 h 208"/>
                <a:gd name="T48" fmla="*/ 1 w 227"/>
                <a:gd name="T49" fmla="*/ 1 h 208"/>
                <a:gd name="T50" fmla="*/ 1 w 227"/>
                <a:gd name="T51" fmla="*/ 1 h 208"/>
                <a:gd name="T52" fmla="*/ 1 w 227"/>
                <a:gd name="T53" fmla="*/ 1 h 208"/>
                <a:gd name="T54" fmla="*/ 1 w 227"/>
                <a:gd name="T55" fmla="*/ 1 h 208"/>
                <a:gd name="T56" fmla="*/ 1 w 227"/>
                <a:gd name="T57" fmla="*/ 1 h 208"/>
                <a:gd name="T58" fmla="*/ 1 w 227"/>
                <a:gd name="T59" fmla="*/ 1 h 208"/>
                <a:gd name="T60" fmla="*/ 1 w 227"/>
                <a:gd name="T61" fmla="*/ 1 h 208"/>
                <a:gd name="T62" fmla="*/ 1 w 227"/>
                <a:gd name="T63" fmla="*/ 1 h 208"/>
                <a:gd name="T64" fmla="*/ 1 w 227"/>
                <a:gd name="T65" fmla="*/ 1 h 208"/>
                <a:gd name="T66" fmla="*/ 1 w 227"/>
                <a:gd name="T67" fmla="*/ 0 h 208"/>
                <a:gd name="T68" fmla="*/ 1 w 227"/>
                <a:gd name="T69" fmla="*/ 1 h 208"/>
                <a:gd name="T70" fmla="*/ 1 w 227"/>
                <a:gd name="T71" fmla="*/ 1 h 208"/>
                <a:gd name="T72" fmla="*/ 1 w 227"/>
                <a:gd name="T73" fmla="*/ 1 h 208"/>
                <a:gd name="T74" fmla="*/ 1 w 227"/>
                <a:gd name="T75" fmla="*/ 1 h 208"/>
                <a:gd name="T76" fmla="*/ 1 w 227"/>
                <a:gd name="T77" fmla="*/ 1 h 208"/>
                <a:gd name="T78" fmla="*/ 1 w 227"/>
                <a:gd name="T79" fmla="*/ 1 h 208"/>
                <a:gd name="T80" fmla="*/ 1 w 227"/>
                <a:gd name="T81" fmla="*/ 1 h 208"/>
                <a:gd name="T82" fmla="*/ 1 w 227"/>
                <a:gd name="T83" fmla="*/ 1 h 208"/>
                <a:gd name="T84" fmla="*/ 1 w 227"/>
                <a:gd name="T85" fmla="*/ 1 h 208"/>
                <a:gd name="T86" fmla="*/ 1 w 227"/>
                <a:gd name="T87" fmla="*/ 1 h 208"/>
                <a:gd name="T88" fmla="*/ 1 w 227"/>
                <a:gd name="T89" fmla="*/ 1 h 208"/>
                <a:gd name="T90" fmla="*/ 1 w 227"/>
                <a:gd name="T91" fmla="*/ 1 h 208"/>
                <a:gd name="T92" fmla="*/ 1 w 227"/>
                <a:gd name="T93" fmla="*/ 1 h 208"/>
                <a:gd name="T94" fmla="*/ 1 w 227"/>
                <a:gd name="T95" fmla="*/ 1 h 208"/>
                <a:gd name="T96" fmla="*/ 1 w 227"/>
                <a:gd name="T97" fmla="*/ 1 h 208"/>
                <a:gd name="T98" fmla="*/ 1 w 227"/>
                <a:gd name="T99" fmla="*/ 1 h 208"/>
                <a:gd name="T100" fmla="*/ 1 w 227"/>
                <a:gd name="T101" fmla="*/ 1 h 208"/>
                <a:gd name="T102" fmla="*/ 1 w 227"/>
                <a:gd name="T103" fmla="*/ 1 h 208"/>
                <a:gd name="T104" fmla="*/ 0 w 227"/>
                <a:gd name="T105" fmla="*/ 1 h 2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7"/>
                <a:gd name="T160" fmla="*/ 0 h 208"/>
                <a:gd name="T161" fmla="*/ 227 w 227"/>
                <a:gd name="T162" fmla="*/ 208 h 20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7" h="208">
                  <a:moveTo>
                    <a:pt x="0" y="181"/>
                  </a:moveTo>
                  <a:lnTo>
                    <a:pt x="2" y="168"/>
                  </a:lnTo>
                  <a:lnTo>
                    <a:pt x="10" y="160"/>
                  </a:lnTo>
                  <a:lnTo>
                    <a:pt x="31" y="168"/>
                  </a:lnTo>
                  <a:lnTo>
                    <a:pt x="31" y="174"/>
                  </a:lnTo>
                  <a:lnTo>
                    <a:pt x="40" y="175"/>
                  </a:lnTo>
                  <a:lnTo>
                    <a:pt x="42" y="172"/>
                  </a:lnTo>
                  <a:lnTo>
                    <a:pt x="38" y="168"/>
                  </a:lnTo>
                  <a:lnTo>
                    <a:pt x="40" y="164"/>
                  </a:lnTo>
                  <a:lnTo>
                    <a:pt x="50" y="168"/>
                  </a:lnTo>
                  <a:lnTo>
                    <a:pt x="74" y="166"/>
                  </a:lnTo>
                  <a:lnTo>
                    <a:pt x="114" y="147"/>
                  </a:lnTo>
                  <a:lnTo>
                    <a:pt x="114" y="135"/>
                  </a:lnTo>
                  <a:lnTo>
                    <a:pt x="90" y="151"/>
                  </a:lnTo>
                  <a:lnTo>
                    <a:pt x="57" y="158"/>
                  </a:lnTo>
                  <a:lnTo>
                    <a:pt x="53" y="143"/>
                  </a:lnTo>
                  <a:lnTo>
                    <a:pt x="72" y="128"/>
                  </a:lnTo>
                  <a:lnTo>
                    <a:pt x="78" y="109"/>
                  </a:lnTo>
                  <a:lnTo>
                    <a:pt x="99" y="105"/>
                  </a:lnTo>
                  <a:lnTo>
                    <a:pt x="118" y="86"/>
                  </a:lnTo>
                  <a:lnTo>
                    <a:pt x="116" y="82"/>
                  </a:lnTo>
                  <a:lnTo>
                    <a:pt x="99" y="93"/>
                  </a:lnTo>
                  <a:lnTo>
                    <a:pt x="76" y="97"/>
                  </a:lnTo>
                  <a:lnTo>
                    <a:pt x="67" y="80"/>
                  </a:lnTo>
                  <a:lnTo>
                    <a:pt x="40" y="63"/>
                  </a:lnTo>
                  <a:lnTo>
                    <a:pt x="27" y="69"/>
                  </a:lnTo>
                  <a:lnTo>
                    <a:pt x="11" y="61"/>
                  </a:lnTo>
                  <a:lnTo>
                    <a:pt x="11" y="52"/>
                  </a:lnTo>
                  <a:lnTo>
                    <a:pt x="19" y="46"/>
                  </a:lnTo>
                  <a:lnTo>
                    <a:pt x="15" y="25"/>
                  </a:lnTo>
                  <a:lnTo>
                    <a:pt x="38" y="15"/>
                  </a:lnTo>
                  <a:lnTo>
                    <a:pt x="48" y="29"/>
                  </a:lnTo>
                  <a:lnTo>
                    <a:pt x="42" y="10"/>
                  </a:lnTo>
                  <a:lnTo>
                    <a:pt x="80" y="0"/>
                  </a:lnTo>
                  <a:lnTo>
                    <a:pt x="101" y="12"/>
                  </a:lnTo>
                  <a:lnTo>
                    <a:pt x="135" y="71"/>
                  </a:lnTo>
                  <a:lnTo>
                    <a:pt x="183" y="76"/>
                  </a:lnTo>
                  <a:lnTo>
                    <a:pt x="196" y="95"/>
                  </a:lnTo>
                  <a:lnTo>
                    <a:pt x="227" y="111"/>
                  </a:lnTo>
                  <a:lnTo>
                    <a:pt x="223" y="137"/>
                  </a:lnTo>
                  <a:lnTo>
                    <a:pt x="215" y="153"/>
                  </a:lnTo>
                  <a:lnTo>
                    <a:pt x="168" y="183"/>
                  </a:lnTo>
                  <a:lnTo>
                    <a:pt x="154" y="177"/>
                  </a:lnTo>
                  <a:lnTo>
                    <a:pt x="164" y="162"/>
                  </a:lnTo>
                  <a:lnTo>
                    <a:pt x="135" y="177"/>
                  </a:lnTo>
                  <a:lnTo>
                    <a:pt x="126" y="174"/>
                  </a:lnTo>
                  <a:lnTo>
                    <a:pt x="111" y="189"/>
                  </a:lnTo>
                  <a:lnTo>
                    <a:pt x="82" y="187"/>
                  </a:lnTo>
                  <a:lnTo>
                    <a:pt x="76" y="194"/>
                  </a:lnTo>
                  <a:lnTo>
                    <a:pt x="42" y="194"/>
                  </a:lnTo>
                  <a:lnTo>
                    <a:pt x="36" y="206"/>
                  </a:lnTo>
                  <a:lnTo>
                    <a:pt x="15" y="208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72" name="Freeform 109"/>
            <p:cNvSpPr>
              <a:spLocks/>
            </p:cNvSpPr>
            <p:nvPr/>
          </p:nvSpPr>
          <p:spPr bwMode="gray">
            <a:xfrm>
              <a:off x="1114" y="2066"/>
              <a:ext cx="87" cy="110"/>
            </a:xfrm>
            <a:custGeom>
              <a:avLst/>
              <a:gdLst>
                <a:gd name="T0" fmla="*/ 0 w 155"/>
                <a:gd name="T1" fmla="*/ 1 h 195"/>
                <a:gd name="T2" fmla="*/ 1 w 155"/>
                <a:gd name="T3" fmla="*/ 1 h 195"/>
                <a:gd name="T4" fmla="*/ 1 w 155"/>
                <a:gd name="T5" fmla="*/ 1 h 195"/>
                <a:gd name="T6" fmla="*/ 1 w 155"/>
                <a:gd name="T7" fmla="*/ 1 h 195"/>
                <a:gd name="T8" fmla="*/ 1 w 155"/>
                <a:gd name="T9" fmla="*/ 1 h 195"/>
                <a:gd name="T10" fmla="*/ 1 w 155"/>
                <a:gd name="T11" fmla="*/ 1 h 195"/>
                <a:gd name="T12" fmla="*/ 1 w 155"/>
                <a:gd name="T13" fmla="*/ 1 h 195"/>
                <a:gd name="T14" fmla="*/ 1 w 155"/>
                <a:gd name="T15" fmla="*/ 1 h 195"/>
                <a:gd name="T16" fmla="*/ 1 w 155"/>
                <a:gd name="T17" fmla="*/ 1 h 195"/>
                <a:gd name="T18" fmla="*/ 1 w 155"/>
                <a:gd name="T19" fmla="*/ 1 h 195"/>
                <a:gd name="T20" fmla="*/ 1 w 155"/>
                <a:gd name="T21" fmla="*/ 1 h 195"/>
                <a:gd name="T22" fmla="*/ 1 w 155"/>
                <a:gd name="T23" fmla="*/ 1 h 195"/>
                <a:gd name="T24" fmla="*/ 1 w 155"/>
                <a:gd name="T25" fmla="*/ 1 h 195"/>
                <a:gd name="T26" fmla="*/ 1 w 155"/>
                <a:gd name="T27" fmla="*/ 1 h 195"/>
                <a:gd name="T28" fmla="*/ 1 w 155"/>
                <a:gd name="T29" fmla="*/ 1 h 195"/>
                <a:gd name="T30" fmla="*/ 1 w 155"/>
                <a:gd name="T31" fmla="*/ 1 h 195"/>
                <a:gd name="T32" fmla="*/ 1 w 155"/>
                <a:gd name="T33" fmla="*/ 1 h 195"/>
                <a:gd name="T34" fmla="*/ 1 w 155"/>
                <a:gd name="T35" fmla="*/ 1 h 195"/>
                <a:gd name="T36" fmla="*/ 1 w 155"/>
                <a:gd name="T37" fmla="*/ 1 h 195"/>
                <a:gd name="T38" fmla="*/ 1 w 155"/>
                <a:gd name="T39" fmla="*/ 1 h 195"/>
                <a:gd name="T40" fmla="*/ 1 w 155"/>
                <a:gd name="T41" fmla="*/ 1 h 195"/>
                <a:gd name="T42" fmla="*/ 1 w 155"/>
                <a:gd name="T43" fmla="*/ 1 h 195"/>
                <a:gd name="T44" fmla="*/ 1 w 155"/>
                <a:gd name="T45" fmla="*/ 1 h 195"/>
                <a:gd name="T46" fmla="*/ 1 w 155"/>
                <a:gd name="T47" fmla="*/ 0 h 195"/>
                <a:gd name="T48" fmla="*/ 1 w 155"/>
                <a:gd name="T49" fmla="*/ 1 h 195"/>
                <a:gd name="T50" fmla="*/ 1 w 155"/>
                <a:gd name="T51" fmla="*/ 1 h 195"/>
                <a:gd name="T52" fmla="*/ 1 w 155"/>
                <a:gd name="T53" fmla="*/ 1 h 195"/>
                <a:gd name="T54" fmla="*/ 1 w 155"/>
                <a:gd name="T55" fmla="*/ 1 h 195"/>
                <a:gd name="T56" fmla="*/ 1 w 155"/>
                <a:gd name="T57" fmla="*/ 1 h 195"/>
                <a:gd name="T58" fmla="*/ 1 w 155"/>
                <a:gd name="T59" fmla="*/ 1 h 195"/>
                <a:gd name="T60" fmla="*/ 1 w 155"/>
                <a:gd name="T61" fmla="*/ 1 h 195"/>
                <a:gd name="T62" fmla="*/ 1 w 155"/>
                <a:gd name="T63" fmla="*/ 1 h 195"/>
                <a:gd name="T64" fmla="*/ 1 w 155"/>
                <a:gd name="T65" fmla="*/ 1 h 195"/>
                <a:gd name="T66" fmla="*/ 1 w 155"/>
                <a:gd name="T67" fmla="*/ 1 h 195"/>
                <a:gd name="T68" fmla="*/ 1 w 155"/>
                <a:gd name="T69" fmla="*/ 1 h 195"/>
                <a:gd name="T70" fmla="*/ 1 w 155"/>
                <a:gd name="T71" fmla="*/ 1 h 195"/>
                <a:gd name="T72" fmla="*/ 1 w 155"/>
                <a:gd name="T73" fmla="*/ 1 h 195"/>
                <a:gd name="T74" fmla="*/ 0 w 155"/>
                <a:gd name="T75" fmla="*/ 1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5"/>
                <a:gd name="T115" fmla="*/ 0 h 195"/>
                <a:gd name="T116" fmla="*/ 155 w 155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5" h="195">
                  <a:moveTo>
                    <a:pt x="0" y="134"/>
                  </a:moveTo>
                  <a:lnTo>
                    <a:pt x="12" y="143"/>
                  </a:lnTo>
                  <a:lnTo>
                    <a:pt x="46" y="113"/>
                  </a:lnTo>
                  <a:lnTo>
                    <a:pt x="61" y="84"/>
                  </a:lnTo>
                  <a:lnTo>
                    <a:pt x="80" y="84"/>
                  </a:lnTo>
                  <a:lnTo>
                    <a:pt x="86" y="98"/>
                  </a:lnTo>
                  <a:lnTo>
                    <a:pt x="63" y="109"/>
                  </a:lnTo>
                  <a:lnTo>
                    <a:pt x="65" y="120"/>
                  </a:lnTo>
                  <a:lnTo>
                    <a:pt x="75" y="118"/>
                  </a:lnTo>
                  <a:lnTo>
                    <a:pt x="90" y="149"/>
                  </a:lnTo>
                  <a:lnTo>
                    <a:pt x="75" y="155"/>
                  </a:lnTo>
                  <a:lnTo>
                    <a:pt x="59" y="183"/>
                  </a:lnTo>
                  <a:lnTo>
                    <a:pt x="67" y="195"/>
                  </a:lnTo>
                  <a:lnTo>
                    <a:pt x="92" y="187"/>
                  </a:lnTo>
                  <a:lnTo>
                    <a:pt x="103" y="172"/>
                  </a:lnTo>
                  <a:lnTo>
                    <a:pt x="136" y="160"/>
                  </a:lnTo>
                  <a:lnTo>
                    <a:pt x="138" y="151"/>
                  </a:lnTo>
                  <a:lnTo>
                    <a:pt x="153" y="143"/>
                  </a:lnTo>
                  <a:lnTo>
                    <a:pt x="155" y="136"/>
                  </a:lnTo>
                  <a:lnTo>
                    <a:pt x="151" y="132"/>
                  </a:lnTo>
                  <a:lnTo>
                    <a:pt x="151" y="109"/>
                  </a:lnTo>
                  <a:lnTo>
                    <a:pt x="145" y="103"/>
                  </a:lnTo>
                  <a:lnTo>
                    <a:pt x="124" y="21"/>
                  </a:lnTo>
                  <a:lnTo>
                    <a:pt x="126" y="0"/>
                  </a:lnTo>
                  <a:lnTo>
                    <a:pt x="105" y="6"/>
                  </a:lnTo>
                  <a:lnTo>
                    <a:pt x="73" y="35"/>
                  </a:lnTo>
                  <a:lnTo>
                    <a:pt x="65" y="61"/>
                  </a:lnTo>
                  <a:lnTo>
                    <a:pt x="59" y="63"/>
                  </a:lnTo>
                  <a:lnTo>
                    <a:pt x="65" y="27"/>
                  </a:lnTo>
                  <a:lnTo>
                    <a:pt x="48" y="48"/>
                  </a:lnTo>
                  <a:lnTo>
                    <a:pt x="42" y="44"/>
                  </a:lnTo>
                  <a:lnTo>
                    <a:pt x="29" y="50"/>
                  </a:lnTo>
                  <a:lnTo>
                    <a:pt x="27" y="69"/>
                  </a:lnTo>
                  <a:lnTo>
                    <a:pt x="16" y="86"/>
                  </a:lnTo>
                  <a:lnTo>
                    <a:pt x="23" y="88"/>
                  </a:lnTo>
                  <a:lnTo>
                    <a:pt x="21" y="98"/>
                  </a:lnTo>
                  <a:lnTo>
                    <a:pt x="8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73" name="Freeform 110"/>
            <p:cNvSpPr>
              <a:spLocks/>
            </p:cNvSpPr>
            <p:nvPr/>
          </p:nvSpPr>
          <p:spPr bwMode="gray">
            <a:xfrm>
              <a:off x="1309" y="2131"/>
              <a:ext cx="55" cy="89"/>
            </a:xfrm>
            <a:custGeom>
              <a:avLst/>
              <a:gdLst>
                <a:gd name="T0" fmla="*/ 0 w 99"/>
                <a:gd name="T1" fmla="*/ 1 h 158"/>
                <a:gd name="T2" fmla="*/ 1 w 99"/>
                <a:gd name="T3" fmla="*/ 1 h 158"/>
                <a:gd name="T4" fmla="*/ 1 w 99"/>
                <a:gd name="T5" fmla="*/ 1 h 158"/>
                <a:gd name="T6" fmla="*/ 1 w 99"/>
                <a:gd name="T7" fmla="*/ 1 h 158"/>
                <a:gd name="T8" fmla="*/ 1 w 99"/>
                <a:gd name="T9" fmla="*/ 1 h 158"/>
                <a:gd name="T10" fmla="*/ 1 w 99"/>
                <a:gd name="T11" fmla="*/ 1 h 158"/>
                <a:gd name="T12" fmla="*/ 1 w 99"/>
                <a:gd name="T13" fmla="*/ 1 h 158"/>
                <a:gd name="T14" fmla="*/ 1 w 99"/>
                <a:gd name="T15" fmla="*/ 1 h 158"/>
                <a:gd name="T16" fmla="*/ 1 w 99"/>
                <a:gd name="T17" fmla="*/ 1 h 158"/>
                <a:gd name="T18" fmla="*/ 1 w 99"/>
                <a:gd name="T19" fmla="*/ 1 h 158"/>
                <a:gd name="T20" fmla="*/ 1 w 99"/>
                <a:gd name="T21" fmla="*/ 1 h 158"/>
                <a:gd name="T22" fmla="*/ 1 w 99"/>
                <a:gd name="T23" fmla="*/ 1 h 158"/>
                <a:gd name="T24" fmla="*/ 1 w 99"/>
                <a:gd name="T25" fmla="*/ 1 h 158"/>
                <a:gd name="T26" fmla="*/ 1 w 99"/>
                <a:gd name="T27" fmla="*/ 1 h 158"/>
                <a:gd name="T28" fmla="*/ 1 w 99"/>
                <a:gd name="T29" fmla="*/ 0 h 158"/>
                <a:gd name="T30" fmla="*/ 1 w 99"/>
                <a:gd name="T31" fmla="*/ 1 h 158"/>
                <a:gd name="T32" fmla="*/ 0 w 99"/>
                <a:gd name="T33" fmla="*/ 1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158"/>
                <a:gd name="T53" fmla="*/ 99 w 99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158">
                  <a:moveTo>
                    <a:pt x="0" y="63"/>
                  </a:moveTo>
                  <a:lnTo>
                    <a:pt x="17" y="85"/>
                  </a:lnTo>
                  <a:lnTo>
                    <a:pt x="21" y="139"/>
                  </a:lnTo>
                  <a:lnTo>
                    <a:pt x="52" y="158"/>
                  </a:lnTo>
                  <a:lnTo>
                    <a:pt x="90" y="156"/>
                  </a:lnTo>
                  <a:lnTo>
                    <a:pt x="99" y="112"/>
                  </a:lnTo>
                  <a:lnTo>
                    <a:pt x="94" y="104"/>
                  </a:lnTo>
                  <a:lnTo>
                    <a:pt x="99" y="93"/>
                  </a:lnTo>
                  <a:lnTo>
                    <a:pt x="92" y="80"/>
                  </a:lnTo>
                  <a:lnTo>
                    <a:pt x="84" y="76"/>
                  </a:lnTo>
                  <a:lnTo>
                    <a:pt x="88" y="68"/>
                  </a:lnTo>
                  <a:lnTo>
                    <a:pt x="88" y="45"/>
                  </a:lnTo>
                  <a:lnTo>
                    <a:pt x="78" y="24"/>
                  </a:lnTo>
                  <a:lnTo>
                    <a:pt x="57" y="3"/>
                  </a:lnTo>
                  <a:lnTo>
                    <a:pt x="40" y="0"/>
                  </a:lnTo>
                  <a:lnTo>
                    <a:pt x="15" y="21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74" name="Freeform 111"/>
            <p:cNvSpPr>
              <a:spLocks/>
            </p:cNvSpPr>
            <p:nvPr/>
          </p:nvSpPr>
          <p:spPr bwMode="gray">
            <a:xfrm>
              <a:off x="940" y="1536"/>
              <a:ext cx="81" cy="56"/>
            </a:xfrm>
            <a:custGeom>
              <a:avLst/>
              <a:gdLst>
                <a:gd name="T0" fmla="*/ 0 w 145"/>
                <a:gd name="T1" fmla="*/ 1 h 101"/>
                <a:gd name="T2" fmla="*/ 1 w 145"/>
                <a:gd name="T3" fmla="*/ 1 h 101"/>
                <a:gd name="T4" fmla="*/ 1 w 145"/>
                <a:gd name="T5" fmla="*/ 1 h 101"/>
                <a:gd name="T6" fmla="*/ 1 w 145"/>
                <a:gd name="T7" fmla="*/ 0 h 101"/>
                <a:gd name="T8" fmla="*/ 1 w 145"/>
                <a:gd name="T9" fmla="*/ 1 h 101"/>
                <a:gd name="T10" fmla="*/ 1 w 145"/>
                <a:gd name="T11" fmla="*/ 1 h 101"/>
                <a:gd name="T12" fmla="*/ 1 w 145"/>
                <a:gd name="T13" fmla="*/ 1 h 101"/>
                <a:gd name="T14" fmla="*/ 1 w 145"/>
                <a:gd name="T15" fmla="*/ 1 h 101"/>
                <a:gd name="T16" fmla="*/ 1 w 145"/>
                <a:gd name="T17" fmla="*/ 1 h 101"/>
                <a:gd name="T18" fmla="*/ 1 w 145"/>
                <a:gd name="T19" fmla="*/ 1 h 101"/>
                <a:gd name="T20" fmla="*/ 1 w 145"/>
                <a:gd name="T21" fmla="*/ 1 h 101"/>
                <a:gd name="T22" fmla="*/ 1 w 145"/>
                <a:gd name="T23" fmla="*/ 1 h 101"/>
                <a:gd name="T24" fmla="*/ 0 w 145"/>
                <a:gd name="T25" fmla="*/ 1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"/>
                <a:gd name="T40" fmla="*/ 0 h 101"/>
                <a:gd name="T41" fmla="*/ 145 w 145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" h="101">
                  <a:moveTo>
                    <a:pt x="0" y="49"/>
                  </a:moveTo>
                  <a:lnTo>
                    <a:pt x="19" y="20"/>
                  </a:lnTo>
                  <a:lnTo>
                    <a:pt x="63" y="19"/>
                  </a:lnTo>
                  <a:lnTo>
                    <a:pt x="109" y="0"/>
                  </a:lnTo>
                  <a:lnTo>
                    <a:pt x="145" y="20"/>
                  </a:lnTo>
                  <a:lnTo>
                    <a:pt x="133" y="36"/>
                  </a:lnTo>
                  <a:lnTo>
                    <a:pt x="110" y="26"/>
                  </a:lnTo>
                  <a:lnTo>
                    <a:pt x="131" y="47"/>
                  </a:lnTo>
                  <a:lnTo>
                    <a:pt x="80" y="76"/>
                  </a:lnTo>
                  <a:lnTo>
                    <a:pt x="120" y="76"/>
                  </a:lnTo>
                  <a:lnTo>
                    <a:pt x="110" y="101"/>
                  </a:lnTo>
                  <a:lnTo>
                    <a:pt x="63" y="10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75" name="Freeform 112"/>
            <p:cNvSpPr>
              <a:spLocks/>
            </p:cNvSpPr>
            <p:nvPr/>
          </p:nvSpPr>
          <p:spPr bwMode="gray">
            <a:xfrm>
              <a:off x="1191" y="2001"/>
              <a:ext cx="71" cy="105"/>
            </a:xfrm>
            <a:custGeom>
              <a:avLst/>
              <a:gdLst>
                <a:gd name="T0" fmla="*/ 0 w 125"/>
                <a:gd name="T1" fmla="*/ 1 h 183"/>
                <a:gd name="T2" fmla="*/ 1 w 125"/>
                <a:gd name="T3" fmla="*/ 1 h 183"/>
                <a:gd name="T4" fmla="*/ 1 w 125"/>
                <a:gd name="T5" fmla="*/ 1 h 183"/>
                <a:gd name="T6" fmla="*/ 1 w 125"/>
                <a:gd name="T7" fmla="*/ 1 h 183"/>
                <a:gd name="T8" fmla="*/ 1 w 125"/>
                <a:gd name="T9" fmla="*/ 1 h 183"/>
                <a:gd name="T10" fmla="*/ 1 w 125"/>
                <a:gd name="T11" fmla="*/ 1 h 183"/>
                <a:gd name="T12" fmla="*/ 1 w 125"/>
                <a:gd name="T13" fmla="*/ 1 h 183"/>
                <a:gd name="T14" fmla="*/ 1 w 125"/>
                <a:gd name="T15" fmla="*/ 1 h 183"/>
                <a:gd name="T16" fmla="*/ 1 w 125"/>
                <a:gd name="T17" fmla="*/ 0 h 183"/>
                <a:gd name="T18" fmla="*/ 1 w 125"/>
                <a:gd name="T19" fmla="*/ 1 h 183"/>
                <a:gd name="T20" fmla="*/ 1 w 125"/>
                <a:gd name="T21" fmla="*/ 1 h 183"/>
                <a:gd name="T22" fmla="*/ 1 w 125"/>
                <a:gd name="T23" fmla="*/ 1 h 183"/>
                <a:gd name="T24" fmla="*/ 1 w 125"/>
                <a:gd name="T25" fmla="*/ 1 h 183"/>
                <a:gd name="T26" fmla="*/ 1 w 125"/>
                <a:gd name="T27" fmla="*/ 1 h 183"/>
                <a:gd name="T28" fmla="*/ 1 w 125"/>
                <a:gd name="T29" fmla="*/ 1 h 183"/>
                <a:gd name="T30" fmla="*/ 1 w 125"/>
                <a:gd name="T31" fmla="*/ 1 h 183"/>
                <a:gd name="T32" fmla="*/ 1 w 125"/>
                <a:gd name="T33" fmla="*/ 1 h 183"/>
                <a:gd name="T34" fmla="*/ 1 w 125"/>
                <a:gd name="T35" fmla="*/ 1 h 183"/>
                <a:gd name="T36" fmla="*/ 1 w 125"/>
                <a:gd name="T37" fmla="*/ 1 h 183"/>
                <a:gd name="T38" fmla="*/ 1 w 125"/>
                <a:gd name="T39" fmla="*/ 1 h 183"/>
                <a:gd name="T40" fmla="*/ 1 w 125"/>
                <a:gd name="T41" fmla="*/ 1 h 183"/>
                <a:gd name="T42" fmla="*/ 1 w 125"/>
                <a:gd name="T43" fmla="*/ 1 h 183"/>
                <a:gd name="T44" fmla="*/ 1 w 125"/>
                <a:gd name="T45" fmla="*/ 1 h 183"/>
                <a:gd name="T46" fmla="*/ 0 w 125"/>
                <a:gd name="T47" fmla="*/ 1 h 18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5"/>
                <a:gd name="T73" fmla="*/ 0 h 183"/>
                <a:gd name="T74" fmla="*/ 125 w 125"/>
                <a:gd name="T75" fmla="*/ 183 h 18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5" h="183">
                  <a:moveTo>
                    <a:pt x="0" y="135"/>
                  </a:moveTo>
                  <a:lnTo>
                    <a:pt x="13" y="183"/>
                  </a:lnTo>
                  <a:lnTo>
                    <a:pt x="34" y="181"/>
                  </a:lnTo>
                  <a:lnTo>
                    <a:pt x="74" y="116"/>
                  </a:lnTo>
                  <a:lnTo>
                    <a:pt x="78" y="99"/>
                  </a:lnTo>
                  <a:lnTo>
                    <a:pt x="93" y="84"/>
                  </a:lnTo>
                  <a:lnTo>
                    <a:pt x="120" y="36"/>
                  </a:lnTo>
                  <a:lnTo>
                    <a:pt x="125" y="19"/>
                  </a:lnTo>
                  <a:lnTo>
                    <a:pt x="122" y="0"/>
                  </a:lnTo>
                  <a:lnTo>
                    <a:pt x="110" y="8"/>
                  </a:lnTo>
                  <a:lnTo>
                    <a:pt x="103" y="21"/>
                  </a:lnTo>
                  <a:lnTo>
                    <a:pt x="99" y="17"/>
                  </a:lnTo>
                  <a:lnTo>
                    <a:pt x="91" y="28"/>
                  </a:lnTo>
                  <a:lnTo>
                    <a:pt x="51" y="61"/>
                  </a:lnTo>
                  <a:lnTo>
                    <a:pt x="43" y="76"/>
                  </a:lnTo>
                  <a:lnTo>
                    <a:pt x="36" y="78"/>
                  </a:lnTo>
                  <a:lnTo>
                    <a:pt x="30" y="93"/>
                  </a:lnTo>
                  <a:lnTo>
                    <a:pt x="49" y="95"/>
                  </a:lnTo>
                  <a:lnTo>
                    <a:pt x="68" y="89"/>
                  </a:lnTo>
                  <a:lnTo>
                    <a:pt x="66" y="95"/>
                  </a:lnTo>
                  <a:lnTo>
                    <a:pt x="40" y="103"/>
                  </a:lnTo>
                  <a:lnTo>
                    <a:pt x="28" y="101"/>
                  </a:lnTo>
                  <a:lnTo>
                    <a:pt x="13" y="11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76" name="Freeform 113"/>
            <p:cNvSpPr>
              <a:spLocks/>
            </p:cNvSpPr>
            <p:nvPr/>
          </p:nvSpPr>
          <p:spPr bwMode="gray">
            <a:xfrm>
              <a:off x="959" y="1624"/>
              <a:ext cx="37" cy="92"/>
            </a:xfrm>
            <a:custGeom>
              <a:avLst/>
              <a:gdLst>
                <a:gd name="T0" fmla="*/ 0 w 67"/>
                <a:gd name="T1" fmla="*/ 1 h 162"/>
                <a:gd name="T2" fmla="*/ 1 w 67"/>
                <a:gd name="T3" fmla="*/ 1 h 162"/>
                <a:gd name="T4" fmla="*/ 1 w 67"/>
                <a:gd name="T5" fmla="*/ 1 h 162"/>
                <a:gd name="T6" fmla="*/ 1 w 67"/>
                <a:gd name="T7" fmla="*/ 1 h 162"/>
                <a:gd name="T8" fmla="*/ 1 w 67"/>
                <a:gd name="T9" fmla="*/ 1 h 162"/>
                <a:gd name="T10" fmla="*/ 1 w 67"/>
                <a:gd name="T11" fmla="*/ 1 h 162"/>
                <a:gd name="T12" fmla="*/ 1 w 67"/>
                <a:gd name="T13" fmla="*/ 1 h 162"/>
                <a:gd name="T14" fmla="*/ 1 w 67"/>
                <a:gd name="T15" fmla="*/ 1 h 162"/>
                <a:gd name="T16" fmla="*/ 1 w 67"/>
                <a:gd name="T17" fmla="*/ 1 h 162"/>
                <a:gd name="T18" fmla="*/ 1 w 67"/>
                <a:gd name="T19" fmla="*/ 0 h 162"/>
                <a:gd name="T20" fmla="*/ 0 w 67"/>
                <a:gd name="T21" fmla="*/ 1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162"/>
                <a:gd name="T35" fmla="*/ 67 w 67"/>
                <a:gd name="T36" fmla="*/ 162 h 1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162">
                  <a:moveTo>
                    <a:pt x="0" y="70"/>
                  </a:moveTo>
                  <a:lnTo>
                    <a:pt x="14" y="162"/>
                  </a:lnTo>
                  <a:lnTo>
                    <a:pt x="67" y="158"/>
                  </a:lnTo>
                  <a:lnTo>
                    <a:pt x="55" y="147"/>
                  </a:lnTo>
                  <a:lnTo>
                    <a:pt x="31" y="145"/>
                  </a:lnTo>
                  <a:lnTo>
                    <a:pt x="57" y="129"/>
                  </a:lnTo>
                  <a:lnTo>
                    <a:pt x="25" y="93"/>
                  </a:lnTo>
                  <a:lnTo>
                    <a:pt x="46" y="99"/>
                  </a:lnTo>
                  <a:lnTo>
                    <a:pt x="67" y="57"/>
                  </a:lnTo>
                  <a:lnTo>
                    <a:pt x="15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77" name="Freeform 115"/>
            <p:cNvSpPr>
              <a:spLocks/>
            </p:cNvSpPr>
            <p:nvPr/>
          </p:nvSpPr>
          <p:spPr bwMode="gray">
            <a:xfrm>
              <a:off x="1649" y="1161"/>
              <a:ext cx="45" cy="51"/>
            </a:xfrm>
            <a:custGeom>
              <a:avLst/>
              <a:gdLst>
                <a:gd name="T0" fmla="*/ 0 w 82"/>
                <a:gd name="T1" fmla="*/ 1 h 90"/>
                <a:gd name="T2" fmla="*/ 1 w 82"/>
                <a:gd name="T3" fmla="*/ 0 h 90"/>
                <a:gd name="T4" fmla="*/ 1 w 82"/>
                <a:gd name="T5" fmla="*/ 1 h 90"/>
                <a:gd name="T6" fmla="*/ 1 w 82"/>
                <a:gd name="T7" fmla="*/ 1 h 90"/>
                <a:gd name="T8" fmla="*/ 1 w 82"/>
                <a:gd name="T9" fmla="*/ 1 h 90"/>
                <a:gd name="T10" fmla="*/ 1 w 82"/>
                <a:gd name="T11" fmla="*/ 1 h 90"/>
                <a:gd name="T12" fmla="*/ 0 w 82"/>
                <a:gd name="T13" fmla="*/ 1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90"/>
                <a:gd name="T23" fmla="*/ 82 w 82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90">
                  <a:moveTo>
                    <a:pt x="0" y="29"/>
                  </a:moveTo>
                  <a:lnTo>
                    <a:pt x="27" y="0"/>
                  </a:lnTo>
                  <a:lnTo>
                    <a:pt x="61" y="25"/>
                  </a:lnTo>
                  <a:lnTo>
                    <a:pt x="59" y="80"/>
                  </a:lnTo>
                  <a:lnTo>
                    <a:pt x="82" y="65"/>
                  </a:lnTo>
                  <a:lnTo>
                    <a:pt x="65" y="9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78" name="Freeform 116"/>
            <p:cNvSpPr>
              <a:spLocks/>
            </p:cNvSpPr>
            <p:nvPr/>
          </p:nvSpPr>
          <p:spPr bwMode="gray">
            <a:xfrm>
              <a:off x="1341" y="2071"/>
              <a:ext cx="35" cy="59"/>
            </a:xfrm>
            <a:custGeom>
              <a:avLst/>
              <a:gdLst>
                <a:gd name="T0" fmla="*/ 0 w 61"/>
                <a:gd name="T1" fmla="*/ 1 h 103"/>
                <a:gd name="T2" fmla="*/ 1 w 61"/>
                <a:gd name="T3" fmla="*/ 0 h 103"/>
                <a:gd name="T4" fmla="*/ 1 w 61"/>
                <a:gd name="T5" fmla="*/ 1 h 103"/>
                <a:gd name="T6" fmla="*/ 1 w 61"/>
                <a:gd name="T7" fmla="*/ 1 h 103"/>
                <a:gd name="T8" fmla="*/ 1 w 61"/>
                <a:gd name="T9" fmla="*/ 1 h 103"/>
                <a:gd name="T10" fmla="*/ 1 w 61"/>
                <a:gd name="T11" fmla="*/ 1 h 103"/>
                <a:gd name="T12" fmla="*/ 1 w 61"/>
                <a:gd name="T13" fmla="*/ 1 h 103"/>
                <a:gd name="T14" fmla="*/ 1 w 61"/>
                <a:gd name="T15" fmla="*/ 1 h 103"/>
                <a:gd name="T16" fmla="*/ 1 w 61"/>
                <a:gd name="T17" fmla="*/ 1 h 103"/>
                <a:gd name="T18" fmla="*/ 1 w 61"/>
                <a:gd name="T19" fmla="*/ 1 h 103"/>
                <a:gd name="T20" fmla="*/ 1 w 61"/>
                <a:gd name="T21" fmla="*/ 1 h 103"/>
                <a:gd name="T22" fmla="*/ 1 w 61"/>
                <a:gd name="T23" fmla="*/ 1 h 103"/>
                <a:gd name="T24" fmla="*/ 1 w 61"/>
                <a:gd name="T25" fmla="*/ 1 h 103"/>
                <a:gd name="T26" fmla="*/ 1 w 61"/>
                <a:gd name="T27" fmla="*/ 1 h 103"/>
                <a:gd name="T28" fmla="*/ 0 w 61"/>
                <a:gd name="T29" fmla="*/ 1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"/>
                <a:gd name="T46" fmla="*/ 0 h 103"/>
                <a:gd name="T47" fmla="*/ 61 w 61"/>
                <a:gd name="T48" fmla="*/ 103 h 1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" h="103">
                  <a:moveTo>
                    <a:pt x="0" y="7"/>
                  </a:moveTo>
                  <a:lnTo>
                    <a:pt x="8" y="0"/>
                  </a:lnTo>
                  <a:lnTo>
                    <a:pt x="40" y="23"/>
                  </a:lnTo>
                  <a:lnTo>
                    <a:pt x="48" y="40"/>
                  </a:lnTo>
                  <a:lnTo>
                    <a:pt x="59" y="34"/>
                  </a:lnTo>
                  <a:lnTo>
                    <a:pt x="56" y="61"/>
                  </a:lnTo>
                  <a:lnTo>
                    <a:pt x="61" y="78"/>
                  </a:lnTo>
                  <a:lnTo>
                    <a:pt x="58" y="84"/>
                  </a:lnTo>
                  <a:lnTo>
                    <a:pt x="59" y="95"/>
                  </a:lnTo>
                  <a:lnTo>
                    <a:pt x="52" y="103"/>
                  </a:lnTo>
                  <a:lnTo>
                    <a:pt x="38" y="76"/>
                  </a:lnTo>
                  <a:lnTo>
                    <a:pt x="29" y="78"/>
                  </a:lnTo>
                  <a:lnTo>
                    <a:pt x="18" y="36"/>
                  </a:lnTo>
                  <a:lnTo>
                    <a:pt x="2" y="2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79" name="Freeform 117"/>
            <p:cNvSpPr>
              <a:spLocks/>
            </p:cNvSpPr>
            <p:nvPr/>
          </p:nvSpPr>
          <p:spPr bwMode="gray">
            <a:xfrm>
              <a:off x="1128" y="1725"/>
              <a:ext cx="34" cy="38"/>
            </a:xfrm>
            <a:custGeom>
              <a:avLst/>
              <a:gdLst>
                <a:gd name="T0" fmla="*/ 0 w 61"/>
                <a:gd name="T1" fmla="*/ 1 h 65"/>
                <a:gd name="T2" fmla="*/ 1 w 61"/>
                <a:gd name="T3" fmla="*/ 1 h 65"/>
                <a:gd name="T4" fmla="*/ 1 w 61"/>
                <a:gd name="T5" fmla="*/ 1 h 65"/>
                <a:gd name="T6" fmla="*/ 1 w 61"/>
                <a:gd name="T7" fmla="*/ 0 h 65"/>
                <a:gd name="T8" fmla="*/ 0 w 61"/>
                <a:gd name="T9" fmla="*/ 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5"/>
                <a:gd name="T17" fmla="*/ 61 w 61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5">
                  <a:moveTo>
                    <a:pt x="0" y="25"/>
                  </a:moveTo>
                  <a:lnTo>
                    <a:pt x="44" y="65"/>
                  </a:lnTo>
                  <a:lnTo>
                    <a:pt x="61" y="30"/>
                  </a:lnTo>
                  <a:lnTo>
                    <a:pt x="4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80" name="Freeform 118"/>
            <p:cNvSpPr>
              <a:spLocks/>
            </p:cNvSpPr>
            <p:nvPr/>
          </p:nvSpPr>
          <p:spPr bwMode="gray">
            <a:xfrm>
              <a:off x="1038" y="1881"/>
              <a:ext cx="45" cy="29"/>
            </a:xfrm>
            <a:custGeom>
              <a:avLst/>
              <a:gdLst>
                <a:gd name="T0" fmla="*/ 0 w 80"/>
                <a:gd name="T1" fmla="*/ 1 h 54"/>
                <a:gd name="T2" fmla="*/ 1 w 80"/>
                <a:gd name="T3" fmla="*/ 1 h 54"/>
                <a:gd name="T4" fmla="*/ 1 w 80"/>
                <a:gd name="T5" fmla="*/ 1 h 54"/>
                <a:gd name="T6" fmla="*/ 1 w 80"/>
                <a:gd name="T7" fmla="*/ 1 h 54"/>
                <a:gd name="T8" fmla="*/ 1 w 80"/>
                <a:gd name="T9" fmla="*/ 0 h 54"/>
                <a:gd name="T10" fmla="*/ 1 w 80"/>
                <a:gd name="T11" fmla="*/ 1 h 54"/>
                <a:gd name="T12" fmla="*/ 1 w 80"/>
                <a:gd name="T13" fmla="*/ 1 h 54"/>
                <a:gd name="T14" fmla="*/ 1 w 80"/>
                <a:gd name="T15" fmla="*/ 1 h 54"/>
                <a:gd name="T16" fmla="*/ 1 w 80"/>
                <a:gd name="T17" fmla="*/ 1 h 54"/>
                <a:gd name="T18" fmla="*/ 1 w 80"/>
                <a:gd name="T19" fmla="*/ 1 h 54"/>
                <a:gd name="T20" fmla="*/ 1 w 80"/>
                <a:gd name="T21" fmla="*/ 1 h 54"/>
                <a:gd name="T22" fmla="*/ 1 w 80"/>
                <a:gd name="T23" fmla="*/ 1 h 54"/>
                <a:gd name="T24" fmla="*/ 1 w 80"/>
                <a:gd name="T25" fmla="*/ 1 h 54"/>
                <a:gd name="T26" fmla="*/ 1 w 80"/>
                <a:gd name="T27" fmla="*/ 1 h 54"/>
                <a:gd name="T28" fmla="*/ 1 w 80"/>
                <a:gd name="T29" fmla="*/ 1 h 54"/>
                <a:gd name="T30" fmla="*/ 0 w 80"/>
                <a:gd name="T31" fmla="*/ 1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54"/>
                <a:gd name="T50" fmla="*/ 80 w 80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54">
                  <a:moveTo>
                    <a:pt x="0" y="27"/>
                  </a:moveTo>
                  <a:lnTo>
                    <a:pt x="17" y="10"/>
                  </a:lnTo>
                  <a:lnTo>
                    <a:pt x="31" y="12"/>
                  </a:lnTo>
                  <a:lnTo>
                    <a:pt x="33" y="16"/>
                  </a:lnTo>
                  <a:lnTo>
                    <a:pt x="65" y="0"/>
                  </a:lnTo>
                  <a:lnTo>
                    <a:pt x="80" y="10"/>
                  </a:lnTo>
                  <a:lnTo>
                    <a:pt x="65" y="12"/>
                  </a:lnTo>
                  <a:lnTo>
                    <a:pt x="63" y="23"/>
                  </a:lnTo>
                  <a:lnTo>
                    <a:pt x="54" y="31"/>
                  </a:lnTo>
                  <a:lnTo>
                    <a:pt x="35" y="35"/>
                  </a:lnTo>
                  <a:lnTo>
                    <a:pt x="35" y="54"/>
                  </a:lnTo>
                  <a:lnTo>
                    <a:pt x="12" y="50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8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81" name="Freeform 119"/>
            <p:cNvSpPr>
              <a:spLocks/>
            </p:cNvSpPr>
            <p:nvPr/>
          </p:nvSpPr>
          <p:spPr bwMode="gray">
            <a:xfrm>
              <a:off x="1774" y="1050"/>
              <a:ext cx="53" cy="33"/>
            </a:xfrm>
            <a:custGeom>
              <a:avLst/>
              <a:gdLst>
                <a:gd name="T0" fmla="*/ 0 w 93"/>
                <a:gd name="T1" fmla="*/ 1 h 57"/>
                <a:gd name="T2" fmla="*/ 1 w 93"/>
                <a:gd name="T3" fmla="*/ 1 h 57"/>
                <a:gd name="T4" fmla="*/ 1 w 93"/>
                <a:gd name="T5" fmla="*/ 1 h 57"/>
                <a:gd name="T6" fmla="*/ 1 w 93"/>
                <a:gd name="T7" fmla="*/ 1 h 57"/>
                <a:gd name="T8" fmla="*/ 1 w 93"/>
                <a:gd name="T9" fmla="*/ 1 h 57"/>
                <a:gd name="T10" fmla="*/ 1 w 93"/>
                <a:gd name="T11" fmla="*/ 0 h 57"/>
                <a:gd name="T12" fmla="*/ 1 w 93"/>
                <a:gd name="T13" fmla="*/ 1 h 57"/>
                <a:gd name="T14" fmla="*/ 1 w 93"/>
                <a:gd name="T15" fmla="*/ 1 h 57"/>
                <a:gd name="T16" fmla="*/ 1 w 93"/>
                <a:gd name="T17" fmla="*/ 1 h 57"/>
                <a:gd name="T18" fmla="*/ 1 w 93"/>
                <a:gd name="T19" fmla="*/ 1 h 57"/>
                <a:gd name="T20" fmla="*/ 1 w 93"/>
                <a:gd name="T21" fmla="*/ 1 h 57"/>
                <a:gd name="T22" fmla="*/ 0 w 93"/>
                <a:gd name="T23" fmla="*/ 1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"/>
                <a:gd name="T37" fmla="*/ 0 h 57"/>
                <a:gd name="T38" fmla="*/ 93 w 93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" h="57">
                  <a:moveTo>
                    <a:pt x="0" y="46"/>
                  </a:moveTo>
                  <a:lnTo>
                    <a:pt x="34" y="21"/>
                  </a:lnTo>
                  <a:lnTo>
                    <a:pt x="28" y="7"/>
                  </a:lnTo>
                  <a:lnTo>
                    <a:pt x="59" y="4"/>
                  </a:lnTo>
                  <a:lnTo>
                    <a:pt x="46" y="23"/>
                  </a:lnTo>
                  <a:lnTo>
                    <a:pt x="89" y="0"/>
                  </a:lnTo>
                  <a:lnTo>
                    <a:pt x="93" y="21"/>
                  </a:lnTo>
                  <a:lnTo>
                    <a:pt x="72" y="21"/>
                  </a:lnTo>
                  <a:lnTo>
                    <a:pt x="59" y="42"/>
                  </a:lnTo>
                  <a:lnTo>
                    <a:pt x="28" y="38"/>
                  </a:lnTo>
                  <a:lnTo>
                    <a:pt x="11" y="5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82" name="Freeform 120"/>
            <p:cNvSpPr>
              <a:spLocks/>
            </p:cNvSpPr>
            <p:nvPr/>
          </p:nvSpPr>
          <p:spPr bwMode="gray">
            <a:xfrm>
              <a:off x="1712" y="1030"/>
              <a:ext cx="35" cy="40"/>
            </a:xfrm>
            <a:custGeom>
              <a:avLst/>
              <a:gdLst>
                <a:gd name="T0" fmla="*/ 0 w 63"/>
                <a:gd name="T1" fmla="*/ 1 h 70"/>
                <a:gd name="T2" fmla="*/ 1 w 63"/>
                <a:gd name="T3" fmla="*/ 1 h 70"/>
                <a:gd name="T4" fmla="*/ 1 w 63"/>
                <a:gd name="T5" fmla="*/ 1 h 70"/>
                <a:gd name="T6" fmla="*/ 1 w 63"/>
                <a:gd name="T7" fmla="*/ 1 h 70"/>
                <a:gd name="T8" fmla="*/ 1 w 63"/>
                <a:gd name="T9" fmla="*/ 1 h 70"/>
                <a:gd name="T10" fmla="*/ 1 w 63"/>
                <a:gd name="T11" fmla="*/ 1 h 70"/>
                <a:gd name="T12" fmla="*/ 1 w 63"/>
                <a:gd name="T13" fmla="*/ 0 h 70"/>
                <a:gd name="T14" fmla="*/ 0 w 63"/>
                <a:gd name="T15" fmla="*/ 1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70"/>
                <a:gd name="T26" fmla="*/ 63 w 63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70">
                  <a:moveTo>
                    <a:pt x="0" y="13"/>
                  </a:moveTo>
                  <a:lnTo>
                    <a:pt x="16" y="53"/>
                  </a:lnTo>
                  <a:lnTo>
                    <a:pt x="39" y="41"/>
                  </a:lnTo>
                  <a:lnTo>
                    <a:pt x="52" y="70"/>
                  </a:lnTo>
                  <a:lnTo>
                    <a:pt x="63" y="53"/>
                  </a:lnTo>
                  <a:lnTo>
                    <a:pt x="33" y="21"/>
                  </a:lnTo>
                  <a:lnTo>
                    <a:pt x="39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83" name="Freeform 121"/>
            <p:cNvSpPr>
              <a:spLocks/>
            </p:cNvSpPr>
            <p:nvPr/>
          </p:nvSpPr>
          <p:spPr bwMode="gray">
            <a:xfrm>
              <a:off x="967" y="1602"/>
              <a:ext cx="28" cy="29"/>
            </a:xfrm>
            <a:custGeom>
              <a:avLst/>
              <a:gdLst>
                <a:gd name="T0" fmla="*/ 0 w 51"/>
                <a:gd name="T1" fmla="*/ 0 h 51"/>
                <a:gd name="T2" fmla="*/ 1 w 51"/>
                <a:gd name="T3" fmla="*/ 1 h 51"/>
                <a:gd name="T4" fmla="*/ 1 w 51"/>
                <a:gd name="T5" fmla="*/ 1 h 51"/>
                <a:gd name="T6" fmla="*/ 1 w 51"/>
                <a:gd name="T7" fmla="*/ 1 h 51"/>
                <a:gd name="T8" fmla="*/ 1 w 51"/>
                <a:gd name="T9" fmla="*/ 1 h 51"/>
                <a:gd name="T10" fmla="*/ 1 w 51"/>
                <a:gd name="T11" fmla="*/ 1 h 51"/>
                <a:gd name="T12" fmla="*/ 0 w 51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51"/>
                <a:gd name="T23" fmla="*/ 51 w 51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51">
                  <a:moveTo>
                    <a:pt x="0" y="0"/>
                  </a:moveTo>
                  <a:lnTo>
                    <a:pt x="49" y="9"/>
                  </a:lnTo>
                  <a:lnTo>
                    <a:pt x="34" y="25"/>
                  </a:lnTo>
                  <a:lnTo>
                    <a:pt x="51" y="34"/>
                  </a:lnTo>
                  <a:lnTo>
                    <a:pt x="38" y="51"/>
                  </a:lnTo>
                  <a:lnTo>
                    <a:pt x="1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84" name="Freeform 122"/>
            <p:cNvSpPr>
              <a:spLocks/>
            </p:cNvSpPr>
            <p:nvPr/>
          </p:nvSpPr>
          <p:spPr bwMode="gray">
            <a:xfrm>
              <a:off x="1084" y="1840"/>
              <a:ext cx="46" cy="41"/>
            </a:xfrm>
            <a:custGeom>
              <a:avLst/>
              <a:gdLst>
                <a:gd name="T0" fmla="*/ 0 w 82"/>
                <a:gd name="T1" fmla="*/ 1 h 70"/>
                <a:gd name="T2" fmla="*/ 1 w 82"/>
                <a:gd name="T3" fmla="*/ 1 h 70"/>
                <a:gd name="T4" fmla="*/ 1 w 82"/>
                <a:gd name="T5" fmla="*/ 0 h 70"/>
                <a:gd name="T6" fmla="*/ 1 w 82"/>
                <a:gd name="T7" fmla="*/ 1 h 70"/>
                <a:gd name="T8" fmla="*/ 1 w 82"/>
                <a:gd name="T9" fmla="*/ 1 h 70"/>
                <a:gd name="T10" fmla="*/ 1 w 82"/>
                <a:gd name="T11" fmla="*/ 1 h 70"/>
                <a:gd name="T12" fmla="*/ 1 w 82"/>
                <a:gd name="T13" fmla="*/ 1 h 70"/>
                <a:gd name="T14" fmla="*/ 0 w 82"/>
                <a:gd name="T15" fmla="*/ 1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"/>
                <a:gd name="T25" fmla="*/ 0 h 70"/>
                <a:gd name="T26" fmla="*/ 82 w 82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" h="70">
                  <a:moveTo>
                    <a:pt x="0" y="65"/>
                  </a:moveTo>
                  <a:lnTo>
                    <a:pt x="55" y="9"/>
                  </a:lnTo>
                  <a:lnTo>
                    <a:pt x="71" y="0"/>
                  </a:lnTo>
                  <a:lnTo>
                    <a:pt x="82" y="2"/>
                  </a:lnTo>
                  <a:lnTo>
                    <a:pt x="61" y="36"/>
                  </a:lnTo>
                  <a:lnTo>
                    <a:pt x="15" y="61"/>
                  </a:lnTo>
                  <a:lnTo>
                    <a:pt x="8" y="7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85" name="Freeform 123"/>
            <p:cNvSpPr>
              <a:spLocks/>
            </p:cNvSpPr>
            <p:nvPr/>
          </p:nvSpPr>
          <p:spPr bwMode="gray">
            <a:xfrm>
              <a:off x="935" y="1728"/>
              <a:ext cx="33" cy="34"/>
            </a:xfrm>
            <a:custGeom>
              <a:avLst/>
              <a:gdLst>
                <a:gd name="T0" fmla="*/ 0 w 57"/>
                <a:gd name="T1" fmla="*/ 1 h 59"/>
                <a:gd name="T2" fmla="*/ 1 w 57"/>
                <a:gd name="T3" fmla="*/ 0 h 59"/>
                <a:gd name="T4" fmla="*/ 1 w 57"/>
                <a:gd name="T5" fmla="*/ 1 h 59"/>
                <a:gd name="T6" fmla="*/ 0 w 57"/>
                <a:gd name="T7" fmla="*/ 1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9"/>
                <a:gd name="T14" fmla="*/ 57 w 57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9">
                  <a:moveTo>
                    <a:pt x="0" y="59"/>
                  </a:moveTo>
                  <a:lnTo>
                    <a:pt x="37" y="0"/>
                  </a:lnTo>
                  <a:lnTo>
                    <a:pt x="57" y="44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86" name="Freeform 124"/>
            <p:cNvSpPr>
              <a:spLocks/>
            </p:cNvSpPr>
            <p:nvPr/>
          </p:nvSpPr>
          <p:spPr bwMode="gray">
            <a:xfrm>
              <a:off x="1716" y="1190"/>
              <a:ext cx="30" cy="33"/>
            </a:xfrm>
            <a:custGeom>
              <a:avLst/>
              <a:gdLst>
                <a:gd name="T0" fmla="*/ 0 w 55"/>
                <a:gd name="T1" fmla="*/ 1 h 59"/>
                <a:gd name="T2" fmla="*/ 1 w 55"/>
                <a:gd name="T3" fmla="*/ 1 h 59"/>
                <a:gd name="T4" fmla="*/ 1 w 55"/>
                <a:gd name="T5" fmla="*/ 1 h 59"/>
                <a:gd name="T6" fmla="*/ 1 w 55"/>
                <a:gd name="T7" fmla="*/ 1 h 59"/>
                <a:gd name="T8" fmla="*/ 1 w 55"/>
                <a:gd name="T9" fmla="*/ 1 h 59"/>
                <a:gd name="T10" fmla="*/ 1 w 55"/>
                <a:gd name="T11" fmla="*/ 1 h 59"/>
                <a:gd name="T12" fmla="*/ 1 w 55"/>
                <a:gd name="T13" fmla="*/ 0 h 59"/>
                <a:gd name="T14" fmla="*/ 0 w 55"/>
                <a:gd name="T15" fmla="*/ 1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59"/>
                <a:gd name="T26" fmla="*/ 55 w 55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59">
                  <a:moveTo>
                    <a:pt x="0" y="5"/>
                  </a:moveTo>
                  <a:lnTo>
                    <a:pt x="17" y="11"/>
                  </a:lnTo>
                  <a:lnTo>
                    <a:pt x="6" y="15"/>
                  </a:lnTo>
                  <a:lnTo>
                    <a:pt x="36" y="59"/>
                  </a:lnTo>
                  <a:lnTo>
                    <a:pt x="38" y="22"/>
                  </a:lnTo>
                  <a:lnTo>
                    <a:pt x="55" y="15"/>
                  </a:lnTo>
                  <a:lnTo>
                    <a:pt x="4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87" name="Freeform 125"/>
            <p:cNvSpPr>
              <a:spLocks/>
            </p:cNvSpPr>
            <p:nvPr/>
          </p:nvSpPr>
          <p:spPr bwMode="gray">
            <a:xfrm>
              <a:off x="1703" y="1077"/>
              <a:ext cx="32" cy="21"/>
            </a:xfrm>
            <a:custGeom>
              <a:avLst/>
              <a:gdLst>
                <a:gd name="T0" fmla="*/ 0 w 55"/>
                <a:gd name="T1" fmla="*/ 1 h 38"/>
                <a:gd name="T2" fmla="*/ 1 w 55"/>
                <a:gd name="T3" fmla="*/ 1 h 38"/>
                <a:gd name="T4" fmla="*/ 1 w 55"/>
                <a:gd name="T5" fmla="*/ 1 h 38"/>
                <a:gd name="T6" fmla="*/ 1 w 55"/>
                <a:gd name="T7" fmla="*/ 0 h 38"/>
                <a:gd name="T8" fmla="*/ 0 w 55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38"/>
                <a:gd name="T17" fmla="*/ 55 w 5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38">
                  <a:moveTo>
                    <a:pt x="0" y="17"/>
                  </a:moveTo>
                  <a:lnTo>
                    <a:pt x="50" y="38"/>
                  </a:lnTo>
                  <a:lnTo>
                    <a:pt x="55" y="5"/>
                  </a:lnTo>
                  <a:lnTo>
                    <a:pt x="14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88" name="Freeform 127"/>
            <p:cNvSpPr>
              <a:spLocks/>
            </p:cNvSpPr>
            <p:nvPr/>
          </p:nvSpPr>
          <p:spPr bwMode="gray">
            <a:xfrm>
              <a:off x="1776" y="1093"/>
              <a:ext cx="29" cy="27"/>
            </a:xfrm>
            <a:custGeom>
              <a:avLst/>
              <a:gdLst>
                <a:gd name="T0" fmla="*/ 0 w 51"/>
                <a:gd name="T1" fmla="*/ 1 h 48"/>
                <a:gd name="T2" fmla="*/ 1 w 51"/>
                <a:gd name="T3" fmla="*/ 1 h 48"/>
                <a:gd name="T4" fmla="*/ 1 w 51"/>
                <a:gd name="T5" fmla="*/ 1 h 48"/>
                <a:gd name="T6" fmla="*/ 1 w 51"/>
                <a:gd name="T7" fmla="*/ 1 h 48"/>
                <a:gd name="T8" fmla="*/ 1 w 51"/>
                <a:gd name="T9" fmla="*/ 1 h 48"/>
                <a:gd name="T10" fmla="*/ 1 w 51"/>
                <a:gd name="T11" fmla="*/ 1 h 48"/>
                <a:gd name="T12" fmla="*/ 1 w 51"/>
                <a:gd name="T13" fmla="*/ 1 h 48"/>
                <a:gd name="T14" fmla="*/ 1 w 51"/>
                <a:gd name="T15" fmla="*/ 0 h 48"/>
                <a:gd name="T16" fmla="*/ 1 w 51"/>
                <a:gd name="T17" fmla="*/ 1 h 48"/>
                <a:gd name="T18" fmla="*/ 0 w 51"/>
                <a:gd name="T19" fmla="*/ 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48"/>
                <a:gd name="T32" fmla="*/ 51 w 51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48">
                  <a:moveTo>
                    <a:pt x="0" y="36"/>
                  </a:moveTo>
                  <a:lnTo>
                    <a:pt x="15" y="44"/>
                  </a:lnTo>
                  <a:lnTo>
                    <a:pt x="17" y="29"/>
                  </a:lnTo>
                  <a:lnTo>
                    <a:pt x="30" y="48"/>
                  </a:lnTo>
                  <a:lnTo>
                    <a:pt x="51" y="40"/>
                  </a:lnTo>
                  <a:lnTo>
                    <a:pt x="47" y="27"/>
                  </a:lnTo>
                  <a:lnTo>
                    <a:pt x="36" y="12"/>
                  </a:lnTo>
                  <a:lnTo>
                    <a:pt x="9" y="0"/>
                  </a:lnTo>
                  <a:lnTo>
                    <a:pt x="23" y="1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89" name="Freeform 128"/>
            <p:cNvSpPr>
              <a:spLocks/>
            </p:cNvSpPr>
            <p:nvPr/>
          </p:nvSpPr>
          <p:spPr bwMode="gray">
            <a:xfrm>
              <a:off x="1728" y="1112"/>
              <a:ext cx="28" cy="17"/>
            </a:xfrm>
            <a:custGeom>
              <a:avLst/>
              <a:gdLst>
                <a:gd name="T0" fmla="*/ 0 w 50"/>
                <a:gd name="T1" fmla="*/ 1 h 31"/>
                <a:gd name="T2" fmla="*/ 1 w 50"/>
                <a:gd name="T3" fmla="*/ 1 h 31"/>
                <a:gd name="T4" fmla="*/ 1 w 50"/>
                <a:gd name="T5" fmla="*/ 0 h 31"/>
                <a:gd name="T6" fmla="*/ 1 w 50"/>
                <a:gd name="T7" fmla="*/ 1 h 31"/>
                <a:gd name="T8" fmla="*/ 1 w 50"/>
                <a:gd name="T9" fmla="*/ 1 h 31"/>
                <a:gd name="T10" fmla="*/ 0 w 50"/>
                <a:gd name="T11" fmla="*/ 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1"/>
                <a:gd name="T20" fmla="*/ 50 w 50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1">
                  <a:moveTo>
                    <a:pt x="0" y="27"/>
                  </a:moveTo>
                  <a:lnTo>
                    <a:pt x="13" y="4"/>
                  </a:lnTo>
                  <a:lnTo>
                    <a:pt x="50" y="0"/>
                  </a:lnTo>
                  <a:lnTo>
                    <a:pt x="46" y="14"/>
                  </a:lnTo>
                  <a:lnTo>
                    <a:pt x="48" y="3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90" name="Freeform 129"/>
            <p:cNvSpPr>
              <a:spLocks/>
            </p:cNvSpPr>
            <p:nvPr/>
          </p:nvSpPr>
          <p:spPr bwMode="gray">
            <a:xfrm>
              <a:off x="1252" y="1984"/>
              <a:ext cx="12" cy="15"/>
            </a:xfrm>
            <a:custGeom>
              <a:avLst/>
              <a:gdLst>
                <a:gd name="T0" fmla="*/ 0 w 21"/>
                <a:gd name="T1" fmla="*/ 1 h 25"/>
                <a:gd name="T2" fmla="*/ 1 w 21"/>
                <a:gd name="T3" fmla="*/ 0 h 25"/>
                <a:gd name="T4" fmla="*/ 1 w 21"/>
                <a:gd name="T5" fmla="*/ 1 h 25"/>
                <a:gd name="T6" fmla="*/ 1 w 21"/>
                <a:gd name="T7" fmla="*/ 1 h 25"/>
                <a:gd name="T8" fmla="*/ 1 w 21"/>
                <a:gd name="T9" fmla="*/ 1 h 25"/>
                <a:gd name="T10" fmla="*/ 0 w 21"/>
                <a:gd name="T11" fmla="*/ 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5"/>
                <a:gd name="T20" fmla="*/ 21 w 21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5">
                  <a:moveTo>
                    <a:pt x="0" y="16"/>
                  </a:moveTo>
                  <a:lnTo>
                    <a:pt x="17" y="0"/>
                  </a:lnTo>
                  <a:lnTo>
                    <a:pt x="21" y="16"/>
                  </a:lnTo>
                  <a:lnTo>
                    <a:pt x="10" y="23"/>
                  </a:lnTo>
                  <a:lnTo>
                    <a:pt x="2" y="2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91" name="Freeform 130"/>
            <p:cNvSpPr>
              <a:spLocks/>
            </p:cNvSpPr>
            <p:nvPr/>
          </p:nvSpPr>
          <p:spPr bwMode="gray">
            <a:xfrm>
              <a:off x="1266" y="1967"/>
              <a:ext cx="7" cy="23"/>
            </a:xfrm>
            <a:custGeom>
              <a:avLst/>
              <a:gdLst>
                <a:gd name="T0" fmla="*/ 0 w 11"/>
                <a:gd name="T1" fmla="*/ 1 h 40"/>
                <a:gd name="T2" fmla="*/ 1 w 11"/>
                <a:gd name="T3" fmla="*/ 1 h 40"/>
                <a:gd name="T4" fmla="*/ 1 w 11"/>
                <a:gd name="T5" fmla="*/ 1 h 40"/>
                <a:gd name="T6" fmla="*/ 1 w 11"/>
                <a:gd name="T7" fmla="*/ 1 h 40"/>
                <a:gd name="T8" fmla="*/ 1 w 11"/>
                <a:gd name="T9" fmla="*/ 0 h 40"/>
                <a:gd name="T10" fmla="*/ 0 w 11"/>
                <a:gd name="T11" fmla="*/ 1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0"/>
                <a:gd name="T20" fmla="*/ 11 w 11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0">
                  <a:moveTo>
                    <a:pt x="0" y="17"/>
                  </a:moveTo>
                  <a:lnTo>
                    <a:pt x="8" y="40"/>
                  </a:lnTo>
                  <a:lnTo>
                    <a:pt x="11" y="15"/>
                  </a:lnTo>
                  <a:lnTo>
                    <a:pt x="6" y="4"/>
                  </a:lnTo>
                  <a:lnTo>
                    <a:pt x="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92" name="Freeform 131"/>
            <p:cNvSpPr>
              <a:spLocks/>
            </p:cNvSpPr>
            <p:nvPr/>
          </p:nvSpPr>
          <p:spPr bwMode="gray">
            <a:xfrm>
              <a:off x="1967" y="3633"/>
              <a:ext cx="87" cy="59"/>
            </a:xfrm>
            <a:custGeom>
              <a:avLst/>
              <a:gdLst>
                <a:gd name="T0" fmla="*/ 0 w 152"/>
                <a:gd name="T1" fmla="*/ 1 h 103"/>
                <a:gd name="T2" fmla="*/ 1 w 152"/>
                <a:gd name="T3" fmla="*/ 1 h 103"/>
                <a:gd name="T4" fmla="*/ 1 w 152"/>
                <a:gd name="T5" fmla="*/ 1 h 103"/>
                <a:gd name="T6" fmla="*/ 1 w 152"/>
                <a:gd name="T7" fmla="*/ 1 h 103"/>
                <a:gd name="T8" fmla="*/ 1 w 152"/>
                <a:gd name="T9" fmla="*/ 1 h 103"/>
                <a:gd name="T10" fmla="*/ 1 w 152"/>
                <a:gd name="T11" fmla="*/ 1 h 103"/>
                <a:gd name="T12" fmla="*/ 1 w 152"/>
                <a:gd name="T13" fmla="*/ 1 h 103"/>
                <a:gd name="T14" fmla="*/ 1 w 152"/>
                <a:gd name="T15" fmla="*/ 1 h 103"/>
                <a:gd name="T16" fmla="*/ 1 w 152"/>
                <a:gd name="T17" fmla="*/ 1 h 103"/>
                <a:gd name="T18" fmla="*/ 1 w 152"/>
                <a:gd name="T19" fmla="*/ 1 h 103"/>
                <a:gd name="T20" fmla="*/ 1 w 152"/>
                <a:gd name="T21" fmla="*/ 1 h 103"/>
                <a:gd name="T22" fmla="*/ 1 w 152"/>
                <a:gd name="T23" fmla="*/ 1 h 103"/>
                <a:gd name="T24" fmla="*/ 1 w 152"/>
                <a:gd name="T25" fmla="*/ 1 h 103"/>
                <a:gd name="T26" fmla="*/ 1 w 152"/>
                <a:gd name="T27" fmla="*/ 1 h 103"/>
                <a:gd name="T28" fmla="*/ 1 w 152"/>
                <a:gd name="T29" fmla="*/ 1 h 103"/>
                <a:gd name="T30" fmla="*/ 1 w 152"/>
                <a:gd name="T31" fmla="*/ 1 h 103"/>
                <a:gd name="T32" fmla="*/ 1 w 152"/>
                <a:gd name="T33" fmla="*/ 1 h 103"/>
                <a:gd name="T34" fmla="*/ 1 w 152"/>
                <a:gd name="T35" fmla="*/ 1 h 103"/>
                <a:gd name="T36" fmla="*/ 1 w 152"/>
                <a:gd name="T37" fmla="*/ 1 h 103"/>
                <a:gd name="T38" fmla="*/ 1 w 152"/>
                <a:gd name="T39" fmla="*/ 1 h 103"/>
                <a:gd name="T40" fmla="*/ 1 w 152"/>
                <a:gd name="T41" fmla="*/ 1 h 103"/>
                <a:gd name="T42" fmla="*/ 1 w 152"/>
                <a:gd name="T43" fmla="*/ 1 h 103"/>
                <a:gd name="T44" fmla="*/ 1 w 152"/>
                <a:gd name="T45" fmla="*/ 1 h 103"/>
                <a:gd name="T46" fmla="*/ 1 w 152"/>
                <a:gd name="T47" fmla="*/ 0 h 103"/>
                <a:gd name="T48" fmla="*/ 1 w 152"/>
                <a:gd name="T49" fmla="*/ 1 h 103"/>
                <a:gd name="T50" fmla="*/ 1 w 152"/>
                <a:gd name="T51" fmla="*/ 1 h 103"/>
                <a:gd name="T52" fmla="*/ 1 w 152"/>
                <a:gd name="T53" fmla="*/ 1 h 103"/>
                <a:gd name="T54" fmla="*/ 1 w 152"/>
                <a:gd name="T55" fmla="*/ 1 h 103"/>
                <a:gd name="T56" fmla="*/ 1 w 152"/>
                <a:gd name="T57" fmla="*/ 1 h 103"/>
                <a:gd name="T58" fmla="*/ 1 w 152"/>
                <a:gd name="T59" fmla="*/ 1 h 103"/>
                <a:gd name="T60" fmla="*/ 1 w 152"/>
                <a:gd name="T61" fmla="*/ 1 h 103"/>
                <a:gd name="T62" fmla="*/ 1 w 152"/>
                <a:gd name="T63" fmla="*/ 1 h 103"/>
                <a:gd name="T64" fmla="*/ 1 w 152"/>
                <a:gd name="T65" fmla="*/ 1 h 103"/>
                <a:gd name="T66" fmla="*/ 1 w 152"/>
                <a:gd name="T67" fmla="*/ 1 h 103"/>
                <a:gd name="T68" fmla="*/ 1 w 152"/>
                <a:gd name="T69" fmla="*/ 1 h 103"/>
                <a:gd name="T70" fmla="*/ 1 w 152"/>
                <a:gd name="T71" fmla="*/ 1 h 103"/>
                <a:gd name="T72" fmla="*/ 0 w 152"/>
                <a:gd name="T73" fmla="*/ 1 h 1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2"/>
                <a:gd name="T112" fmla="*/ 0 h 103"/>
                <a:gd name="T113" fmla="*/ 152 w 152"/>
                <a:gd name="T114" fmla="*/ 103 h 1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2" h="103">
                  <a:moveTo>
                    <a:pt x="0" y="55"/>
                  </a:moveTo>
                  <a:lnTo>
                    <a:pt x="4" y="57"/>
                  </a:lnTo>
                  <a:lnTo>
                    <a:pt x="15" y="53"/>
                  </a:lnTo>
                  <a:lnTo>
                    <a:pt x="23" y="55"/>
                  </a:lnTo>
                  <a:lnTo>
                    <a:pt x="34" y="66"/>
                  </a:lnTo>
                  <a:lnTo>
                    <a:pt x="46" y="7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63" y="85"/>
                  </a:lnTo>
                  <a:lnTo>
                    <a:pt x="74" y="89"/>
                  </a:lnTo>
                  <a:lnTo>
                    <a:pt x="78" y="101"/>
                  </a:lnTo>
                  <a:lnTo>
                    <a:pt x="91" y="103"/>
                  </a:lnTo>
                  <a:lnTo>
                    <a:pt x="106" y="97"/>
                  </a:lnTo>
                  <a:lnTo>
                    <a:pt x="120" y="91"/>
                  </a:lnTo>
                  <a:lnTo>
                    <a:pt x="127" y="72"/>
                  </a:lnTo>
                  <a:lnTo>
                    <a:pt x="127" y="65"/>
                  </a:lnTo>
                  <a:lnTo>
                    <a:pt x="146" y="51"/>
                  </a:lnTo>
                  <a:lnTo>
                    <a:pt x="150" y="47"/>
                  </a:lnTo>
                  <a:lnTo>
                    <a:pt x="152" y="44"/>
                  </a:lnTo>
                  <a:lnTo>
                    <a:pt x="146" y="36"/>
                  </a:lnTo>
                  <a:lnTo>
                    <a:pt x="141" y="23"/>
                  </a:lnTo>
                  <a:lnTo>
                    <a:pt x="127" y="17"/>
                  </a:lnTo>
                  <a:lnTo>
                    <a:pt x="110" y="15"/>
                  </a:lnTo>
                  <a:lnTo>
                    <a:pt x="89" y="0"/>
                  </a:lnTo>
                  <a:lnTo>
                    <a:pt x="84" y="4"/>
                  </a:lnTo>
                  <a:lnTo>
                    <a:pt x="82" y="2"/>
                  </a:lnTo>
                  <a:lnTo>
                    <a:pt x="72" y="5"/>
                  </a:lnTo>
                  <a:lnTo>
                    <a:pt x="68" y="9"/>
                  </a:lnTo>
                  <a:lnTo>
                    <a:pt x="55" y="17"/>
                  </a:lnTo>
                  <a:lnTo>
                    <a:pt x="57" y="23"/>
                  </a:lnTo>
                  <a:lnTo>
                    <a:pt x="49" y="26"/>
                  </a:lnTo>
                  <a:lnTo>
                    <a:pt x="49" y="21"/>
                  </a:lnTo>
                  <a:lnTo>
                    <a:pt x="32" y="26"/>
                  </a:lnTo>
                  <a:lnTo>
                    <a:pt x="15" y="34"/>
                  </a:lnTo>
                  <a:lnTo>
                    <a:pt x="11" y="44"/>
                  </a:lnTo>
                  <a:lnTo>
                    <a:pt x="4" y="4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93" name="Freeform 132"/>
            <p:cNvSpPr>
              <a:spLocks/>
            </p:cNvSpPr>
            <p:nvPr/>
          </p:nvSpPr>
          <p:spPr bwMode="auto">
            <a:xfrm>
              <a:off x="1450" y="2825"/>
              <a:ext cx="92" cy="88"/>
            </a:xfrm>
            <a:custGeom>
              <a:avLst/>
              <a:gdLst>
                <a:gd name="T0" fmla="*/ 0 w 163"/>
                <a:gd name="T1" fmla="*/ 1 h 157"/>
                <a:gd name="T2" fmla="*/ 1 w 163"/>
                <a:gd name="T3" fmla="*/ 1 h 157"/>
                <a:gd name="T4" fmla="*/ 1 w 163"/>
                <a:gd name="T5" fmla="*/ 1 h 157"/>
                <a:gd name="T6" fmla="*/ 0 w 163"/>
                <a:gd name="T7" fmla="*/ 1 h 157"/>
                <a:gd name="T8" fmla="*/ 1 w 163"/>
                <a:gd name="T9" fmla="*/ 1 h 157"/>
                <a:gd name="T10" fmla="*/ 1 w 163"/>
                <a:gd name="T11" fmla="*/ 1 h 157"/>
                <a:gd name="T12" fmla="*/ 1 w 163"/>
                <a:gd name="T13" fmla="*/ 1 h 157"/>
                <a:gd name="T14" fmla="*/ 1 w 163"/>
                <a:gd name="T15" fmla="*/ 1 h 157"/>
                <a:gd name="T16" fmla="*/ 1 w 163"/>
                <a:gd name="T17" fmla="*/ 1 h 157"/>
                <a:gd name="T18" fmla="*/ 1 w 163"/>
                <a:gd name="T19" fmla="*/ 1 h 157"/>
                <a:gd name="T20" fmla="*/ 1 w 163"/>
                <a:gd name="T21" fmla="*/ 1 h 157"/>
                <a:gd name="T22" fmla="*/ 1 w 163"/>
                <a:gd name="T23" fmla="*/ 1 h 157"/>
                <a:gd name="T24" fmla="*/ 1 w 163"/>
                <a:gd name="T25" fmla="*/ 1 h 157"/>
                <a:gd name="T26" fmla="*/ 1 w 163"/>
                <a:gd name="T27" fmla="*/ 1 h 157"/>
                <a:gd name="T28" fmla="*/ 1 w 163"/>
                <a:gd name="T29" fmla="*/ 1 h 157"/>
                <a:gd name="T30" fmla="*/ 1 w 163"/>
                <a:gd name="T31" fmla="*/ 0 h 157"/>
                <a:gd name="T32" fmla="*/ 1 w 163"/>
                <a:gd name="T33" fmla="*/ 1 h 157"/>
                <a:gd name="T34" fmla="*/ 1 w 163"/>
                <a:gd name="T35" fmla="*/ 0 h 157"/>
                <a:gd name="T36" fmla="*/ 1 w 163"/>
                <a:gd name="T37" fmla="*/ 1 h 157"/>
                <a:gd name="T38" fmla="*/ 1 w 163"/>
                <a:gd name="T39" fmla="*/ 1 h 157"/>
                <a:gd name="T40" fmla="*/ 1 w 163"/>
                <a:gd name="T41" fmla="*/ 1 h 157"/>
                <a:gd name="T42" fmla="*/ 1 w 163"/>
                <a:gd name="T43" fmla="*/ 1 h 157"/>
                <a:gd name="T44" fmla="*/ 1 w 163"/>
                <a:gd name="T45" fmla="*/ 1 h 157"/>
                <a:gd name="T46" fmla="*/ 1 w 163"/>
                <a:gd name="T47" fmla="*/ 1 h 157"/>
                <a:gd name="T48" fmla="*/ 1 w 163"/>
                <a:gd name="T49" fmla="*/ 1 h 157"/>
                <a:gd name="T50" fmla="*/ 1 w 163"/>
                <a:gd name="T51" fmla="*/ 1 h 157"/>
                <a:gd name="T52" fmla="*/ 1 w 163"/>
                <a:gd name="T53" fmla="*/ 1 h 157"/>
                <a:gd name="T54" fmla="*/ 1 w 163"/>
                <a:gd name="T55" fmla="*/ 1 h 157"/>
                <a:gd name="T56" fmla="*/ 1 w 163"/>
                <a:gd name="T57" fmla="*/ 1 h 157"/>
                <a:gd name="T58" fmla="*/ 1 w 163"/>
                <a:gd name="T59" fmla="*/ 1 h 157"/>
                <a:gd name="T60" fmla="*/ 1 w 163"/>
                <a:gd name="T61" fmla="*/ 1 h 157"/>
                <a:gd name="T62" fmla="*/ 1 w 163"/>
                <a:gd name="T63" fmla="*/ 1 h 157"/>
                <a:gd name="T64" fmla="*/ 1 w 163"/>
                <a:gd name="T65" fmla="*/ 1 h 157"/>
                <a:gd name="T66" fmla="*/ 1 w 163"/>
                <a:gd name="T67" fmla="*/ 1 h 157"/>
                <a:gd name="T68" fmla="*/ 1 w 163"/>
                <a:gd name="T69" fmla="*/ 1 h 157"/>
                <a:gd name="T70" fmla="*/ 1 w 163"/>
                <a:gd name="T71" fmla="*/ 1 h 157"/>
                <a:gd name="T72" fmla="*/ 1 w 163"/>
                <a:gd name="T73" fmla="*/ 1 h 157"/>
                <a:gd name="T74" fmla="*/ 1 w 163"/>
                <a:gd name="T75" fmla="*/ 1 h 157"/>
                <a:gd name="T76" fmla="*/ 1 w 163"/>
                <a:gd name="T77" fmla="*/ 1 h 157"/>
                <a:gd name="T78" fmla="*/ 1 w 163"/>
                <a:gd name="T79" fmla="*/ 1 h 157"/>
                <a:gd name="T80" fmla="*/ 1 w 163"/>
                <a:gd name="T81" fmla="*/ 1 h 157"/>
                <a:gd name="T82" fmla="*/ 1 w 163"/>
                <a:gd name="T83" fmla="*/ 1 h 157"/>
                <a:gd name="T84" fmla="*/ 1 w 163"/>
                <a:gd name="T85" fmla="*/ 1 h 157"/>
                <a:gd name="T86" fmla="*/ 1 w 163"/>
                <a:gd name="T87" fmla="*/ 1 h 157"/>
                <a:gd name="T88" fmla="*/ 1 w 163"/>
                <a:gd name="T89" fmla="*/ 1 h 157"/>
                <a:gd name="T90" fmla="*/ 1 w 163"/>
                <a:gd name="T91" fmla="*/ 1 h 157"/>
                <a:gd name="T92" fmla="*/ 1 w 163"/>
                <a:gd name="T93" fmla="*/ 1 h 157"/>
                <a:gd name="T94" fmla="*/ 1 w 163"/>
                <a:gd name="T95" fmla="*/ 1 h 157"/>
                <a:gd name="T96" fmla="*/ 1 w 163"/>
                <a:gd name="T97" fmla="*/ 1 h 157"/>
                <a:gd name="T98" fmla="*/ 1 w 163"/>
                <a:gd name="T99" fmla="*/ 1 h 157"/>
                <a:gd name="T100" fmla="*/ 1 w 163"/>
                <a:gd name="T101" fmla="*/ 1 h 157"/>
                <a:gd name="T102" fmla="*/ 1 w 163"/>
                <a:gd name="T103" fmla="*/ 1 h 157"/>
                <a:gd name="T104" fmla="*/ 1 w 163"/>
                <a:gd name="T105" fmla="*/ 1 h 157"/>
                <a:gd name="T106" fmla="*/ 1 w 163"/>
                <a:gd name="T107" fmla="*/ 1 h 157"/>
                <a:gd name="T108" fmla="*/ 1 w 163"/>
                <a:gd name="T109" fmla="*/ 1 h 157"/>
                <a:gd name="T110" fmla="*/ 1 w 163"/>
                <a:gd name="T111" fmla="*/ 1 h 157"/>
                <a:gd name="T112" fmla="*/ 1 w 163"/>
                <a:gd name="T113" fmla="*/ 1 h 157"/>
                <a:gd name="T114" fmla="*/ 1 w 163"/>
                <a:gd name="T115" fmla="*/ 1 h 157"/>
                <a:gd name="T116" fmla="*/ 1 w 163"/>
                <a:gd name="T117" fmla="*/ 1 h 157"/>
                <a:gd name="T118" fmla="*/ 1 w 163"/>
                <a:gd name="T119" fmla="*/ 1 h 157"/>
                <a:gd name="T120" fmla="*/ 0 w 163"/>
                <a:gd name="T121" fmla="*/ 1 h 1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3"/>
                <a:gd name="T184" fmla="*/ 0 h 157"/>
                <a:gd name="T185" fmla="*/ 163 w 163"/>
                <a:gd name="T186" fmla="*/ 157 h 1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3" h="157">
                  <a:moveTo>
                    <a:pt x="0" y="75"/>
                  </a:moveTo>
                  <a:lnTo>
                    <a:pt x="7" y="69"/>
                  </a:lnTo>
                  <a:lnTo>
                    <a:pt x="3" y="69"/>
                  </a:lnTo>
                  <a:lnTo>
                    <a:pt x="0" y="52"/>
                  </a:lnTo>
                  <a:lnTo>
                    <a:pt x="9" y="29"/>
                  </a:lnTo>
                  <a:lnTo>
                    <a:pt x="2" y="17"/>
                  </a:lnTo>
                  <a:lnTo>
                    <a:pt x="3" y="10"/>
                  </a:lnTo>
                  <a:lnTo>
                    <a:pt x="15" y="14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30" y="8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9" y="0"/>
                  </a:lnTo>
                  <a:lnTo>
                    <a:pt x="57" y="2"/>
                  </a:lnTo>
                  <a:lnTo>
                    <a:pt x="64" y="0"/>
                  </a:lnTo>
                  <a:lnTo>
                    <a:pt x="70" y="6"/>
                  </a:lnTo>
                  <a:lnTo>
                    <a:pt x="87" y="8"/>
                  </a:lnTo>
                  <a:lnTo>
                    <a:pt x="93" y="19"/>
                  </a:lnTo>
                  <a:lnTo>
                    <a:pt x="89" y="31"/>
                  </a:lnTo>
                  <a:lnTo>
                    <a:pt x="93" y="27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4" y="59"/>
                  </a:lnTo>
                  <a:lnTo>
                    <a:pt x="112" y="67"/>
                  </a:lnTo>
                  <a:lnTo>
                    <a:pt x="133" y="63"/>
                  </a:lnTo>
                  <a:lnTo>
                    <a:pt x="137" y="57"/>
                  </a:lnTo>
                  <a:lnTo>
                    <a:pt x="148" y="54"/>
                  </a:lnTo>
                  <a:lnTo>
                    <a:pt x="152" y="57"/>
                  </a:lnTo>
                  <a:lnTo>
                    <a:pt x="163" y="57"/>
                  </a:lnTo>
                  <a:lnTo>
                    <a:pt x="163" y="63"/>
                  </a:lnTo>
                  <a:lnTo>
                    <a:pt x="154" y="75"/>
                  </a:lnTo>
                  <a:lnTo>
                    <a:pt x="146" y="92"/>
                  </a:lnTo>
                  <a:lnTo>
                    <a:pt x="137" y="97"/>
                  </a:lnTo>
                  <a:lnTo>
                    <a:pt x="120" y="107"/>
                  </a:lnTo>
                  <a:lnTo>
                    <a:pt x="108" y="124"/>
                  </a:lnTo>
                  <a:lnTo>
                    <a:pt x="99" y="126"/>
                  </a:lnTo>
                  <a:lnTo>
                    <a:pt x="82" y="141"/>
                  </a:lnTo>
                  <a:lnTo>
                    <a:pt x="78" y="149"/>
                  </a:lnTo>
                  <a:lnTo>
                    <a:pt x="72" y="145"/>
                  </a:lnTo>
                  <a:lnTo>
                    <a:pt x="68" y="149"/>
                  </a:lnTo>
                  <a:lnTo>
                    <a:pt x="72" y="157"/>
                  </a:lnTo>
                  <a:lnTo>
                    <a:pt x="68" y="157"/>
                  </a:lnTo>
                  <a:lnTo>
                    <a:pt x="63" y="147"/>
                  </a:lnTo>
                  <a:lnTo>
                    <a:pt x="57" y="151"/>
                  </a:lnTo>
                  <a:lnTo>
                    <a:pt x="57" y="143"/>
                  </a:lnTo>
                  <a:lnTo>
                    <a:pt x="59" y="126"/>
                  </a:lnTo>
                  <a:lnTo>
                    <a:pt x="53" y="137"/>
                  </a:lnTo>
                  <a:lnTo>
                    <a:pt x="47" y="139"/>
                  </a:lnTo>
                  <a:lnTo>
                    <a:pt x="40" y="128"/>
                  </a:lnTo>
                  <a:lnTo>
                    <a:pt x="32" y="132"/>
                  </a:lnTo>
                  <a:lnTo>
                    <a:pt x="21" y="122"/>
                  </a:lnTo>
                  <a:lnTo>
                    <a:pt x="24" y="115"/>
                  </a:lnTo>
                  <a:lnTo>
                    <a:pt x="17" y="101"/>
                  </a:lnTo>
                  <a:lnTo>
                    <a:pt x="13" y="94"/>
                  </a:lnTo>
                  <a:lnTo>
                    <a:pt x="7" y="94"/>
                  </a:lnTo>
                  <a:lnTo>
                    <a:pt x="5" y="92"/>
                  </a:lnTo>
                  <a:lnTo>
                    <a:pt x="5" y="88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94" name="Freeform 133"/>
            <p:cNvSpPr>
              <a:spLocks/>
            </p:cNvSpPr>
            <p:nvPr/>
          </p:nvSpPr>
          <p:spPr bwMode="auto">
            <a:xfrm>
              <a:off x="1412" y="2520"/>
              <a:ext cx="82" cy="109"/>
            </a:xfrm>
            <a:custGeom>
              <a:avLst/>
              <a:gdLst>
                <a:gd name="T0" fmla="*/ 0 w 147"/>
                <a:gd name="T1" fmla="*/ 1 h 192"/>
                <a:gd name="T2" fmla="*/ 1 w 147"/>
                <a:gd name="T3" fmla="*/ 1 h 192"/>
                <a:gd name="T4" fmla="*/ 1 w 147"/>
                <a:gd name="T5" fmla="*/ 1 h 192"/>
                <a:gd name="T6" fmla="*/ 1 w 147"/>
                <a:gd name="T7" fmla="*/ 1 h 192"/>
                <a:gd name="T8" fmla="*/ 1 w 147"/>
                <a:gd name="T9" fmla="*/ 1 h 192"/>
                <a:gd name="T10" fmla="*/ 1 w 147"/>
                <a:gd name="T11" fmla="*/ 1 h 192"/>
                <a:gd name="T12" fmla="*/ 1 w 147"/>
                <a:gd name="T13" fmla="*/ 1 h 192"/>
                <a:gd name="T14" fmla="*/ 1 w 147"/>
                <a:gd name="T15" fmla="*/ 1 h 192"/>
                <a:gd name="T16" fmla="*/ 1 w 147"/>
                <a:gd name="T17" fmla="*/ 1 h 192"/>
                <a:gd name="T18" fmla="*/ 1 w 147"/>
                <a:gd name="T19" fmla="*/ 1 h 192"/>
                <a:gd name="T20" fmla="*/ 1 w 147"/>
                <a:gd name="T21" fmla="*/ 1 h 192"/>
                <a:gd name="T22" fmla="*/ 1 w 147"/>
                <a:gd name="T23" fmla="*/ 1 h 192"/>
                <a:gd name="T24" fmla="*/ 1 w 147"/>
                <a:gd name="T25" fmla="*/ 1 h 192"/>
                <a:gd name="T26" fmla="*/ 1 w 147"/>
                <a:gd name="T27" fmla="*/ 1 h 192"/>
                <a:gd name="T28" fmla="*/ 1 w 147"/>
                <a:gd name="T29" fmla="*/ 1 h 192"/>
                <a:gd name="T30" fmla="*/ 1 w 147"/>
                <a:gd name="T31" fmla="*/ 1 h 192"/>
                <a:gd name="T32" fmla="*/ 1 w 147"/>
                <a:gd name="T33" fmla="*/ 1 h 192"/>
                <a:gd name="T34" fmla="*/ 1 w 147"/>
                <a:gd name="T35" fmla="*/ 1 h 192"/>
                <a:gd name="T36" fmla="*/ 1 w 147"/>
                <a:gd name="T37" fmla="*/ 1 h 192"/>
                <a:gd name="T38" fmla="*/ 1 w 147"/>
                <a:gd name="T39" fmla="*/ 1 h 192"/>
                <a:gd name="T40" fmla="*/ 1 w 147"/>
                <a:gd name="T41" fmla="*/ 1 h 192"/>
                <a:gd name="T42" fmla="*/ 1 w 147"/>
                <a:gd name="T43" fmla="*/ 1 h 192"/>
                <a:gd name="T44" fmla="*/ 1 w 147"/>
                <a:gd name="T45" fmla="*/ 1 h 192"/>
                <a:gd name="T46" fmla="*/ 1 w 147"/>
                <a:gd name="T47" fmla="*/ 1 h 192"/>
                <a:gd name="T48" fmla="*/ 1 w 147"/>
                <a:gd name="T49" fmla="*/ 0 h 192"/>
                <a:gd name="T50" fmla="*/ 1 w 147"/>
                <a:gd name="T51" fmla="*/ 1 h 192"/>
                <a:gd name="T52" fmla="*/ 1 w 147"/>
                <a:gd name="T53" fmla="*/ 1 h 192"/>
                <a:gd name="T54" fmla="*/ 1 w 147"/>
                <a:gd name="T55" fmla="*/ 1 h 192"/>
                <a:gd name="T56" fmla="*/ 1 w 147"/>
                <a:gd name="T57" fmla="*/ 1 h 192"/>
                <a:gd name="T58" fmla="*/ 1 w 147"/>
                <a:gd name="T59" fmla="*/ 1 h 192"/>
                <a:gd name="T60" fmla="*/ 1 w 147"/>
                <a:gd name="T61" fmla="*/ 1 h 192"/>
                <a:gd name="T62" fmla="*/ 1 w 147"/>
                <a:gd name="T63" fmla="*/ 1 h 192"/>
                <a:gd name="T64" fmla="*/ 1 w 147"/>
                <a:gd name="T65" fmla="*/ 1 h 192"/>
                <a:gd name="T66" fmla="*/ 1 w 147"/>
                <a:gd name="T67" fmla="*/ 1 h 192"/>
                <a:gd name="T68" fmla="*/ 1 w 147"/>
                <a:gd name="T69" fmla="*/ 1 h 192"/>
                <a:gd name="T70" fmla="*/ 1 w 147"/>
                <a:gd name="T71" fmla="*/ 1 h 192"/>
                <a:gd name="T72" fmla="*/ 1 w 147"/>
                <a:gd name="T73" fmla="*/ 1 h 192"/>
                <a:gd name="T74" fmla="*/ 1 w 147"/>
                <a:gd name="T75" fmla="*/ 1 h 192"/>
                <a:gd name="T76" fmla="*/ 1 w 147"/>
                <a:gd name="T77" fmla="*/ 1 h 192"/>
                <a:gd name="T78" fmla="*/ 0 w 147"/>
                <a:gd name="T79" fmla="*/ 1 h 1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7"/>
                <a:gd name="T121" fmla="*/ 0 h 192"/>
                <a:gd name="T122" fmla="*/ 147 w 147"/>
                <a:gd name="T123" fmla="*/ 192 h 1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7" h="192">
                  <a:moveTo>
                    <a:pt x="0" y="185"/>
                  </a:moveTo>
                  <a:lnTo>
                    <a:pt x="6" y="192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21" y="187"/>
                  </a:lnTo>
                  <a:lnTo>
                    <a:pt x="23" y="185"/>
                  </a:lnTo>
                  <a:lnTo>
                    <a:pt x="31" y="183"/>
                  </a:lnTo>
                  <a:lnTo>
                    <a:pt x="40" y="190"/>
                  </a:lnTo>
                  <a:lnTo>
                    <a:pt x="53" y="183"/>
                  </a:lnTo>
                  <a:lnTo>
                    <a:pt x="57" y="187"/>
                  </a:lnTo>
                  <a:lnTo>
                    <a:pt x="65" y="173"/>
                  </a:lnTo>
                  <a:lnTo>
                    <a:pt x="78" y="167"/>
                  </a:lnTo>
                  <a:lnTo>
                    <a:pt x="82" y="158"/>
                  </a:lnTo>
                  <a:lnTo>
                    <a:pt x="92" y="156"/>
                  </a:lnTo>
                  <a:lnTo>
                    <a:pt x="105" y="146"/>
                  </a:lnTo>
                  <a:lnTo>
                    <a:pt x="103" y="137"/>
                  </a:lnTo>
                  <a:lnTo>
                    <a:pt x="116" y="129"/>
                  </a:lnTo>
                  <a:lnTo>
                    <a:pt x="126" y="118"/>
                  </a:lnTo>
                  <a:lnTo>
                    <a:pt x="124" y="105"/>
                  </a:lnTo>
                  <a:lnTo>
                    <a:pt x="147" y="65"/>
                  </a:lnTo>
                  <a:lnTo>
                    <a:pt x="143" y="53"/>
                  </a:lnTo>
                  <a:lnTo>
                    <a:pt x="128" y="45"/>
                  </a:lnTo>
                  <a:lnTo>
                    <a:pt x="128" y="28"/>
                  </a:lnTo>
                  <a:lnTo>
                    <a:pt x="133" y="9"/>
                  </a:lnTo>
                  <a:lnTo>
                    <a:pt x="130" y="0"/>
                  </a:lnTo>
                  <a:lnTo>
                    <a:pt x="109" y="9"/>
                  </a:lnTo>
                  <a:lnTo>
                    <a:pt x="88" y="21"/>
                  </a:lnTo>
                  <a:lnTo>
                    <a:pt x="74" y="36"/>
                  </a:lnTo>
                  <a:lnTo>
                    <a:pt x="65" y="63"/>
                  </a:lnTo>
                  <a:lnTo>
                    <a:pt x="50" y="80"/>
                  </a:lnTo>
                  <a:lnTo>
                    <a:pt x="36" y="95"/>
                  </a:lnTo>
                  <a:lnTo>
                    <a:pt x="25" y="103"/>
                  </a:lnTo>
                  <a:lnTo>
                    <a:pt x="21" y="116"/>
                  </a:lnTo>
                  <a:lnTo>
                    <a:pt x="15" y="127"/>
                  </a:lnTo>
                  <a:lnTo>
                    <a:pt x="15" y="146"/>
                  </a:lnTo>
                  <a:lnTo>
                    <a:pt x="12" y="160"/>
                  </a:lnTo>
                  <a:lnTo>
                    <a:pt x="8" y="160"/>
                  </a:lnTo>
                  <a:lnTo>
                    <a:pt x="6" y="171"/>
                  </a:lnTo>
                  <a:lnTo>
                    <a:pt x="10" y="17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95" name="Freeform 134"/>
            <p:cNvSpPr>
              <a:spLocks/>
            </p:cNvSpPr>
            <p:nvPr/>
          </p:nvSpPr>
          <p:spPr bwMode="gray">
            <a:xfrm>
              <a:off x="1967" y="3633"/>
              <a:ext cx="87" cy="59"/>
            </a:xfrm>
            <a:custGeom>
              <a:avLst/>
              <a:gdLst>
                <a:gd name="T0" fmla="*/ 0 w 152"/>
                <a:gd name="T1" fmla="*/ 1 h 103"/>
                <a:gd name="T2" fmla="*/ 1 w 152"/>
                <a:gd name="T3" fmla="*/ 1 h 103"/>
                <a:gd name="T4" fmla="*/ 1 w 152"/>
                <a:gd name="T5" fmla="*/ 1 h 103"/>
                <a:gd name="T6" fmla="*/ 1 w 152"/>
                <a:gd name="T7" fmla="*/ 1 h 103"/>
                <a:gd name="T8" fmla="*/ 1 w 152"/>
                <a:gd name="T9" fmla="*/ 1 h 103"/>
                <a:gd name="T10" fmla="*/ 1 w 152"/>
                <a:gd name="T11" fmla="*/ 1 h 103"/>
                <a:gd name="T12" fmla="*/ 1 w 152"/>
                <a:gd name="T13" fmla="*/ 1 h 103"/>
                <a:gd name="T14" fmla="*/ 1 w 152"/>
                <a:gd name="T15" fmla="*/ 1 h 103"/>
                <a:gd name="T16" fmla="*/ 1 w 152"/>
                <a:gd name="T17" fmla="*/ 1 h 103"/>
                <a:gd name="T18" fmla="*/ 1 w 152"/>
                <a:gd name="T19" fmla="*/ 1 h 103"/>
                <a:gd name="T20" fmla="*/ 1 w 152"/>
                <a:gd name="T21" fmla="*/ 1 h 103"/>
                <a:gd name="T22" fmla="*/ 1 w 152"/>
                <a:gd name="T23" fmla="*/ 1 h 103"/>
                <a:gd name="T24" fmla="*/ 1 w 152"/>
                <a:gd name="T25" fmla="*/ 1 h 103"/>
                <a:gd name="T26" fmla="*/ 1 w 152"/>
                <a:gd name="T27" fmla="*/ 1 h 103"/>
                <a:gd name="T28" fmla="*/ 1 w 152"/>
                <a:gd name="T29" fmla="*/ 1 h 103"/>
                <a:gd name="T30" fmla="*/ 1 w 152"/>
                <a:gd name="T31" fmla="*/ 1 h 103"/>
                <a:gd name="T32" fmla="*/ 1 w 152"/>
                <a:gd name="T33" fmla="*/ 1 h 103"/>
                <a:gd name="T34" fmla="*/ 1 w 152"/>
                <a:gd name="T35" fmla="*/ 1 h 103"/>
                <a:gd name="T36" fmla="*/ 1 w 152"/>
                <a:gd name="T37" fmla="*/ 1 h 103"/>
                <a:gd name="T38" fmla="*/ 1 w 152"/>
                <a:gd name="T39" fmla="*/ 1 h 103"/>
                <a:gd name="T40" fmla="*/ 1 w 152"/>
                <a:gd name="T41" fmla="*/ 1 h 103"/>
                <a:gd name="T42" fmla="*/ 1 w 152"/>
                <a:gd name="T43" fmla="*/ 1 h 103"/>
                <a:gd name="T44" fmla="*/ 1 w 152"/>
                <a:gd name="T45" fmla="*/ 1 h 103"/>
                <a:gd name="T46" fmla="*/ 1 w 152"/>
                <a:gd name="T47" fmla="*/ 0 h 103"/>
                <a:gd name="T48" fmla="*/ 1 w 152"/>
                <a:gd name="T49" fmla="*/ 1 h 103"/>
                <a:gd name="T50" fmla="*/ 1 w 152"/>
                <a:gd name="T51" fmla="*/ 1 h 103"/>
                <a:gd name="T52" fmla="*/ 1 w 152"/>
                <a:gd name="T53" fmla="*/ 1 h 103"/>
                <a:gd name="T54" fmla="*/ 1 w 152"/>
                <a:gd name="T55" fmla="*/ 1 h 103"/>
                <a:gd name="T56" fmla="*/ 1 w 152"/>
                <a:gd name="T57" fmla="*/ 1 h 103"/>
                <a:gd name="T58" fmla="*/ 1 w 152"/>
                <a:gd name="T59" fmla="*/ 1 h 103"/>
                <a:gd name="T60" fmla="*/ 1 w 152"/>
                <a:gd name="T61" fmla="*/ 1 h 103"/>
                <a:gd name="T62" fmla="*/ 1 w 152"/>
                <a:gd name="T63" fmla="*/ 1 h 103"/>
                <a:gd name="T64" fmla="*/ 1 w 152"/>
                <a:gd name="T65" fmla="*/ 1 h 103"/>
                <a:gd name="T66" fmla="*/ 1 w 152"/>
                <a:gd name="T67" fmla="*/ 1 h 103"/>
                <a:gd name="T68" fmla="*/ 1 w 152"/>
                <a:gd name="T69" fmla="*/ 1 h 103"/>
                <a:gd name="T70" fmla="*/ 1 w 152"/>
                <a:gd name="T71" fmla="*/ 1 h 103"/>
                <a:gd name="T72" fmla="*/ 0 w 152"/>
                <a:gd name="T73" fmla="*/ 1 h 10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2"/>
                <a:gd name="T112" fmla="*/ 0 h 103"/>
                <a:gd name="T113" fmla="*/ 152 w 152"/>
                <a:gd name="T114" fmla="*/ 103 h 10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2" h="103">
                  <a:moveTo>
                    <a:pt x="0" y="55"/>
                  </a:moveTo>
                  <a:lnTo>
                    <a:pt x="4" y="57"/>
                  </a:lnTo>
                  <a:lnTo>
                    <a:pt x="15" y="53"/>
                  </a:lnTo>
                  <a:lnTo>
                    <a:pt x="23" y="55"/>
                  </a:lnTo>
                  <a:lnTo>
                    <a:pt x="34" y="66"/>
                  </a:lnTo>
                  <a:lnTo>
                    <a:pt x="46" y="7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63" y="85"/>
                  </a:lnTo>
                  <a:lnTo>
                    <a:pt x="74" y="89"/>
                  </a:lnTo>
                  <a:lnTo>
                    <a:pt x="78" y="101"/>
                  </a:lnTo>
                  <a:lnTo>
                    <a:pt x="91" y="103"/>
                  </a:lnTo>
                  <a:lnTo>
                    <a:pt x="106" y="97"/>
                  </a:lnTo>
                  <a:lnTo>
                    <a:pt x="120" y="91"/>
                  </a:lnTo>
                  <a:lnTo>
                    <a:pt x="127" y="72"/>
                  </a:lnTo>
                  <a:lnTo>
                    <a:pt x="127" y="65"/>
                  </a:lnTo>
                  <a:lnTo>
                    <a:pt x="146" y="51"/>
                  </a:lnTo>
                  <a:lnTo>
                    <a:pt x="150" y="47"/>
                  </a:lnTo>
                  <a:lnTo>
                    <a:pt x="152" y="44"/>
                  </a:lnTo>
                  <a:lnTo>
                    <a:pt x="146" y="36"/>
                  </a:lnTo>
                  <a:lnTo>
                    <a:pt x="141" y="23"/>
                  </a:lnTo>
                  <a:lnTo>
                    <a:pt x="127" y="17"/>
                  </a:lnTo>
                  <a:lnTo>
                    <a:pt x="110" y="15"/>
                  </a:lnTo>
                  <a:lnTo>
                    <a:pt x="89" y="0"/>
                  </a:lnTo>
                  <a:lnTo>
                    <a:pt x="84" y="4"/>
                  </a:lnTo>
                  <a:lnTo>
                    <a:pt x="82" y="2"/>
                  </a:lnTo>
                  <a:lnTo>
                    <a:pt x="72" y="5"/>
                  </a:lnTo>
                  <a:lnTo>
                    <a:pt x="68" y="9"/>
                  </a:lnTo>
                  <a:lnTo>
                    <a:pt x="55" y="17"/>
                  </a:lnTo>
                  <a:lnTo>
                    <a:pt x="57" y="23"/>
                  </a:lnTo>
                  <a:lnTo>
                    <a:pt x="49" y="26"/>
                  </a:lnTo>
                  <a:lnTo>
                    <a:pt x="49" y="21"/>
                  </a:lnTo>
                  <a:lnTo>
                    <a:pt x="32" y="26"/>
                  </a:lnTo>
                  <a:lnTo>
                    <a:pt x="15" y="34"/>
                  </a:lnTo>
                  <a:lnTo>
                    <a:pt x="11" y="44"/>
                  </a:lnTo>
                  <a:lnTo>
                    <a:pt x="4" y="4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96" name="Freeform 135"/>
            <p:cNvSpPr>
              <a:spLocks/>
            </p:cNvSpPr>
            <p:nvPr/>
          </p:nvSpPr>
          <p:spPr bwMode="gray">
            <a:xfrm>
              <a:off x="931" y="1786"/>
              <a:ext cx="8" cy="4"/>
            </a:xfrm>
            <a:custGeom>
              <a:avLst/>
              <a:gdLst>
                <a:gd name="T0" fmla="*/ 1 w 13"/>
                <a:gd name="T1" fmla="*/ 0 h 7"/>
                <a:gd name="T2" fmla="*/ 1 w 13"/>
                <a:gd name="T3" fmla="*/ 0 h 7"/>
                <a:gd name="T4" fmla="*/ 1 w 13"/>
                <a:gd name="T5" fmla="*/ 1 h 7"/>
                <a:gd name="T6" fmla="*/ 1 w 13"/>
                <a:gd name="T7" fmla="*/ 1 h 7"/>
                <a:gd name="T8" fmla="*/ 1 w 13"/>
                <a:gd name="T9" fmla="*/ 1 h 7"/>
                <a:gd name="T10" fmla="*/ 0 w 13"/>
                <a:gd name="T11" fmla="*/ 1 h 7"/>
                <a:gd name="T12" fmla="*/ 0 w 13"/>
                <a:gd name="T13" fmla="*/ 1 h 7"/>
                <a:gd name="T14" fmla="*/ 1 w 13"/>
                <a:gd name="T15" fmla="*/ 1 h 7"/>
                <a:gd name="T16" fmla="*/ 1 w 13"/>
                <a:gd name="T17" fmla="*/ 1 h 7"/>
                <a:gd name="T18" fmla="*/ 1 w 13"/>
                <a:gd name="T19" fmla="*/ 1 h 7"/>
                <a:gd name="T20" fmla="*/ 1 w 13"/>
                <a:gd name="T21" fmla="*/ 1 h 7"/>
                <a:gd name="T22" fmla="*/ 1 w 13"/>
                <a:gd name="T23" fmla="*/ 1 h 7"/>
                <a:gd name="T24" fmla="*/ 1 w 13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7"/>
                <a:gd name="T41" fmla="*/ 13 w 13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7">
                  <a:moveTo>
                    <a:pt x="7" y="0"/>
                  </a:moveTo>
                  <a:lnTo>
                    <a:pt x="5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7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97" name="Freeform 136"/>
            <p:cNvSpPr>
              <a:spLocks/>
            </p:cNvSpPr>
            <p:nvPr/>
          </p:nvSpPr>
          <p:spPr bwMode="gray">
            <a:xfrm>
              <a:off x="980" y="1716"/>
              <a:ext cx="8" cy="12"/>
            </a:xfrm>
            <a:custGeom>
              <a:avLst/>
              <a:gdLst>
                <a:gd name="T0" fmla="*/ 1 w 14"/>
                <a:gd name="T1" fmla="*/ 1 h 21"/>
                <a:gd name="T2" fmla="*/ 1 w 14"/>
                <a:gd name="T3" fmla="*/ 1 h 21"/>
                <a:gd name="T4" fmla="*/ 1 w 14"/>
                <a:gd name="T5" fmla="*/ 1 h 21"/>
                <a:gd name="T6" fmla="*/ 1 w 14"/>
                <a:gd name="T7" fmla="*/ 1 h 21"/>
                <a:gd name="T8" fmla="*/ 1 w 14"/>
                <a:gd name="T9" fmla="*/ 1 h 21"/>
                <a:gd name="T10" fmla="*/ 1 w 14"/>
                <a:gd name="T11" fmla="*/ 1 h 21"/>
                <a:gd name="T12" fmla="*/ 0 w 14"/>
                <a:gd name="T13" fmla="*/ 1 h 21"/>
                <a:gd name="T14" fmla="*/ 0 w 14"/>
                <a:gd name="T15" fmla="*/ 1 h 21"/>
                <a:gd name="T16" fmla="*/ 1 w 14"/>
                <a:gd name="T17" fmla="*/ 1 h 21"/>
                <a:gd name="T18" fmla="*/ 1 w 14"/>
                <a:gd name="T19" fmla="*/ 0 h 21"/>
                <a:gd name="T20" fmla="*/ 1 w 14"/>
                <a:gd name="T21" fmla="*/ 1 h 21"/>
                <a:gd name="T22" fmla="*/ 1 w 14"/>
                <a:gd name="T23" fmla="*/ 0 h 21"/>
                <a:gd name="T24" fmla="*/ 1 w 14"/>
                <a:gd name="T25" fmla="*/ 0 h 21"/>
                <a:gd name="T26" fmla="*/ 1 w 14"/>
                <a:gd name="T27" fmla="*/ 1 h 21"/>
                <a:gd name="T28" fmla="*/ 1 w 14"/>
                <a:gd name="T29" fmla="*/ 1 h 21"/>
                <a:gd name="T30" fmla="*/ 1 w 14"/>
                <a:gd name="T31" fmla="*/ 1 h 21"/>
                <a:gd name="T32" fmla="*/ 1 w 14"/>
                <a:gd name="T33" fmla="*/ 1 h 21"/>
                <a:gd name="T34" fmla="*/ 1 w 14"/>
                <a:gd name="T35" fmla="*/ 1 h 21"/>
                <a:gd name="T36" fmla="*/ 1 w 14"/>
                <a:gd name="T37" fmla="*/ 1 h 21"/>
                <a:gd name="T38" fmla="*/ 1 w 14"/>
                <a:gd name="T39" fmla="*/ 1 h 21"/>
                <a:gd name="T40" fmla="*/ 1 w 14"/>
                <a:gd name="T41" fmla="*/ 1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21"/>
                <a:gd name="T65" fmla="*/ 14 w 14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21">
                  <a:moveTo>
                    <a:pt x="10" y="15"/>
                  </a:moveTo>
                  <a:lnTo>
                    <a:pt x="8" y="19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4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10" y="15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98" name="Freeform 137"/>
            <p:cNvSpPr>
              <a:spLocks/>
            </p:cNvSpPr>
            <p:nvPr/>
          </p:nvSpPr>
          <p:spPr bwMode="gray">
            <a:xfrm>
              <a:off x="966" y="1725"/>
              <a:ext cx="5" cy="6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1 h 9"/>
                <a:gd name="T4" fmla="*/ 0 w 9"/>
                <a:gd name="T5" fmla="*/ 1 h 9"/>
                <a:gd name="T6" fmla="*/ 0 w 9"/>
                <a:gd name="T7" fmla="*/ 1 h 9"/>
                <a:gd name="T8" fmla="*/ 1 w 9"/>
                <a:gd name="T9" fmla="*/ 1 h 9"/>
                <a:gd name="T10" fmla="*/ 1 w 9"/>
                <a:gd name="T11" fmla="*/ 1 h 9"/>
                <a:gd name="T12" fmla="*/ 1 w 9"/>
                <a:gd name="T13" fmla="*/ 1 h 9"/>
                <a:gd name="T14" fmla="*/ 1 w 9"/>
                <a:gd name="T15" fmla="*/ 1 h 9"/>
                <a:gd name="T16" fmla="*/ 1 w 9"/>
                <a:gd name="T17" fmla="*/ 1 h 9"/>
                <a:gd name="T18" fmla="*/ 1 w 9"/>
                <a:gd name="T19" fmla="*/ 0 h 9"/>
                <a:gd name="T20" fmla="*/ 1 w 9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9"/>
                <a:gd name="T35" fmla="*/ 9 w 9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9">
                  <a:moveTo>
                    <a:pt x="3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99" name="Freeform 138"/>
            <p:cNvSpPr>
              <a:spLocks/>
            </p:cNvSpPr>
            <p:nvPr/>
          </p:nvSpPr>
          <p:spPr bwMode="gray">
            <a:xfrm>
              <a:off x="976" y="1736"/>
              <a:ext cx="3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0 w 5"/>
                <a:gd name="T5" fmla="*/ 1 h 8"/>
                <a:gd name="T6" fmla="*/ 1 w 5"/>
                <a:gd name="T7" fmla="*/ 1 h 8"/>
                <a:gd name="T8" fmla="*/ 1 w 5"/>
                <a:gd name="T9" fmla="*/ 1 h 8"/>
                <a:gd name="T10" fmla="*/ 1 w 5"/>
                <a:gd name="T11" fmla="*/ 1 h 8"/>
                <a:gd name="T12" fmla="*/ 1 w 5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8"/>
                <a:gd name="T23" fmla="*/ 5 w 5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8">
                  <a:moveTo>
                    <a:pt x="5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2"/>
                  </a:lnTo>
                  <a:lnTo>
                    <a:pt x="5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00" name="Freeform 139"/>
            <p:cNvSpPr>
              <a:spLocks/>
            </p:cNvSpPr>
            <p:nvPr/>
          </p:nvSpPr>
          <p:spPr bwMode="gray">
            <a:xfrm>
              <a:off x="972" y="1738"/>
              <a:ext cx="6" cy="4"/>
            </a:xfrm>
            <a:custGeom>
              <a:avLst/>
              <a:gdLst>
                <a:gd name="T0" fmla="*/ 1 w 12"/>
                <a:gd name="T1" fmla="*/ 1 h 8"/>
                <a:gd name="T2" fmla="*/ 0 w 12"/>
                <a:gd name="T3" fmla="*/ 1 h 8"/>
                <a:gd name="T4" fmla="*/ 1 w 12"/>
                <a:gd name="T5" fmla="*/ 0 h 8"/>
                <a:gd name="T6" fmla="*/ 1 w 12"/>
                <a:gd name="T7" fmla="*/ 1 h 8"/>
                <a:gd name="T8" fmla="*/ 1 w 12"/>
                <a:gd name="T9" fmla="*/ 1 h 8"/>
                <a:gd name="T10" fmla="*/ 1 w 12"/>
                <a:gd name="T11" fmla="*/ 1 h 8"/>
                <a:gd name="T12" fmla="*/ 1 w 12"/>
                <a:gd name="T13" fmla="*/ 1 h 8"/>
                <a:gd name="T14" fmla="*/ 1 w 12"/>
                <a:gd name="T15" fmla="*/ 1 h 8"/>
                <a:gd name="T16" fmla="*/ 1 w 12"/>
                <a:gd name="T17" fmla="*/ 1 h 8"/>
                <a:gd name="T18" fmla="*/ 1 w 12"/>
                <a:gd name="T19" fmla="*/ 1 h 8"/>
                <a:gd name="T20" fmla="*/ 1 w 12"/>
                <a:gd name="T21" fmla="*/ 1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8"/>
                <a:gd name="T35" fmla="*/ 12 w 12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8">
                  <a:moveTo>
                    <a:pt x="4" y="6"/>
                  </a:moveTo>
                  <a:lnTo>
                    <a:pt x="0" y="4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4" y="6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01" name="Freeform 140"/>
            <p:cNvSpPr>
              <a:spLocks/>
            </p:cNvSpPr>
            <p:nvPr/>
          </p:nvSpPr>
          <p:spPr bwMode="gray">
            <a:xfrm>
              <a:off x="970" y="1744"/>
              <a:ext cx="2" cy="3"/>
            </a:xfrm>
            <a:custGeom>
              <a:avLst/>
              <a:gdLst>
                <a:gd name="T0" fmla="*/ 1 w 4"/>
                <a:gd name="T1" fmla="*/ 0 h 6"/>
                <a:gd name="T2" fmla="*/ 0 w 4"/>
                <a:gd name="T3" fmla="*/ 0 h 6"/>
                <a:gd name="T4" fmla="*/ 0 w 4"/>
                <a:gd name="T5" fmla="*/ 1 h 6"/>
                <a:gd name="T6" fmla="*/ 1 w 4"/>
                <a:gd name="T7" fmla="*/ 1 h 6"/>
                <a:gd name="T8" fmla="*/ 1 w 4"/>
                <a:gd name="T9" fmla="*/ 1 h 6"/>
                <a:gd name="T10" fmla="*/ 1 w 4"/>
                <a:gd name="T11" fmla="*/ 1 h 6"/>
                <a:gd name="T12" fmla="*/ 1 w 4"/>
                <a:gd name="T13" fmla="*/ 1 h 6"/>
                <a:gd name="T14" fmla="*/ 1 w 4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02" name="Freeform 141"/>
            <p:cNvSpPr>
              <a:spLocks/>
            </p:cNvSpPr>
            <p:nvPr/>
          </p:nvSpPr>
          <p:spPr bwMode="gray">
            <a:xfrm>
              <a:off x="937" y="1726"/>
              <a:ext cx="33" cy="35"/>
            </a:xfrm>
            <a:custGeom>
              <a:avLst/>
              <a:gdLst>
                <a:gd name="T0" fmla="*/ 1 w 57"/>
                <a:gd name="T1" fmla="*/ 1 h 59"/>
                <a:gd name="T2" fmla="*/ 1 w 57"/>
                <a:gd name="T3" fmla="*/ 1 h 59"/>
                <a:gd name="T4" fmla="*/ 1 w 57"/>
                <a:gd name="T5" fmla="*/ 1 h 59"/>
                <a:gd name="T6" fmla="*/ 1 w 57"/>
                <a:gd name="T7" fmla="*/ 1 h 59"/>
                <a:gd name="T8" fmla="*/ 1 w 57"/>
                <a:gd name="T9" fmla="*/ 1 h 59"/>
                <a:gd name="T10" fmla="*/ 1 w 57"/>
                <a:gd name="T11" fmla="*/ 1 h 59"/>
                <a:gd name="T12" fmla="*/ 1 w 57"/>
                <a:gd name="T13" fmla="*/ 1 h 59"/>
                <a:gd name="T14" fmla="*/ 1 w 57"/>
                <a:gd name="T15" fmla="*/ 1 h 59"/>
                <a:gd name="T16" fmla="*/ 1 w 57"/>
                <a:gd name="T17" fmla="*/ 1 h 59"/>
                <a:gd name="T18" fmla="*/ 1 w 57"/>
                <a:gd name="T19" fmla="*/ 1 h 59"/>
                <a:gd name="T20" fmla="*/ 1 w 57"/>
                <a:gd name="T21" fmla="*/ 1 h 59"/>
                <a:gd name="T22" fmla="*/ 1 w 57"/>
                <a:gd name="T23" fmla="*/ 1 h 59"/>
                <a:gd name="T24" fmla="*/ 1 w 57"/>
                <a:gd name="T25" fmla="*/ 1 h 59"/>
                <a:gd name="T26" fmla="*/ 1 w 57"/>
                <a:gd name="T27" fmla="*/ 1 h 59"/>
                <a:gd name="T28" fmla="*/ 1 w 57"/>
                <a:gd name="T29" fmla="*/ 1 h 59"/>
                <a:gd name="T30" fmla="*/ 1 w 57"/>
                <a:gd name="T31" fmla="*/ 1 h 59"/>
                <a:gd name="T32" fmla="*/ 1 w 57"/>
                <a:gd name="T33" fmla="*/ 1 h 59"/>
                <a:gd name="T34" fmla="*/ 1 w 57"/>
                <a:gd name="T35" fmla="*/ 1 h 59"/>
                <a:gd name="T36" fmla="*/ 1 w 57"/>
                <a:gd name="T37" fmla="*/ 1 h 59"/>
                <a:gd name="T38" fmla="*/ 1 w 57"/>
                <a:gd name="T39" fmla="*/ 1 h 59"/>
                <a:gd name="T40" fmla="*/ 1 w 57"/>
                <a:gd name="T41" fmla="*/ 1 h 59"/>
                <a:gd name="T42" fmla="*/ 1 w 57"/>
                <a:gd name="T43" fmla="*/ 1 h 59"/>
                <a:gd name="T44" fmla="*/ 1 w 57"/>
                <a:gd name="T45" fmla="*/ 1 h 59"/>
                <a:gd name="T46" fmla="*/ 1 w 57"/>
                <a:gd name="T47" fmla="*/ 1 h 59"/>
                <a:gd name="T48" fmla="*/ 1 w 57"/>
                <a:gd name="T49" fmla="*/ 1 h 59"/>
                <a:gd name="T50" fmla="*/ 1 w 57"/>
                <a:gd name="T51" fmla="*/ 0 h 59"/>
                <a:gd name="T52" fmla="*/ 1 w 57"/>
                <a:gd name="T53" fmla="*/ 1 h 59"/>
                <a:gd name="T54" fmla="*/ 1 w 57"/>
                <a:gd name="T55" fmla="*/ 1 h 59"/>
                <a:gd name="T56" fmla="*/ 1 w 57"/>
                <a:gd name="T57" fmla="*/ 1 h 59"/>
                <a:gd name="T58" fmla="*/ 1 w 57"/>
                <a:gd name="T59" fmla="*/ 1 h 59"/>
                <a:gd name="T60" fmla="*/ 1 w 57"/>
                <a:gd name="T61" fmla="*/ 1 h 59"/>
                <a:gd name="T62" fmla="*/ 1 w 57"/>
                <a:gd name="T63" fmla="*/ 1 h 59"/>
                <a:gd name="T64" fmla="*/ 1 w 57"/>
                <a:gd name="T65" fmla="*/ 1 h 59"/>
                <a:gd name="T66" fmla="*/ 1 w 57"/>
                <a:gd name="T67" fmla="*/ 1 h 59"/>
                <a:gd name="T68" fmla="*/ 1 w 57"/>
                <a:gd name="T69" fmla="*/ 1 h 59"/>
                <a:gd name="T70" fmla="*/ 1 w 57"/>
                <a:gd name="T71" fmla="*/ 1 h 59"/>
                <a:gd name="T72" fmla="*/ 1 w 57"/>
                <a:gd name="T73" fmla="*/ 1 h 59"/>
                <a:gd name="T74" fmla="*/ 1 w 57"/>
                <a:gd name="T75" fmla="*/ 1 h 59"/>
                <a:gd name="T76" fmla="*/ 1 w 57"/>
                <a:gd name="T77" fmla="*/ 1 h 59"/>
                <a:gd name="T78" fmla="*/ 0 w 57"/>
                <a:gd name="T79" fmla="*/ 1 h 59"/>
                <a:gd name="T80" fmla="*/ 1 w 57"/>
                <a:gd name="T81" fmla="*/ 1 h 59"/>
                <a:gd name="T82" fmla="*/ 1 w 57"/>
                <a:gd name="T83" fmla="*/ 1 h 59"/>
                <a:gd name="T84" fmla="*/ 1 w 57"/>
                <a:gd name="T85" fmla="*/ 1 h 59"/>
                <a:gd name="T86" fmla="*/ 1 w 57"/>
                <a:gd name="T87" fmla="*/ 1 h 59"/>
                <a:gd name="T88" fmla="*/ 1 w 57"/>
                <a:gd name="T89" fmla="*/ 1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7"/>
                <a:gd name="T136" fmla="*/ 0 h 59"/>
                <a:gd name="T137" fmla="*/ 57 w 57"/>
                <a:gd name="T138" fmla="*/ 59 h 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7" h="59">
                  <a:moveTo>
                    <a:pt x="19" y="55"/>
                  </a:moveTo>
                  <a:lnTo>
                    <a:pt x="21" y="53"/>
                  </a:lnTo>
                  <a:lnTo>
                    <a:pt x="25" y="55"/>
                  </a:lnTo>
                  <a:lnTo>
                    <a:pt x="25" y="59"/>
                  </a:lnTo>
                  <a:lnTo>
                    <a:pt x="33" y="59"/>
                  </a:lnTo>
                  <a:lnTo>
                    <a:pt x="34" y="57"/>
                  </a:lnTo>
                  <a:lnTo>
                    <a:pt x="36" y="55"/>
                  </a:lnTo>
                  <a:lnTo>
                    <a:pt x="40" y="57"/>
                  </a:lnTo>
                  <a:lnTo>
                    <a:pt x="40" y="53"/>
                  </a:lnTo>
                  <a:lnTo>
                    <a:pt x="38" y="51"/>
                  </a:lnTo>
                  <a:lnTo>
                    <a:pt x="36" y="51"/>
                  </a:lnTo>
                  <a:lnTo>
                    <a:pt x="38" y="49"/>
                  </a:lnTo>
                  <a:lnTo>
                    <a:pt x="42" y="51"/>
                  </a:lnTo>
                  <a:lnTo>
                    <a:pt x="42" y="49"/>
                  </a:lnTo>
                  <a:lnTo>
                    <a:pt x="42" y="47"/>
                  </a:lnTo>
                  <a:lnTo>
                    <a:pt x="46" y="42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8" y="34"/>
                  </a:lnTo>
                  <a:lnTo>
                    <a:pt x="50" y="40"/>
                  </a:lnTo>
                  <a:lnTo>
                    <a:pt x="57" y="40"/>
                  </a:lnTo>
                  <a:lnTo>
                    <a:pt x="57" y="36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2" y="32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2" y="28"/>
                  </a:lnTo>
                  <a:lnTo>
                    <a:pt x="46" y="27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8" y="27"/>
                  </a:lnTo>
                  <a:lnTo>
                    <a:pt x="52" y="28"/>
                  </a:lnTo>
                  <a:lnTo>
                    <a:pt x="50" y="25"/>
                  </a:lnTo>
                  <a:lnTo>
                    <a:pt x="46" y="25"/>
                  </a:lnTo>
                  <a:lnTo>
                    <a:pt x="46" y="23"/>
                  </a:lnTo>
                  <a:lnTo>
                    <a:pt x="44" y="23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3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4" y="6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3" y="17"/>
                  </a:lnTo>
                  <a:lnTo>
                    <a:pt x="31" y="19"/>
                  </a:lnTo>
                  <a:lnTo>
                    <a:pt x="25" y="23"/>
                  </a:lnTo>
                  <a:lnTo>
                    <a:pt x="19" y="23"/>
                  </a:lnTo>
                  <a:lnTo>
                    <a:pt x="15" y="21"/>
                  </a:lnTo>
                  <a:lnTo>
                    <a:pt x="12" y="23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7" y="27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15" y="40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2" y="46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6" y="55"/>
                  </a:lnTo>
                  <a:lnTo>
                    <a:pt x="8" y="57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19" y="57"/>
                  </a:lnTo>
                  <a:lnTo>
                    <a:pt x="17" y="53"/>
                  </a:lnTo>
                  <a:lnTo>
                    <a:pt x="17" y="51"/>
                  </a:lnTo>
                  <a:lnTo>
                    <a:pt x="19" y="55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03" name="Freeform 142"/>
            <p:cNvSpPr>
              <a:spLocks/>
            </p:cNvSpPr>
            <p:nvPr/>
          </p:nvSpPr>
          <p:spPr bwMode="gray">
            <a:xfrm>
              <a:off x="957" y="1767"/>
              <a:ext cx="2" cy="4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0 w 4"/>
                <a:gd name="T5" fmla="*/ 1 h 6"/>
                <a:gd name="T6" fmla="*/ 0 w 4"/>
                <a:gd name="T7" fmla="*/ 1 h 6"/>
                <a:gd name="T8" fmla="*/ 1 w 4"/>
                <a:gd name="T9" fmla="*/ 1 h 6"/>
                <a:gd name="T10" fmla="*/ 1 w 4"/>
                <a:gd name="T11" fmla="*/ 1 h 6"/>
                <a:gd name="T12" fmla="*/ 1 w 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6"/>
                <a:gd name="T23" fmla="*/ 4 w 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6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04" name="Freeform 143"/>
            <p:cNvSpPr>
              <a:spLocks/>
            </p:cNvSpPr>
            <p:nvPr/>
          </p:nvSpPr>
          <p:spPr bwMode="gray">
            <a:xfrm>
              <a:off x="935" y="1759"/>
              <a:ext cx="15" cy="12"/>
            </a:xfrm>
            <a:custGeom>
              <a:avLst/>
              <a:gdLst>
                <a:gd name="T0" fmla="*/ 1 w 25"/>
                <a:gd name="T1" fmla="*/ 1 h 21"/>
                <a:gd name="T2" fmla="*/ 1 w 25"/>
                <a:gd name="T3" fmla="*/ 1 h 21"/>
                <a:gd name="T4" fmla="*/ 1 w 25"/>
                <a:gd name="T5" fmla="*/ 1 h 21"/>
                <a:gd name="T6" fmla="*/ 1 w 25"/>
                <a:gd name="T7" fmla="*/ 1 h 21"/>
                <a:gd name="T8" fmla="*/ 1 w 25"/>
                <a:gd name="T9" fmla="*/ 1 h 21"/>
                <a:gd name="T10" fmla="*/ 1 w 25"/>
                <a:gd name="T11" fmla="*/ 1 h 21"/>
                <a:gd name="T12" fmla="*/ 1 w 25"/>
                <a:gd name="T13" fmla="*/ 0 h 21"/>
                <a:gd name="T14" fmla="*/ 1 w 25"/>
                <a:gd name="T15" fmla="*/ 0 h 21"/>
                <a:gd name="T16" fmla="*/ 1 w 25"/>
                <a:gd name="T17" fmla="*/ 1 h 21"/>
                <a:gd name="T18" fmla="*/ 1 w 25"/>
                <a:gd name="T19" fmla="*/ 1 h 21"/>
                <a:gd name="T20" fmla="*/ 0 w 25"/>
                <a:gd name="T21" fmla="*/ 1 h 21"/>
                <a:gd name="T22" fmla="*/ 1 w 25"/>
                <a:gd name="T23" fmla="*/ 1 h 21"/>
                <a:gd name="T24" fmla="*/ 1 w 25"/>
                <a:gd name="T25" fmla="*/ 1 h 21"/>
                <a:gd name="T26" fmla="*/ 1 w 25"/>
                <a:gd name="T27" fmla="*/ 1 h 21"/>
                <a:gd name="T28" fmla="*/ 1 w 25"/>
                <a:gd name="T29" fmla="*/ 1 h 21"/>
                <a:gd name="T30" fmla="*/ 1 w 25"/>
                <a:gd name="T31" fmla="*/ 1 h 21"/>
                <a:gd name="T32" fmla="*/ 1 w 25"/>
                <a:gd name="T33" fmla="*/ 1 h 21"/>
                <a:gd name="T34" fmla="*/ 1 w 25"/>
                <a:gd name="T35" fmla="*/ 1 h 21"/>
                <a:gd name="T36" fmla="*/ 1 w 25"/>
                <a:gd name="T37" fmla="*/ 1 h 21"/>
                <a:gd name="T38" fmla="*/ 1 w 25"/>
                <a:gd name="T39" fmla="*/ 1 h 21"/>
                <a:gd name="T40" fmla="*/ 1 w 25"/>
                <a:gd name="T41" fmla="*/ 1 h 21"/>
                <a:gd name="T42" fmla="*/ 1 w 25"/>
                <a:gd name="T43" fmla="*/ 1 h 21"/>
                <a:gd name="T44" fmla="*/ 1 w 25"/>
                <a:gd name="T45" fmla="*/ 1 h 21"/>
                <a:gd name="T46" fmla="*/ 1 w 25"/>
                <a:gd name="T47" fmla="*/ 1 h 21"/>
                <a:gd name="T48" fmla="*/ 1 w 25"/>
                <a:gd name="T49" fmla="*/ 1 h 21"/>
                <a:gd name="T50" fmla="*/ 1 w 25"/>
                <a:gd name="T51" fmla="*/ 1 h 21"/>
                <a:gd name="T52" fmla="*/ 1 w 25"/>
                <a:gd name="T53" fmla="*/ 1 h 21"/>
                <a:gd name="T54" fmla="*/ 1 w 25"/>
                <a:gd name="T55" fmla="*/ 1 h 21"/>
                <a:gd name="T56" fmla="*/ 1 w 25"/>
                <a:gd name="T57" fmla="*/ 1 h 21"/>
                <a:gd name="T58" fmla="*/ 1 w 25"/>
                <a:gd name="T59" fmla="*/ 1 h 21"/>
                <a:gd name="T60" fmla="*/ 1 w 25"/>
                <a:gd name="T61" fmla="*/ 1 h 21"/>
                <a:gd name="T62" fmla="*/ 1 w 25"/>
                <a:gd name="T63" fmla="*/ 1 h 21"/>
                <a:gd name="T64" fmla="*/ 1 w 25"/>
                <a:gd name="T65" fmla="*/ 1 h 21"/>
                <a:gd name="T66" fmla="*/ 1 w 25"/>
                <a:gd name="T67" fmla="*/ 1 h 21"/>
                <a:gd name="T68" fmla="*/ 1 w 25"/>
                <a:gd name="T69" fmla="*/ 1 h 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21"/>
                <a:gd name="T107" fmla="*/ 25 w 25"/>
                <a:gd name="T108" fmla="*/ 21 h 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21">
                  <a:moveTo>
                    <a:pt x="25" y="8"/>
                  </a:moveTo>
                  <a:lnTo>
                    <a:pt x="23" y="8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14" y="15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1" y="10"/>
                  </a:lnTo>
                  <a:lnTo>
                    <a:pt x="25" y="8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05" name="Freeform 144"/>
            <p:cNvSpPr>
              <a:spLocks/>
            </p:cNvSpPr>
            <p:nvPr/>
          </p:nvSpPr>
          <p:spPr bwMode="gray">
            <a:xfrm>
              <a:off x="942" y="1773"/>
              <a:ext cx="8" cy="7"/>
            </a:xfrm>
            <a:custGeom>
              <a:avLst/>
              <a:gdLst>
                <a:gd name="T0" fmla="*/ 1 w 13"/>
                <a:gd name="T1" fmla="*/ 0 h 11"/>
                <a:gd name="T2" fmla="*/ 1 w 13"/>
                <a:gd name="T3" fmla="*/ 0 h 11"/>
                <a:gd name="T4" fmla="*/ 1 w 13"/>
                <a:gd name="T5" fmla="*/ 1 h 11"/>
                <a:gd name="T6" fmla="*/ 0 w 13"/>
                <a:gd name="T7" fmla="*/ 1 h 11"/>
                <a:gd name="T8" fmla="*/ 0 w 13"/>
                <a:gd name="T9" fmla="*/ 1 h 11"/>
                <a:gd name="T10" fmla="*/ 0 w 13"/>
                <a:gd name="T11" fmla="*/ 1 h 11"/>
                <a:gd name="T12" fmla="*/ 1 w 13"/>
                <a:gd name="T13" fmla="*/ 1 h 11"/>
                <a:gd name="T14" fmla="*/ 1 w 13"/>
                <a:gd name="T15" fmla="*/ 1 h 11"/>
                <a:gd name="T16" fmla="*/ 1 w 13"/>
                <a:gd name="T17" fmla="*/ 1 h 11"/>
                <a:gd name="T18" fmla="*/ 1 w 13"/>
                <a:gd name="T19" fmla="*/ 1 h 11"/>
                <a:gd name="T20" fmla="*/ 1 w 13"/>
                <a:gd name="T21" fmla="*/ 1 h 11"/>
                <a:gd name="T22" fmla="*/ 1 w 13"/>
                <a:gd name="T23" fmla="*/ 1 h 11"/>
                <a:gd name="T24" fmla="*/ 1 w 13"/>
                <a:gd name="T25" fmla="*/ 1 h 11"/>
                <a:gd name="T26" fmla="*/ 1 w 13"/>
                <a:gd name="T27" fmla="*/ 1 h 11"/>
                <a:gd name="T28" fmla="*/ 1 w 13"/>
                <a:gd name="T29" fmla="*/ 1 h 11"/>
                <a:gd name="T30" fmla="*/ 1 w 13"/>
                <a:gd name="T31" fmla="*/ 1 h 11"/>
                <a:gd name="T32" fmla="*/ 1 w 13"/>
                <a:gd name="T33" fmla="*/ 1 h 11"/>
                <a:gd name="T34" fmla="*/ 1 w 13"/>
                <a:gd name="T35" fmla="*/ 0 h 11"/>
                <a:gd name="T36" fmla="*/ 1 w 13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11"/>
                <a:gd name="T59" fmla="*/ 13 w 13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11">
                  <a:moveTo>
                    <a:pt x="4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7"/>
                  </a:lnTo>
                  <a:lnTo>
                    <a:pt x="5" y="11"/>
                  </a:lnTo>
                  <a:lnTo>
                    <a:pt x="5" y="9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06" name="Freeform 145"/>
            <p:cNvSpPr>
              <a:spLocks/>
            </p:cNvSpPr>
            <p:nvPr/>
          </p:nvSpPr>
          <p:spPr bwMode="gray">
            <a:xfrm>
              <a:off x="919" y="1795"/>
              <a:ext cx="8" cy="11"/>
            </a:xfrm>
            <a:custGeom>
              <a:avLst/>
              <a:gdLst>
                <a:gd name="T0" fmla="*/ 1 w 15"/>
                <a:gd name="T1" fmla="*/ 1 h 19"/>
                <a:gd name="T2" fmla="*/ 1 w 15"/>
                <a:gd name="T3" fmla="*/ 1 h 19"/>
                <a:gd name="T4" fmla="*/ 1 w 15"/>
                <a:gd name="T5" fmla="*/ 1 h 19"/>
                <a:gd name="T6" fmla="*/ 1 w 15"/>
                <a:gd name="T7" fmla="*/ 1 h 19"/>
                <a:gd name="T8" fmla="*/ 1 w 15"/>
                <a:gd name="T9" fmla="*/ 1 h 19"/>
                <a:gd name="T10" fmla="*/ 1 w 15"/>
                <a:gd name="T11" fmla="*/ 1 h 19"/>
                <a:gd name="T12" fmla="*/ 1 w 15"/>
                <a:gd name="T13" fmla="*/ 1 h 19"/>
                <a:gd name="T14" fmla="*/ 1 w 15"/>
                <a:gd name="T15" fmla="*/ 1 h 19"/>
                <a:gd name="T16" fmla="*/ 1 w 15"/>
                <a:gd name="T17" fmla="*/ 1 h 19"/>
                <a:gd name="T18" fmla="*/ 1 w 15"/>
                <a:gd name="T19" fmla="*/ 0 h 19"/>
                <a:gd name="T20" fmla="*/ 1 w 15"/>
                <a:gd name="T21" fmla="*/ 0 h 19"/>
                <a:gd name="T22" fmla="*/ 1 w 15"/>
                <a:gd name="T23" fmla="*/ 1 h 19"/>
                <a:gd name="T24" fmla="*/ 1 w 15"/>
                <a:gd name="T25" fmla="*/ 1 h 19"/>
                <a:gd name="T26" fmla="*/ 1 w 15"/>
                <a:gd name="T27" fmla="*/ 1 h 19"/>
                <a:gd name="T28" fmla="*/ 1 w 15"/>
                <a:gd name="T29" fmla="*/ 1 h 19"/>
                <a:gd name="T30" fmla="*/ 1 w 15"/>
                <a:gd name="T31" fmla="*/ 1 h 19"/>
                <a:gd name="T32" fmla="*/ 1 w 15"/>
                <a:gd name="T33" fmla="*/ 1 h 19"/>
                <a:gd name="T34" fmla="*/ 1 w 15"/>
                <a:gd name="T35" fmla="*/ 1 h 19"/>
                <a:gd name="T36" fmla="*/ 1 w 15"/>
                <a:gd name="T37" fmla="*/ 1 h 19"/>
                <a:gd name="T38" fmla="*/ 1 w 15"/>
                <a:gd name="T39" fmla="*/ 1 h 19"/>
                <a:gd name="T40" fmla="*/ 1 w 15"/>
                <a:gd name="T41" fmla="*/ 1 h 19"/>
                <a:gd name="T42" fmla="*/ 1 w 15"/>
                <a:gd name="T43" fmla="*/ 1 h 19"/>
                <a:gd name="T44" fmla="*/ 1 w 15"/>
                <a:gd name="T45" fmla="*/ 1 h 19"/>
                <a:gd name="T46" fmla="*/ 1 w 15"/>
                <a:gd name="T47" fmla="*/ 1 h 19"/>
                <a:gd name="T48" fmla="*/ 0 w 15"/>
                <a:gd name="T49" fmla="*/ 1 h 19"/>
                <a:gd name="T50" fmla="*/ 1 w 15"/>
                <a:gd name="T51" fmla="*/ 1 h 19"/>
                <a:gd name="T52" fmla="*/ 1 w 15"/>
                <a:gd name="T53" fmla="*/ 1 h 19"/>
                <a:gd name="T54" fmla="*/ 1 w 15"/>
                <a:gd name="T55" fmla="*/ 1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"/>
                <a:gd name="T85" fmla="*/ 0 h 19"/>
                <a:gd name="T86" fmla="*/ 15 w 15"/>
                <a:gd name="T87" fmla="*/ 19 h 1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" h="19">
                  <a:moveTo>
                    <a:pt x="5" y="9"/>
                  </a:moveTo>
                  <a:lnTo>
                    <a:pt x="4" y="9"/>
                  </a:lnTo>
                  <a:lnTo>
                    <a:pt x="4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5" y="17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5" y="9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07" name="Freeform 146"/>
            <p:cNvSpPr>
              <a:spLocks/>
            </p:cNvSpPr>
            <p:nvPr/>
          </p:nvSpPr>
          <p:spPr bwMode="gray">
            <a:xfrm>
              <a:off x="920" y="1807"/>
              <a:ext cx="8" cy="4"/>
            </a:xfrm>
            <a:custGeom>
              <a:avLst/>
              <a:gdLst>
                <a:gd name="T0" fmla="*/ 1 w 15"/>
                <a:gd name="T1" fmla="*/ 0 h 6"/>
                <a:gd name="T2" fmla="*/ 1 w 15"/>
                <a:gd name="T3" fmla="*/ 0 h 6"/>
                <a:gd name="T4" fmla="*/ 1 w 15"/>
                <a:gd name="T5" fmla="*/ 1 h 6"/>
                <a:gd name="T6" fmla="*/ 0 w 15"/>
                <a:gd name="T7" fmla="*/ 1 h 6"/>
                <a:gd name="T8" fmla="*/ 1 w 15"/>
                <a:gd name="T9" fmla="*/ 1 h 6"/>
                <a:gd name="T10" fmla="*/ 1 w 15"/>
                <a:gd name="T11" fmla="*/ 1 h 6"/>
                <a:gd name="T12" fmla="*/ 1 w 15"/>
                <a:gd name="T13" fmla="*/ 1 h 6"/>
                <a:gd name="T14" fmla="*/ 1 w 15"/>
                <a:gd name="T15" fmla="*/ 1 h 6"/>
                <a:gd name="T16" fmla="*/ 1 w 15"/>
                <a:gd name="T17" fmla="*/ 1 h 6"/>
                <a:gd name="T18" fmla="*/ 1 w 15"/>
                <a:gd name="T19" fmla="*/ 1 h 6"/>
                <a:gd name="T20" fmla="*/ 1 w 15"/>
                <a:gd name="T21" fmla="*/ 1 h 6"/>
                <a:gd name="T22" fmla="*/ 1 w 15"/>
                <a:gd name="T23" fmla="*/ 0 h 6"/>
                <a:gd name="T24" fmla="*/ 1 w 15"/>
                <a:gd name="T25" fmla="*/ 0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6"/>
                <a:gd name="T41" fmla="*/ 15 w 15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6">
                  <a:moveTo>
                    <a:pt x="9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7" y="6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08" name="Rectangle 147"/>
            <p:cNvSpPr>
              <a:spLocks noChangeArrowheads="1"/>
            </p:cNvSpPr>
            <p:nvPr/>
          </p:nvSpPr>
          <p:spPr bwMode="gray">
            <a:xfrm>
              <a:off x="977" y="1697"/>
              <a:ext cx="1" cy="1"/>
            </a:xfrm>
            <a:prstGeom prst="rect">
              <a:avLst/>
            </a:prstGeom>
            <a:solidFill>
              <a:srgbClr val="6AA94E"/>
            </a:solidFill>
            <a:ln w="31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latin typeface="AvantGarde Md BT" pitchFamily="34" charset="0"/>
              </a:endParaRPr>
            </a:p>
          </p:txBody>
        </p:sp>
        <p:sp>
          <p:nvSpPr>
            <p:cNvPr id="9309" name="Freeform 148"/>
            <p:cNvSpPr>
              <a:spLocks/>
            </p:cNvSpPr>
            <p:nvPr/>
          </p:nvSpPr>
          <p:spPr bwMode="gray">
            <a:xfrm>
              <a:off x="991" y="1645"/>
              <a:ext cx="3" cy="1"/>
            </a:xfrm>
            <a:custGeom>
              <a:avLst/>
              <a:gdLst>
                <a:gd name="T0" fmla="*/ 2 w 4"/>
                <a:gd name="T1" fmla="*/ 0 h 2"/>
                <a:gd name="T2" fmla="*/ 2 w 4"/>
                <a:gd name="T3" fmla="*/ 1 h 2"/>
                <a:gd name="T4" fmla="*/ 2 w 4"/>
                <a:gd name="T5" fmla="*/ 1 h 2"/>
                <a:gd name="T6" fmla="*/ 0 w 4"/>
                <a:gd name="T7" fmla="*/ 1 h 2"/>
                <a:gd name="T8" fmla="*/ 0 w 4"/>
                <a:gd name="T9" fmla="*/ 0 h 2"/>
                <a:gd name="T10" fmla="*/ 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0" name="Freeform 149"/>
            <p:cNvSpPr>
              <a:spLocks/>
            </p:cNvSpPr>
            <p:nvPr/>
          </p:nvSpPr>
          <p:spPr bwMode="gray">
            <a:xfrm>
              <a:off x="980" y="1700"/>
              <a:ext cx="2" cy="1"/>
            </a:xfrm>
            <a:custGeom>
              <a:avLst/>
              <a:gdLst>
                <a:gd name="T0" fmla="*/ 1 w 4"/>
                <a:gd name="T1" fmla="*/ 0 h 1"/>
                <a:gd name="T2" fmla="*/ 1 w 4"/>
                <a:gd name="T3" fmla="*/ 0 h 1"/>
                <a:gd name="T4" fmla="*/ 0 w 4"/>
                <a:gd name="T5" fmla="*/ 0 h 1"/>
                <a:gd name="T6" fmla="*/ 1 w 4"/>
                <a:gd name="T7" fmla="*/ 0 h 1"/>
                <a:gd name="T8" fmla="*/ 1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1" name="Freeform 150"/>
            <p:cNvSpPr>
              <a:spLocks/>
            </p:cNvSpPr>
            <p:nvPr/>
          </p:nvSpPr>
          <p:spPr bwMode="gray">
            <a:xfrm>
              <a:off x="989" y="1700"/>
              <a:ext cx="2" cy="1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1 w 3"/>
                <a:gd name="T5" fmla="*/ 0 h 2"/>
                <a:gd name="T6" fmla="*/ 1 w 3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2" name="Freeform 151"/>
            <p:cNvSpPr>
              <a:spLocks/>
            </p:cNvSpPr>
            <p:nvPr/>
          </p:nvSpPr>
          <p:spPr bwMode="gray">
            <a:xfrm>
              <a:off x="970" y="1617"/>
              <a:ext cx="2" cy="6"/>
            </a:xfrm>
            <a:custGeom>
              <a:avLst/>
              <a:gdLst>
                <a:gd name="T0" fmla="*/ 0 w 4"/>
                <a:gd name="T1" fmla="*/ 1 h 10"/>
                <a:gd name="T2" fmla="*/ 1 w 4"/>
                <a:gd name="T3" fmla="*/ 1 h 10"/>
                <a:gd name="T4" fmla="*/ 1 w 4"/>
                <a:gd name="T5" fmla="*/ 1 h 10"/>
                <a:gd name="T6" fmla="*/ 1 w 4"/>
                <a:gd name="T7" fmla="*/ 0 h 10"/>
                <a:gd name="T8" fmla="*/ 1 w 4"/>
                <a:gd name="T9" fmla="*/ 1 h 10"/>
                <a:gd name="T10" fmla="*/ 0 w 4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0"/>
                <a:gd name="T20" fmla="*/ 4 w 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0">
                  <a:moveTo>
                    <a:pt x="0" y="1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10"/>
                  </a:lnTo>
                  <a:lnTo>
                    <a:pt x="0" y="1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3" name="Freeform 152"/>
            <p:cNvSpPr>
              <a:spLocks/>
            </p:cNvSpPr>
            <p:nvPr/>
          </p:nvSpPr>
          <p:spPr bwMode="gray">
            <a:xfrm>
              <a:off x="963" y="1595"/>
              <a:ext cx="36" cy="29"/>
            </a:xfrm>
            <a:custGeom>
              <a:avLst/>
              <a:gdLst>
                <a:gd name="T0" fmla="*/ 1 w 65"/>
                <a:gd name="T1" fmla="*/ 1 h 52"/>
                <a:gd name="T2" fmla="*/ 1 w 65"/>
                <a:gd name="T3" fmla="*/ 1 h 52"/>
                <a:gd name="T4" fmla="*/ 1 w 65"/>
                <a:gd name="T5" fmla="*/ 1 h 52"/>
                <a:gd name="T6" fmla="*/ 1 w 65"/>
                <a:gd name="T7" fmla="*/ 1 h 52"/>
                <a:gd name="T8" fmla="*/ 1 w 65"/>
                <a:gd name="T9" fmla="*/ 1 h 52"/>
                <a:gd name="T10" fmla="*/ 1 w 65"/>
                <a:gd name="T11" fmla="*/ 1 h 52"/>
                <a:gd name="T12" fmla="*/ 1 w 65"/>
                <a:gd name="T13" fmla="*/ 1 h 52"/>
                <a:gd name="T14" fmla="*/ 1 w 65"/>
                <a:gd name="T15" fmla="*/ 1 h 52"/>
                <a:gd name="T16" fmla="*/ 1 w 65"/>
                <a:gd name="T17" fmla="*/ 1 h 52"/>
                <a:gd name="T18" fmla="*/ 1 w 65"/>
                <a:gd name="T19" fmla="*/ 1 h 52"/>
                <a:gd name="T20" fmla="*/ 1 w 65"/>
                <a:gd name="T21" fmla="*/ 1 h 52"/>
                <a:gd name="T22" fmla="*/ 1 w 65"/>
                <a:gd name="T23" fmla="*/ 1 h 52"/>
                <a:gd name="T24" fmla="*/ 1 w 65"/>
                <a:gd name="T25" fmla="*/ 1 h 52"/>
                <a:gd name="T26" fmla="*/ 1 w 65"/>
                <a:gd name="T27" fmla="*/ 1 h 52"/>
                <a:gd name="T28" fmla="*/ 1 w 65"/>
                <a:gd name="T29" fmla="*/ 1 h 52"/>
                <a:gd name="T30" fmla="*/ 1 w 65"/>
                <a:gd name="T31" fmla="*/ 1 h 52"/>
                <a:gd name="T32" fmla="*/ 1 w 65"/>
                <a:gd name="T33" fmla="*/ 1 h 52"/>
                <a:gd name="T34" fmla="*/ 1 w 65"/>
                <a:gd name="T35" fmla="*/ 1 h 52"/>
                <a:gd name="T36" fmla="*/ 1 w 65"/>
                <a:gd name="T37" fmla="*/ 0 h 52"/>
                <a:gd name="T38" fmla="*/ 1 w 65"/>
                <a:gd name="T39" fmla="*/ 1 h 52"/>
                <a:gd name="T40" fmla="*/ 1 w 65"/>
                <a:gd name="T41" fmla="*/ 1 h 52"/>
                <a:gd name="T42" fmla="*/ 1 w 65"/>
                <a:gd name="T43" fmla="*/ 1 h 52"/>
                <a:gd name="T44" fmla="*/ 1 w 65"/>
                <a:gd name="T45" fmla="*/ 1 h 52"/>
                <a:gd name="T46" fmla="*/ 1 w 65"/>
                <a:gd name="T47" fmla="*/ 1 h 52"/>
                <a:gd name="T48" fmla="*/ 1 w 65"/>
                <a:gd name="T49" fmla="*/ 1 h 52"/>
                <a:gd name="T50" fmla="*/ 1 w 65"/>
                <a:gd name="T51" fmla="*/ 1 h 52"/>
                <a:gd name="T52" fmla="*/ 1 w 65"/>
                <a:gd name="T53" fmla="*/ 1 h 52"/>
                <a:gd name="T54" fmla="*/ 1 w 65"/>
                <a:gd name="T55" fmla="*/ 1 h 52"/>
                <a:gd name="T56" fmla="*/ 1 w 65"/>
                <a:gd name="T57" fmla="*/ 1 h 52"/>
                <a:gd name="T58" fmla="*/ 1 w 65"/>
                <a:gd name="T59" fmla="*/ 1 h 52"/>
                <a:gd name="T60" fmla="*/ 1 w 65"/>
                <a:gd name="T61" fmla="*/ 1 h 52"/>
                <a:gd name="T62" fmla="*/ 1 w 65"/>
                <a:gd name="T63" fmla="*/ 1 h 52"/>
                <a:gd name="T64" fmla="*/ 1 w 65"/>
                <a:gd name="T65" fmla="*/ 1 h 52"/>
                <a:gd name="T66" fmla="*/ 1 w 65"/>
                <a:gd name="T67" fmla="*/ 1 h 52"/>
                <a:gd name="T68" fmla="*/ 1 w 65"/>
                <a:gd name="T69" fmla="*/ 1 h 52"/>
                <a:gd name="T70" fmla="*/ 1 w 65"/>
                <a:gd name="T71" fmla="*/ 1 h 52"/>
                <a:gd name="T72" fmla="*/ 1 w 65"/>
                <a:gd name="T73" fmla="*/ 1 h 52"/>
                <a:gd name="T74" fmla="*/ 1 w 65"/>
                <a:gd name="T75" fmla="*/ 1 h 52"/>
                <a:gd name="T76" fmla="*/ 1 w 65"/>
                <a:gd name="T77" fmla="*/ 1 h 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"/>
                <a:gd name="T118" fmla="*/ 0 h 52"/>
                <a:gd name="T119" fmla="*/ 65 w 65"/>
                <a:gd name="T120" fmla="*/ 52 h 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" h="52">
                  <a:moveTo>
                    <a:pt x="55" y="18"/>
                  </a:moveTo>
                  <a:lnTo>
                    <a:pt x="57" y="19"/>
                  </a:lnTo>
                  <a:lnTo>
                    <a:pt x="65" y="18"/>
                  </a:lnTo>
                  <a:lnTo>
                    <a:pt x="63" y="16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5" y="12"/>
                  </a:lnTo>
                  <a:lnTo>
                    <a:pt x="55" y="16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49" y="14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13" y="38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3" y="42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30" y="48"/>
                  </a:lnTo>
                  <a:lnTo>
                    <a:pt x="34" y="50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4"/>
                  </a:lnTo>
                  <a:lnTo>
                    <a:pt x="40" y="46"/>
                  </a:lnTo>
                  <a:lnTo>
                    <a:pt x="42" y="50"/>
                  </a:lnTo>
                  <a:lnTo>
                    <a:pt x="46" y="52"/>
                  </a:lnTo>
                  <a:lnTo>
                    <a:pt x="47" y="50"/>
                  </a:lnTo>
                  <a:lnTo>
                    <a:pt x="44" y="48"/>
                  </a:lnTo>
                  <a:lnTo>
                    <a:pt x="42" y="44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40" y="42"/>
                  </a:lnTo>
                  <a:lnTo>
                    <a:pt x="53" y="48"/>
                  </a:lnTo>
                  <a:lnTo>
                    <a:pt x="55" y="44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4" name="Freeform 153"/>
            <p:cNvSpPr>
              <a:spLocks/>
            </p:cNvSpPr>
            <p:nvPr/>
          </p:nvSpPr>
          <p:spPr bwMode="gray">
            <a:xfrm>
              <a:off x="964" y="1578"/>
              <a:ext cx="11" cy="16"/>
            </a:xfrm>
            <a:custGeom>
              <a:avLst/>
              <a:gdLst>
                <a:gd name="T0" fmla="*/ 1 w 19"/>
                <a:gd name="T1" fmla="*/ 1 h 28"/>
                <a:gd name="T2" fmla="*/ 1 w 19"/>
                <a:gd name="T3" fmla="*/ 1 h 28"/>
                <a:gd name="T4" fmla="*/ 1 w 19"/>
                <a:gd name="T5" fmla="*/ 0 h 28"/>
                <a:gd name="T6" fmla="*/ 1 w 19"/>
                <a:gd name="T7" fmla="*/ 1 h 28"/>
                <a:gd name="T8" fmla="*/ 1 w 19"/>
                <a:gd name="T9" fmla="*/ 1 h 28"/>
                <a:gd name="T10" fmla="*/ 1 w 19"/>
                <a:gd name="T11" fmla="*/ 1 h 28"/>
                <a:gd name="T12" fmla="*/ 1 w 19"/>
                <a:gd name="T13" fmla="*/ 1 h 28"/>
                <a:gd name="T14" fmla="*/ 1 w 19"/>
                <a:gd name="T15" fmla="*/ 1 h 28"/>
                <a:gd name="T16" fmla="*/ 1 w 19"/>
                <a:gd name="T17" fmla="*/ 1 h 28"/>
                <a:gd name="T18" fmla="*/ 1 w 19"/>
                <a:gd name="T19" fmla="*/ 1 h 28"/>
                <a:gd name="T20" fmla="*/ 1 w 19"/>
                <a:gd name="T21" fmla="*/ 1 h 28"/>
                <a:gd name="T22" fmla="*/ 1 w 19"/>
                <a:gd name="T23" fmla="*/ 1 h 28"/>
                <a:gd name="T24" fmla="*/ 1 w 19"/>
                <a:gd name="T25" fmla="*/ 1 h 28"/>
                <a:gd name="T26" fmla="*/ 1 w 19"/>
                <a:gd name="T27" fmla="*/ 1 h 28"/>
                <a:gd name="T28" fmla="*/ 1 w 19"/>
                <a:gd name="T29" fmla="*/ 1 h 28"/>
                <a:gd name="T30" fmla="*/ 1 w 19"/>
                <a:gd name="T31" fmla="*/ 1 h 28"/>
                <a:gd name="T32" fmla="*/ 1 w 19"/>
                <a:gd name="T33" fmla="*/ 1 h 28"/>
                <a:gd name="T34" fmla="*/ 1 w 19"/>
                <a:gd name="T35" fmla="*/ 1 h 28"/>
                <a:gd name="T36" fmla="*/ 1 w 19"/>
                <a:gd name="T37" fmla="*/ 1 h 28"/>
                <a:gd name="T38" fmla="*/ 1 w 19"/>
                <a:gd name="T39" fmla="*/ 1 h 28"/>
                <a:gd name="T40" fmla="*/ 1 w 19"/>
                <a:gd name="T41" fmla="*/ 1 h 28"/>
                <a:gd name="T42" fmla="*/ 1 w 19"/>
                <a:gd name="T43" fmla="*/ 1 h 28"/>
                <a:gd name="T44" fmla="*/ 0 w 19"/>
                <a:gd name="T45" fmla="*/ 1 h 28"/>
                <a:gd name="T46" fmla="*/ 0 w 19"/>
                <a:gd name="T47" fmla="*/ 0 h 28"/>
                <a:gd name="T48" fmla="*/ 1 w 19"/>
                <a:gd name="T49" fmla="*/ 0 h 28"/>
                <a:gd name="T50" fmla="*/ 1 w 19"/>
                <a:gd name="T51" fmla="*/ 1 h 28"/>
                <a:gd name="T52" fmla="*/ 1 w 19"/>
                <a:gd name="T53" fmla="*/ 1 h 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"/>
                <a:gd name="T82" fmla="*/ 0 h 28"/>
                <a:gd name="T83" fmla="*/ 19 w 19"/>
                <a:gd name="T84" fmla="*/ 28 h 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" h="28">
                  <a:moveTo>
                    <a:pt x="5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5" y="13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7" y="27"/>
                  </a:lnTo>
                  <a:lnTo>
                    <a:pt x="15" y="28"/>
                  </a:lnTo>
                  <a:lnTo>
                    <a:pt x="11" y="25"/>
                  </a:lnTo>
                  <a:lnTo>
                    <a:pt x="11" y="19"/>
                  </a:lnTo>
                  <a:lnTo>
                    <a:pt x="9" y="15"/>
                  </a:lnTo>
                  <a:lnTo>
                    <a:pt x="7" y="1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5" y="6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5" name="Freeform 154"/>
            <p:cNvSpPr>
              <a:spLocks/>
            </p:cNvSpPr>
            <p:nvPr/>
          </p:nvSpPr>
          <p:spPr bwMode="gray">
            <a:xfrm>
              <a:off x="940" y="1533"/>
              <a:ext cx="83" cy="57"/>
            </a:xfrm>
            <a:custGeom>
              <a:avLst/>
              <a:gdLst>
                <a:gd name="T0" fmla="*/ 1 w 149"/>
                <a:gd name="T1" fmla="*/ 1 h 101"/>
                <a:gd name="T2" fmla="*/ 1 w 149"/>
                <a:gd name="T3" fmla="*/ 1 h 101"/>
                <a:gd name="T4" fmla="*/ 1 w 149"/>
                <a:gd name="T5" fmla="*/ 1 h 101"/>
                <a:gd name="T6" fmla="*/ 1 w 149"/>
                <a:gd name="T7" fmla="*/ 1 h 101"/>
                <a:gd name="T8" fmla="*/ 1 w 149"/>
                <a:gd name="T9" fmla="*/ 1 h 101"/>
                <a:gd name="T10" fmla="*/ 1 w 149"/>
                <a:gd name="T11" fmla="*/ 1 h 101"/>
                <a:gd name="T12" fmla="*/ 1 w 149"/>
                <a:gd name="T13" fmla="*/ 1 h 101"/>
                <a:gd name="T14" fmla="*/ 1 w 149"/>
                <a:gd name="T15" fmla="*/ 1 h 101"/>
                <a:gd name="T16" fmla="*/ 1 w 149"/>
                <a:gd name="T17" fmla="*/ 1 h 101"/>
                <a:gd name="T18" fmla="*/ 1 w 149"/>
                <a:gd name="T19" fmla="*/ 1 h 101"/>
                <a:gd name="T20" fmla="*/ 1 w 149"/>
                <a:gd name="T21" fmla="*/ 1 h 101"/>
                <a:gd name="T22" fmla="*/ 1 w 149"/>
                <a:gd name="T23" fmla="*/ 1 h 101"/>
                <a:gd name="T24" fmla="*/ 1 w 149"/>
                <a:gd name="T25" fmla="*/ 1 h 101"/>
                <a:gd name="T26" fmla="*/ 1 w 149"/>
                <a:gd name="T27" fmla="*/ 1 h 101"/>
                <a:gd name="T28" fmla="*/ 1 w 149"/>
                <a:gd name="T29" fmla="*/ 1 h 101"/>
                <a:gd name="T30" fmla="*/ 1 w 149"/>
                <a:gd name="T31" fmla="*/ 1 h 101"/>
                <a:gd name="T32" fmla="*/ 1 w 149"/>
                <a:gd name="T33" fmla="*/ 1 h 101"/>
                <a:gd name="T34" fmla="*/ 1 w 149"/>
                <a:gd name="T35" fmla="*/ 1 h 101"/>
                <a:gd name="T36" fmla="*/ 0 w 149"/>
                <a:gd name="T37" fmla="*/ 1 h 101"/>
                <a:gd name="T38" fmla="*/ 1 w 149"/>
                <a:gd name="T39" fmla="*/ 1 h 101"/>
                <a:gd name="T40" fmla="*/ 1 w 149"/>
                <a:gd name="T41" fmla="*/ 1 h 101"/>
                <a:gd name="T42" fmla="*/ 1 w 149"/>
                <a:gd name="T43" fmla="*/ 1 h 101"/>
                <a:gd name="T44" fmla="*/ 1 w 149"/>
                <a:gd name="T45" fmla="*/ 1 h 101"/>
                <a:gd name="T46" fmla="*/ 1 w 149"/>
                <a:gd name="T47" fmla="*/ 1 h 101"/>
                <a:gd name="T48" fmla="*/ 1 w 149"/>
                <a:gd name="T49" fmla="*/ 1 h 101"/>
                <a:gd name="T50" fmla="*/ 1 w 149"/>
                <a:gd name="T51" fmla="*/ 1 h 101"/>
                <a:gd name="T52" fmla="*/ 1 w 149"/>
                <a:gd name="T53" fmla="*/ 1 h 101"/>
                <a:gd name="T54" fmla="*/ 1 w 149"/>
                <a:gd name="T55" fmla="*/ 1 h 101"/>
                <a:gd name="T56" fmla="*/ 1 w 149"/>
                <a:gd name="T57" fmla="*/ 1 h 101"/>
                <a:gd name="T58" fmla="*/ 1 w 149"/>
                <a:gd name="T59" fmla="*/ 1 h 101"/>
                <a:gd name="T60" fmla="*/ 1 w 149"/>
                <a:gd name="T61" fmla="*/ 1 h 101"/>
                <a:gd name="T62" fmla="*/ 1 w 149"/>
                <a:gd name="T63" fmla="*/ 1 h 101"/>
                <a:gd name="T64" fmla="*/ 1 w 149"/>
                <a:gd name="T65" fmla="*/ 1 h 101"/>
                <a:gd name="T66" fmla="*/ 1 w 149"/>
                <a:gd name="T67" fmla="*/ 1 h 101"/>
                <a:gd name="T68" fmla="*/ 1 w 149"/>
                <a:gd name="T69" fmla="*/ 1 h 101"/>
                <a:gd name="T70" fmla="*/ 1 w 149"/>
                <a:gd name="T71" fmla="*/ 1 h 101"/>
                <a:gd name="T72" fmla="*/ 1 w 149"/>
                <a:gd name="T73" fmla="*/ 1 h 101"/>
                <a:gd name="T74" fmla="*/ 1 w 149"/>
                <a:gd name="T75" fmla="*/ 1 h 101"/>
                <a:gd name="T76" fmla="*/ 1 w 149"/>
                <a:gd name="T77" fmla="*/ 1 h 101"/>
                <a:gd name="T78" fmla="*/ 1 w 149"/>
                <a:gd name="T79" fmla="*/ 1 h 101"/>
                <a:gd name="T80" fmla="*/ 1 w 149"/>
                <a:gd name="T81" fmla="*/ 1 h 101"/>
                <a:gd name="T82" fmla="*/ 1 w 149"/>
                <a:gd name="T83" fmla="*/ 1 h 101"/>
                <a:gd name="T84" fmla="*/ 1 w 149"/>
                <a:gd name="T85" fmla="*/ 1 h 101"/>
                <a:gd name="T86" fmla="*/ 1 w 149"/>
                <a:gd name="T87" fmla="*/ 1 h 101"/>
                <a:gd name="T88" fmla="*/ 1 w 149"/>
                <a:gd name="T89" fmla="*/ 1 h 101"/>
                <a:gd name="T90" fmla="*/ 1 w 149"/>
                <a:gd name="T91" fmla="*/ 1 h 101"/>
                <a:gd name="T92" fmla="*/ 1 w 149"/>
                <a:gd name="T93" fmla="*/ 1 h 101"/>
                <a:gd name="T94" fmla="*/ 1 w 149"/>
                <a:gd name="T95" fmla="*/ 1 h 101"/>
                <a:gd name="T96" fmla="*/ 1 w 149"/>
                <a:gd name="T97" fmla="*/ 1 h 101"/>
                <a:gd name="T98" fmla="*/ 1 w 149"/>
                <a:gd name="T99" fmla="*/ 1 h 101"/>
                <a:gd name="T100" fmla="*/ 1 w 149"/>
                <a:gd name="T101" fmla="*/ 1 h 101"/>
                <a:gd name="T102" fmla="*/ 1 w 149"/>
                <a:gd name="T103" fmla="*/ 1 h 101"/>
                <a:gd name="T104" fmla="*/ 1 w 149"/>
                <a:gd name="T105" fmla="*/ 1 h 101"/>
                <a:gd name="T106" fmla="*/ 1 w 149"/>
                <a:gd name="T107" fmla="*/ 1 h 101"/>
                <a:gd name="T108" fmla="*/ 1 w 149"/>
                <a:gd name="T109" fmla="*/ 1 h 101"/>
                <a:gd name="T110" fmla="*/ 1 w 149"/>
                <a:gd name="T111" fmla="*/ 1 h 101"/>
                <a:gd name="T112" fmla="*/ 1 w 149"/>
                <a:gd name="T113" fmla="*/ 1 h 101"/>
                <a:gd name="T114" fmla="*/ 1 w 149"/>
                <a:gd name="T115" fmla="*/ 1 h 1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9"/>
                <a:gd name="T175" fmla="*/ 0 h 101"/>
                <a:gd name="T176" fmla="*/ 149 w 149"/>
                <a:gd name="T177" fmla="*/ 101 h 1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9" h="101">
                  <a:moveTo>
                    <a:pt x="95" y="76"/>
                  </a:moveTo>
                  <a:lnTo>
                    <a:pt x="97" y="78"/>
                  </a:lnTo>
                  <a:lnTo>
                    <a:pt x="99" y="76"/>
                  </a:lnTo>
                  <a:lnTo>
                    <a:pt x="110" y="78"/>
                  </a:lnTo>
                  <a:lnTo>
                    <a:pt x="112" y="76"/>
                  </a:lnTo>
                  <a:lnTo>
                    <a:pt x="114" y="78"/>
                  </a:lnTo>
                  <a:lnTo>
                    <a:pt x="118" y="80"/>
                  </a:lnTo>
                  <a:lnTo>
                    <a:pt x="116" y="76"/>
                  </a:lnTo>
                  <a:lnTo>
                    <a:pt x="122" y="74"/>
                  </a:lnTo>
                  <a:lnTo>
                    <a:pt x="126" y="76"/>
                  </a:lnTo>
                  <a:lnTo>
                    <a:pt x="128" y="80"/>
                  </a:lnTo>
                  <a:lnTo>
                    <a:pt x="126" y="80"/>
                  </a:lnTo>
                  <a:lnTo>
                    <a:pt x="126" y="82"/>
                  </a:lnTo>
                  <a:lnTo>
                    <a:pt x="128" y="84"/>
                  </a:lnTo>
                  <a:lnTo>
                    <a:pt x="126" y="87"/>
                  </a:lnTo>
                  <a:lnTo>
                    <a:pt x="126" y="89"/>
                  </a:lnTo>
                  <a:lnTo>
                    <a:pt x="124" y="91"/>
                  </a:lnTo>
                  <a:lnTo>
                    <a:pt x="124" y="97"/>
                  </a:lnTo>
                  <a:lnTo>
                    <a:pt x="116" y="99"/>
                  </a:lnTo>
                  <a:lnTo>
                    <a:pt x="109" y="97"/>
                  </a:lnTo>
                  <a:lnTo>
                    <a:pt x="107" y="97"/>
                  </a:lnTo>
                  <a:lnTo>
                    <a:pt x="107" y="95"/>
                  </a:lnTo>
                  <a:lnTo>
                    <a:pt x="107" y="93"/>
                  </a:lnTo>
                  <a:lnTo>
                    <a:pt x="107" y="87"/>
                  </a:lnTo>
                  <a:lnTo>
                    <a:pt x="109" y="85"/>
                  </a:lnTo>
                  <a:lnTo>
                    <a:pt x="120" y="85"/>
                  </a:lnTo>
                  <a:lnTo>
                    <a:pt x="118" y="84"/>
                  </a:lnTo>
                  <a:lnTo>
                    <a:pt x="114" y="82"/>
                  </a:lnTo>
                  <a:lnTo>
                    <a:pt x="116" y="80"/>
                  </a:lnTo>
                  <a:lnTo>
                    <a:pt x="109" y="78"/>
                  </a:lnTo>
                  <a:lnTo>
                    <a:pt x="107" y="84"/>
                  </a:lnTo>
                  <a:lnTo>
                    <a:pt x="103" y="85"/>
                  </a:lnTo>
                  <a:lnTo>
                    <a:pt x="105" y="87"/>
                  </a:lnTo>
                  <a:lnTo>
                    <a:pt x="103" y="89"/>
                  </a:lnTo>
                  <a:lnTo>
                    <a:pt x="103" y="91"/>
                  </a:lnTo>
                  <a:lnTo>
                    <a:pt x="105" y="93"/>
                  </a:lnTo>
                  <a:lnTo>
                    <a:pt x="103" y="95"/>
                  </a:lnTo>
                  <a:lnTo>
                    <a:pt x="99" y="95"/>
                  </a:lnTo>
                  <a:lnTo>
                    <a:pt x="101" y="95"/>
                  </a:lnTo>
                  <a:lnTo>
                    <a:pt x="105" y="97"/>
                  </a:lnTo>
                  <a:lnTo>
                    <a:pt x="107" y="99"/>
                  </a:lnTo>
                  <a:lnTo>
                    <a:pt x="107" y="101"/>
                  </a:lnTo>
                  <a:lnTo>
                    <a:pt x="101" y="101"/>
                  </a:lnTo>
                  <a:lnTo>
                    <a:pt x="99" y="99"/>
                  </a:lnTo>
                  <a:lnTo>
                    <a:pt x="99" y="97"/>
                  </a:lnTo>
                  <a:lnTo>
                    <a:pt x="95" y="97"/>
                  </a:lnTo>
                  <a:lnTo>
                    <a:pt x="95" y="99"/>
                  </a:lnTo>
                  <a:lnTo>
                    <a:pt x="97" y="99"/>
                  </a:lnTo>
                  <a:lnTo>
                    <a:pt x="99" y="99"/>
                  </a:lnTo>
                  <a:lnTo>
                    <a:pt x="91" y="101"/>
                  </a:lnTo>
                  <a:lnTo>
                    <a:pt x="88" y="99"/>
                  </a:lnTo>
                  <a:lnTo>
                    <a:pt x="86" y="97"/>
                  </a:lnTo>
                  <a:lnTo>
                    <a:pt x="84" y="97"/>
                  </a:lnTo>
                  <a:lnTo>
                    <a:pt x="84" y="95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4" y="93"/>
                  </a:lnTo>
                  <a:lnTo>
                    <a:pt x="76" y="97"/>
                  </a:lnTo>
                  <a:lnTo>
                    <a:pt x="76" y="99"/>
                  </a:lnTo>
                  <a:lnTo>
                    <a:pt x="74" y="99"/>
                  </a:lnTo>
                  <a:lnTo>
                    <a:pt x="70" y="99"/>
                  </a:lnTo>
                  <a:lnTo>
                    <a:pt x="69" y="97"/>
                  </a:lnTo>
                  <a:lnTo>
                    <a:pt x="69" y="95"/>
                  </a:lnTo>
                  <a:lnTo>
                    <a:pt x="70" y="93"/>
                  </a:lnTo>
                  <a:lnTo>
                    <a:pt x="70" y="91"/>
                  </a:lnTo>
                  <a:lnTo>
                    <a:pt x="69" y="89"/>
                  </a:lnTo>
                  <a:lnTo>
                    <a:pt x="69" y="85"/>
                  </a:lnTo>
                  <a:lnTo>
                    <a:pt x="67" y="85"/>
                  </a:lnTo>
                  <a:lnTo>
                    <a:pt x="59" y="78"/>
                  </a:lnTo>
                  <a:lnTo>
                    <a:pt x="63" y="76"/>
                  </a:lnTo>
                  <a:lnTo>
                    <a:pt x="65" y="78"/>
                  </a:lnTo>
                  <a:lnTo>
                    <a:pt x="67" y="76"/>
                  </a:lnTo>
                  <a:lnTo>
                    <a:pt x="69" y="78"/>
                  </a:lnTo>
                  <a:lnTo>
                    <a:pt x="70" y="78"/>
                  </a:lnTo>
                  <a:lnTo>
                    <a:pt x="72" y="76"/>
                  </a:lnTo>
                  <a:lnTo>
                    <a:pt x="70" y="74"/>
                  </a:lnTo>
                  <a:lnTo>
                    <a:pt x="67" y="76"/>
                  </a:lnTo>
                  <a:lnTo>
                    <a:pt x="59" y="76"/>
                  </a:lnTo>
                  <a:lnTo>
                    <a:pt x="51" y="70"/>
                  </a:lnTo>
                  <a:lnTo>
                    <a:pt x="49" y="70"/>
                  </a:lnTo>
                  <a:lnTo>
                    <a:pt x="48" y="70"/>
                  </a:lnTo>
                  <a:lnTo>
                    <a:pt x="46" y="68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0" y="63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7" y="70"/>
                  </a:lnTo>
                  <a:lnTo>
                    <a:pt x="25" y="68"/>
                  </a:lnTo>
                  <a:lnTo>
                    <a:pt x="21" y="66"/>
                  </a:lnTo>
                  <a:lnTo>
                    <a:pt x="19" y="65"/>
                  </a:lnTo>
                  <a:lnTo>
                    <a:pt x="17" y="63"/>
                  </a:lnTo>
                  <a:lnTo>
                    <a:pt x="17" y="61"/>
                  </a:lnTo>
                  <a:lnTo>
                    <a:pt x="21" y="59"/>
                  </a:lnTo>
                  <a:lnTo>
                    <a:pt x="19" y="55"/>
                  </a:lnTo>
                  <a:lnTo>
                    <a:pt x="17" y="55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5" y="59"/>
                  </a:lnTo>
                  <a:lnTo>
                    <a:pt x="9" y="57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6" y="51"/>
                  </a:lnTo>
                  <a:lnTo>
                    <a:pt x="4" y="51"/>
                  </a:lnTo>
                  <a:lnTo>
                    <a:pt x="2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8" y="49"/>
                  </a:lnTo>
                  <a:lnTo>
                    <a:pt x="9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9" y="40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3" y="38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17" y="21"/>
                  </a:lnTo>
                  <a:lnTo>
                    <a:pt x="21" y="17"/>
                  </a:lnTo>
                  <a:lnTo>
                    <a:pt x="25" y="19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21"/>
                  </a:lnTo>
                  <a:lnTo>
                    <a:pt x="34" y="23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51" y="34"/>
                  </a:lnTo>
                  <a:lnTo>
                    <a:pt x="53" y="30"/>
                  </a:lnTo>
                  <a:lnTo>
                    <a:pt x="53" y="26"/>
                  </a:lnTo>
                  <a:lnTo>
                    <a:pt x="55" y="26"/>
                  </a:lnTo>
                  <a:lnTo>
                    <a:pt x="55" y="23"/>
                  </a:lnTo>
                  <a:lnTo>
                    <a:pt x="53" y="21"/>
                  </a:lnTo>
                  <a:lnTo>
                    <a:pt x="53" y="19"/>
                  </a:lnTo>
                  <a:lnTo>
                    <a:pt x="63" y="17"/>
                  </a:lnTo>
                  <a:lnTo>
                    <a:pt x="65" y="13"/>
                  </a:lnTo>
                  <a:lnTo>
                    <a:pt x="65" y="11"/>
                  </a:lnTo>
                  <a:lnTo>
                    <a:pt x="65" y="9"/>
                  </a:lnTo>
                  <a:lnTo>
                    <a:pt x="63" y="9"/>
                  </a:lnTo>
                  <a:lnTo>
                    <a:pt x="67" y="9"/>
                  </a:lnTo>
                  <a:lnTo>
                    <a:pt x="69" y="5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0" y="7"/>
                  </a:lnTo>
                  <a:lnTo>
                    <a:pt x="70" y="9"/>
                  </a:lnTo>
                  <a:lnTo>
                    <a:pt x="72" y="17"/>
                  </a:lnTo>
                  <a:lnTo>
                    <a:pt x="72" y="15"/>
                  </a:lnTo>
                  <a:lnTo>
                    <a:pt x="70" y="13"/>
                  </a:lnTo>
                  <a:lnTo>
                    <a:pt x="69" y="13"/>
                  </a:lnTo>
                  <a:lnTo>
                    <a:pt x="65" y="17"/>
                  </a:lnTo>
                  <a:lnTo>
                    <a:pt x="65" y="19"/>
                  </a:lnTo>
                  <a:lnTo>
                    <a:pt x="69" y="21"/>
                  </a:lnTo>
                  <a:lnTo>
                    <a:pt x="70" y="21"/>
                  </a:lnTo>
                  <a:lnTo>
                    <a:pt x="72" y="21"/>
                  </a:lnTo>
                  <a:lnTo>
                    <a:pt x="70" y="23"/>
                  </a:lnTo>
                  <a:lnTo>
                    <a:pt x="72" y="23"/>
                  </a:lnTo>
                  <a:lnTo>
                    <a:pt x="74" y="23"/>
                  </a:lnTo>
                  <a:lnTo>
                    <a:pt x="78" y="23"/>
                  </a:lnTo>
                  <a:lnTo>
                    <a:pt x="80" y="26"/>
                  </a:lnTo>
                  <a:lnTo>
                    <a:pt x="80" y="28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2" y="23"/>
                  </a:lnTo>
                  <a:lnTo>
                    <a:pt x="84" y="23"/>
                  </a:lnTo>
                  <a:lnTo>
                    <a:pt x="86" y="24"/>
                  </a:lnTo>
                  <a:lnTo>
                    <a:pt x="89" y="24"/>
                  </a:lnTo>
                  <a:lnTo>
                    <a:pt x="88" y="21"/>
                  </a:lnTo>
                  <a:lnTo>
                    <a:pt x="91" y="21"/>
                  </a:lnTo>
                  <a:lnTo>
                    <a:pt x="95" y="23"/>
                  </a:lnTo>
                  <a:lnTo>
                    <a:pt x="97" y="23"/>
                  </a:lnTo>
                  <a:lnTo>
                    <a:pt x="93" y="19"/>
                  </a:lnTo>
                  <a:lnTo>
                    <a:pt x="89" y="21"/>
                  </a:lnTo>
                  <a:lnTo>
                    <a:pt x="86" y="19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1" y="13"/>
                  </a:lnTo>
                  <a:lnTo>
                    <a:pt x="95" y="13"/>
                  </a:lnTo>
                  <a:lnTo>
                    <a:pt x="95" y="9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103" y="4"/>
                  </a:lnTo>
                  <a:lnTo>
                    <a:pt x="103" y="5"/>
                  </a:lnTo>
                  <a:lnTo>
                    <a:pt x="105" y="5"/>
                  </a:lnTo>
                  <a:lnTo>
                    <a:pt x="107" y="2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2" y="0"/>
                  </a:lnTo>
                  <a:lnTo>
                    <a:pt x="109" y="2"/>
                  </a:lnTo>
                  <a:lnTo>
                    <a:pt x="110" y="4"/>
                  </a:lnTo>
                  <a:lnTo>
                    <a:pt x="114" y="5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6" y="7"/>
                  </a:lnTo>
                  <a:lnTo>
                    <a:pt x="118" y="11"/>
                  </a:lnTo>
                  <a:lnTo>
                    <a:pt x="120" y="11"/>
                  </a:lnTo>
                  <a:lnTo>
                    <a:pt x="120" y="13"/>
                  </a:lnTo>
                  <a:lnTo>
                    <a:pt x="118" y="15"/>
                  </a:lnTo>
                  <a:lnTo>
                    <a:pt x="116" y="13"/>
                  </a:lnTo>
                  <a:lnTo>
                    <a:pt x="114" y="17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18" y="19"/>
                  </a:lnTo>
                  <a:lnTo>
                    <a:pt x="116" y="21"/>
                  </a:lnTo>
                  <a:lnTo>
                    <a:pt x="105" y="19"/>
                  </a:lnTo>
                  <a:lnTo>
                    <a:pt x="103" y="21"/>
                  </a:lnTo>
                  <a:lnTo>
                    <a:pt x="107" y="21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12" y="24"/>
                  </a:lnTo>
                  <a:lnTo>
                    <a:pt x="114" y="24"/>
                  </a:lnTo>
                  <a:lnTo>
                    <a:pt x="118" y="24"/>
                  </a:lnTo>
                  <a:lnTo>
                    <a:pt x="118" y="23"/>
                  </a:lnTo>
                  <a:lnTo>
                    <a:pt x="120" y="23"/>
                  </a:lnTo>
                  <a:lnTo>
                    <a:pt x="122" y="24"/>
                  </a:lnTo>
                  <a:lnTo>
                    <a:pt x="126" y="23"/>
                  </a:lnTo>
                  <a:lnTo>
                    <a:pt x="124" y="23"/>
                  </a:lnTo>
                  <a:lnTo>
                    <a:pt x="126" y="19"/>
                  </a:lnTo>
                  <a:lnTo>
                    <a:pt x="128" y="17"/>
                  </a:lnTo>
                  <a:lnTo>
                    <a:pt x="129" y="17"/>
                  </a:lnTo>
                  <a:lnTo>
                    <a:pt x="129" y="19"/>
                  </a:lnTo>
                  <a:lnTo>
                    <a:pt x="128" y="19"/>
                  </a:lnTo>
                  <a:lnTo>
                    <a:pt x="129" y="21"/>
                  </a:lnTo>
                  <a:lnTo>
                    <a:pt x="126" y="21"/>
                  </a:lnTo>
                  <a:lnTo>
                    <a:pt x="128" y="23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8"/>
                  </a:lnTo>
                  <a:lnTo>
                    <a:pt x="128" y="28"/>
                  </a:lnTo>
                  <a:lnTo>
                    <a:pt x="128" y="26"/>
                  </a:lnTo>
                  <a:lnTo>
                    <a:pt x="131" y="26"/>
                  </a:lnTo>
                  <a:lnTo>
                    <a:pt x="131" y="24"/>
                  </a:lnTo>
                  <a:lnTo>
                    <a:pt x="129" y="26"/>
                  </a:lnTo>
                  <a:lnTo>
                    <a:pt x="128" y="24"/>
                  </a:lnTo>
                  <a:lnTo>
                    <a:pt x="129" y="24"/>
                  </a:lnTo>
                  <a:lnTo>
                    <a:pt x="131" y="24"/>
                  </a:lnTo>
                  <a:lnTo>
                    <a:pt x="135" y="24"/>
                  </a:lnTo>
                  <a:lnTo>
                    <a:pt x="137" y="24"/>
                  </a:lnTo>
                  <a:lnTo>
                    <a:pt x="135" y="23"/>
                  </a:lnTo>
                  <a:lnTo>
                    <a:pt x="133" y="23"/>
                  </a:lnTo>
                  <a:lnTo>
                    <a:pt x="131" y="21"/>
                  </a:lnTo>
                  <a:lnTo>
                    <a:pt x="131" y="19"/>
                  </a:lnTo>
                  <a:lnTo>
                    <a:pt x="133" y="19"/>
                  </a:lnTo>
                  <a:lnTo>
                    <a:pt x="137" y="21"/>
                  </a:lnTo>
                  <a:lnTo>
                    <a:pt x="139" y="26"/>
                  </a:lnTo>
                  <a:lnTo>
                    <a:pt x="141" y="26"/>
                  </a:lnTo>
                  <a:lnTo>
                    <a:pt x="145" y="26"/>
                  </a:lnTo>
                  <a:lnTo>
                    <a:pt x="145" y="24"/>
                  </a:lnTo>
                  <a:lnTo>
                    <a:pt x="149" y="28"/>
                  </a:lnTo>
                  <a:lnTo>
                    <a:pt x="149" y="30"/>
                  </a:lnTo>
                  <a:lnTo>
                    <a:pt x="145" y="36"/>
                  </a:lnTo>
                  <a:lnTo>
                    <a:pt x="143" y="38"/>
                  </a:lnTo>
                  <a:lnTo>
                    <a:pt x="141" y="40"/>
                  </a:lnTo>
                  <a:lnTo>
                    <a:pt x="139" y="44"/>
                  </a:lnTo>
                  <a:lnTo>
                    <a:pt x="137" y="47"/>
                  </a:lnTo>
                  <a:lnTo>
                    <a:pt x="131" y="42"/>
                  </a:lnTo>
                  <a:lnTo>
                    <a:pt x="129" y="40"/>
                  </a:lnTo>
                  <a:lnTo>
                    <a:pt x="126" y="36"/>
                  </a:lnTo>
                  <a:lnTo>
                    <a:pt x="124" y="36"/>
                  </a:lnTo>
                  <a:lnTo>
                    <a:pt x="122" y="36"/>
                  </a:lnTo>
                  <a:lnTo>
                    <a:pt x="120" y="34"/>
                  </a:lnTo>
                  <a:lnTo>
                    <a:pt x="118" y="34"/>
                  </a:lnTo>
                  <a:lnTo>
                    <a:pt x="116" y="32"/>
                  </a:lnTo>
                  <a:lnTo>
                    <a:pt x="118" y="30"/>
                  </a:lnTo>
                  <a:lnTo>
                    <a:pt x="116" y="28"/>
                  </a:lnTo>
                  <a:lnTo>
                    <a:pt x="112" y="28"/>
                  </a:lnTo>
                  <a:lnTo>
                    <a:pt x="110" y="26"/>
                  </a:lnTo>
                  <a:lnTo>
                    <a:pt x="109" y="28"/>
                  </a:lnTo>
                  <a:lnTo>
                    <a:pt x="109" y="30"/>
                  </a:lnTo>
                  <a:lnTo>
                    <a:pt x="103" y="30"/>
                  </a:lnTo>
                  <a:lnTo>
                    <a:pt x="105" y="32"/>
                  </a:lnTo>
                  <a:lnTo>
                    <a:pt x="110" y="34"/>
                  </a:lnTo>
                  <a:lnTo>
                    <a:pt x="110" y="36"/>
                  </a:lnTo>
                  <a:lnTo>
                    <a:pt x="109" y="38"/>
                  </a:lnTo>
                  <a:lnTo>
                    <a:pt x="107" y="38"/>
                  </a:lnTo>
                  <a:lnTo>
                    <a:pt x="107" y="40"/>
                  </a:lnTo>
                  <a:lnTo>
                    <a:pt x="107" y="42"/>
                  </a:lnTo>
                  <a:lnTo>
                    <a:pt x="110" y="40"/>
                  </a:lnTo>
                  <a:lnTo>
                    <a:pt x="112" y="42"/>
                  </a:lnTo>
                  <a:lnTo>
                    <a:pt x="116" y="44"/>
                  </a:lnTo>
                  <a:lnTo>
                    <a:pt x="118" y="44"/>
                  </a:lnTo>
                  <a:lnTo>
                    <a:pt x="122" y="45"/>
                  </a:lnTo>
                  <a:lnTo>
                    <a:pt x="120" y="45"/>
                  </a:lnTo>
                  <a:lnTo>
                    <a:pt x="118" y="44"/>
                  </a:lnTo>
                  <a:lnTo>
                    <a:pt x="116" y="44"/>
                  </a:lnTo>
                  <a:lnTo>
                    <a:pt x="114" y="45"/>
                  </a:lnTo>
                  <a:lnTo>
                    <a:pt x="118" y="47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0" y="49"/>
                  </a:lnTo>
                  <a:lnTo>
                    <a:pt x="120" y="53"/>
                  </a:lnTo>
                  <a:lnTo>
                    <a:pt x="118" y="53"/>
                  </a:lnTo>
                  <a:lnTo>
                    <a:pt x="114" y="55"/>
                  </a:lnTo>
                  <a:lnTo>
                    <a:pt x="112" y="55"/>
                  </a:lnTo>
                  <a:lnTo>
                    <a:pt x="116" y="55"/>
                  </a:lnTo>
                  <a:lnTo>
                    <a:pt x="118" y="55"/>
                  </a:lnTo>
                  <a:lnTo>
                    <a:pt x="120" y="53"/>
                  </a:lnTo>
                  <a:lnTo>
                    <a:pt x="118" y="55"/>
                  </a:lnTo>
                  <a:lnTo>
                    <a:pt x="120" y="57"/>
                  </a:lnTo>
                  <a:lnTo>
                    <a:pt x="122" y="59"/>
                  </a:lnTo>
                  <a:lnTo>
                    <a:pt x="126" y="55"/>
                  </a:lnTo>
                  <a:lnTo>
                    <a:pt x="128" y="57"/>
                  </a:lnTo>
                  <a:lnTo>
                    <a:pt x="129" y="57"/>
                  </a:lnTo>
                  <a:lnTo>
                    <a:pt x="131" y="55"/>
                  </a:lnTo>
                  <a:lnTo>
                    <a:pt x="131" y="53"/>
                  </a:lnTo>
                  <a:lnTo>
                    <a:pt x="133" y="53"/>
                  </a:lnTo>
                  <a:lnTo>
                    <a:pt x="137" y="53"/>
                  </a:lnTo>
                  <a:lnTo>
                    <a:pt x="137" y="57"/>
                  </a:lnTo>
                  <a:lnTo>
                    <a:pt x="135" y="59"/>
                  </a:lnTo>
                  <a:lnTo>
                    <a:pt x="135" y="63"/>
                  </a:lnTo>
                  <a:lnTo>
                    <a:pt x="131" y="68"/>
                  </a:lnTo>
                  <a:lnTo>
                    <a:pt x="129" y="70"/>
                  </a:lnTo>
                  <a:lnTo>
                    <a:pt x="128" y="72"/>
                  </a:lnTo>
                  <a:lnTo>
                    <a:pt x="120" y="74"/>
                  </a:lnTo>
                  <a:lnTo>
                    <a:pt x="118" y="72"/>
                  </a:lnTo>
                  <a:lnTo>
                    <a:pt x="116" y="70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0" y="74"/>
                  </a:lnTo>
                  <a:lnTo>
                    <a:pt x="109" y="72"/>
                  </a:lnTo>
                  <a:lnTo>
                    <a:pt x="107" y="72"/>
                  </a:lnTo>
                  <a:lnTo>
                    <a:pt x="101" y="70"/>
                  </a:lnTo>
                  <a:lnTo>
                    <a:pt x="101" y="72"/>
                  </a:lnTo>
                  <a:lnTo>
                    <a:pt x="103" y="72"/>
                  </a:lnTo>
                  <a:lnTo>
                    <a:pt x="105" y="74"/>
                  </a:lnTo>
                  <a:lnTo>
                    <a:pt x="103" y="74"/>
                  </a:lnTo>
                  <a:lnTo>
                    <a:pt x="99" y="74"/>
                  </a:lnTo>
                  <a:lnTo>
                    <a:pt x="95" y="76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6" name="Freeform 155"/>
            <p:cNvSpPr>
              <a:spLocks/>
            </p:cNvSpPr>
            <p:nvPr/>
          </p:nvSpPr>
          <p:spPr bwMode="gray">
            <a:xfrm>
              <a:off x="995" y="1620"/>
              <a:ext cx="8" cy="8"/>
            </a:xfrm>
            <a:custGeom>
              <a:avLst/>
              <a:gdLst>
                <a:gd name="T0" fmla="*/ 1 w 13"/>
                <a:gd name="T1" fmla="*/ 0 h 14"/>
                <a:gd name="T2" fmla="*/ 1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0 w 13"/>
                <a:gd name="T23" fmla="*/ 1 h 14"/>
                <a:gd name="T24" fmla="*/ 0 w 13"/>
                <a:gd name="T25" fmla="*/ 1 h 14"/>
                <a:gd name="T26" fmla="*/ 0 w 13"/>
                <a:gd name="T27" fmla="*/ 1 h 14"/>
                <a:gd name="T28" fmla="*/ 1 w 13"/>
                <a:gd name="T29" fmla="*/ 1 h 14"/>
                <a:gd name="T30" fmla="*/ 1 w 13"/>
                <a:gd name="T31" fmla="*/ 0 h 14"/>
                <a:gd name="T32" fmla="*/ 1 w 13"/>
                <a:gd name="T33" fmla="*/ 1 h 14"/>
                <a:gd name="T34" fmla="*/ 1 w 13"/>
                <a:gd name="T35" fmla="*/ 0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14"/>
                <a:gd name="T56" fmla="*/ 13 w 13"/>
                <a:gd name="T57" fmla="*/ 14 h 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14">
                  <a:moveTo>
                    <a:pt x="10" y="0"/>
                  </a:moveTo>
                  <a:lnTo>
                    <a:pt x="11" y="0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7" name="Freeform 156"/>
            <p:cNvSpPr>
              <a:spLocks/>
            </p:cNvSpPr>
            <p:nvPr/>
          </p:nvSpPr>
          <p:spPr bwMode="gray">
            <a:xfrm>
              <a:off x="987" y="1590"/>
              <a:ext cx="12" cy="10"/>
            </a:xfrm>
            <a:custGeom>
              <a:avLst/>
              <a:gdLst>
                <a:gd name="T0" fmla="*/ 1 w 23"/>
                <a:gd name="T1" fmla="*/ 1 h 17"/>
                <a:gd name="T2" fmla="*/ 1 w 23"/>
                <a:gd name="T3" fmla="*/ 1 h 17"/>
                <a:gd name="T4" fmla="*/ 1 w 23"/>
                <a:gd name="T5" fmla="*/ 1 h 17"/>
                <a:gd name="T6" fmla="*/ 0 w 23"/>
                <a:gd name="T7" fmla="*/ 1 h 17"/>
                <a:gd name="T8" fmla="*/ 1 w 23"/>
                <a:gd name="T9" fmla="*/ 1 h 17"/>
                <a:gd name="T10" fmla="*/ 1 w 23"/>
                <a:gd name="T11" fmla="*/ 1 h 17"/>
                <a:gd name="T12" fmla="*/ 1 w 23"/>
                <a:gd name="T13" fmla="*/ 1 h 17"/>
                <a:gd name="T14" fmla="*/ 1 w 23"/>
                <a:gd name="T15" fmla="*/ 1 h 17"/>
                <a:gd name="T16" fmla="*/ 1 w 23"/>
                <a:gd name="T17" fmla="*/ 1 h 17"/>
                <a:gd name="T18" fmla="*/ 1 w 23"/>
                <a:gd name="T19" fmla="*/ 1 h 17"/>
                <a:gd name="T20" fmla="*/ 1 w 23"/>
                <a:gd name="T21" fmla="*/ 1 h 17"/>
                <a:gd name="T22" fmla="*/ 1 w 23"/>
                <a:gd name="T23" fmla="*/ 1 h 17"/>
                <a:gd name="T24" fmla="*/ 1 w 23"/>
                <a:gd name="T25" fmla="*/ 1 h 17"/>
                <a:gd name="T26" fmla="*/ 1 w 23"/>
                <a:gd name="T27" fmla="*/ 1 h 17"/>
                <a:gd name="T28" fmla="*/ 1 w 23"/>
                <a:gd name="T29" fmla="*/ 1 h 17"/>
                <a:gd name="T30" fmla="*/ 1 w 23"/>
                <a:gd name="T31" fmla="*/ 1 h 17"/>
                <a:gd name="T32" fmla="*/ 1 w 23"/>
                <a:gd name="T33" fmla="*/ 1 h 17"/>
                <a:gd name="T34" fmla="*/ 1 w 23"/>
                <a:gd name="T35" fmla="*/ 1 h 17"/>
                <a:gd name="T36" fmla="*/ 1 w 23"/>
                <a:gd name="T37" fmla="*/ 1 h 17"/>
                <a:gd name="T38" fmla="*/ 1 w 23"/>
                <a:gd name="T39" fmla="*/ 1 h 17"/>
                <a:gd name="T40" fmla="*/ 1 w 23"/>
                <a:gd name="T41" fmla="*/ 1 h 17"/>
                <a:gd name="T42" fmla="*/ 1 w 23"/>
                <a:gd name="T43" fmla="*/ 1 h 17"/>
                <a:gd name="T44" fmla="*/ 1 w 23"/>
                <a:gd name="T45" fmla="*/ 0 h 17"/>
                <a:gd name="T46" fmla="*/ 1 w 23"/>
                <a:gd name="T47" fmla="*/ 1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17"/>
                <a:gd name="T74" fmla="*/ 23 w 23"/>
                <a:gd name="T75" fmla="*/ 17 h 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17">
                  <a:moveTo>
                    <a:pt x="11" y="4"/>
                  </a:moveTo>
                  <a:lnTo>
                    <a:pt x="9" y="4"/>
                  </a:lnTo>
                  <a:lnTo>
                    <a:pt x="4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5" y="9"/>
                  </a:lnTo>
                  <a:lnTo>
                    <a:pt x="7" y="11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9" y="17"/>
                  </a:lnTo>
                  <a:lnTo>
                    <a:pt x="21" y="15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1" y="11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7" y="2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8" name="Freeform 157"/>
            <p:cNvSpPr>
              <a:spLocks/>
            </p:cNvSpPr>
            <p:nvPr/>
          </p:nvSpPr>
          <p:spPr bwMode="gray">
            <a:xfrm>
              <a:off x="991" y="1619"/>
              <a:ext cx="3" cy="1"/>
            </a:xfrm>
            <a:custGeom>
              <a:avLst/>
              <a:gdLst>
                <a:gd name="T0" fmla="*/ 2 w 4"/>
                <a:gd name="T1" fmla="*/ 1 h 2"/>
                <a:gd name="T2" fmla="*/ 2 w 4"/>
                <a:gd name="T3" fmla="*/ 1 h 2"/>
                <a:gd name="T4" fmla="*/ 0 w 4"/>
                <a:gd name="T5" fmla="*/ 1 h 2"/>
                <a:gd name="T6" fmla="*/ 0 w 4"/>
                <a:gd name="T7" fmla="*/ 0 h 2"/>
                <a:gd name="T8" fmla="*/ 2 w 4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4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19" name="Freeform 158"/>
            <p:cNvSpPr>
              <a:spLocks/>
            </p:cNvSpPr>
            <p:nvPr/>
          </p:nvSpPr>
          <p:spPr bwMode="gray">
            <a:xfrm>
              <a:off x="990" y="1590"/>
              <a:ext cx="4" cy="2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2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4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20" name="Freeform 159"/>
            <p:cNvSpPr>
              <a:spLocks/>
            </p:cNvSpPr>
            <p:nvPr/>
          </p:nvSpPr>
          <p:spPr bwMode="gray">
            <a:xfrm>
              <a:off x="991" y="1590"/>
              <a:ext cx="4" cy="2"/>
            </a:xfrm>
            <a:custGeom>
              <a:avLst/>
              <a:gdLst>
                <a:gd name="T0" fmla="*/ 1 w 8"/>
                <a:gd name="T1" fmla="*/ 1 h 4"/>
                <a:gd name="T2" fmla="*/ 1 w 8"/>
                <a:gd name="T3" fmla="*/ 1 h 4"/>
                <a:gd name="T4" fmla="*/ 1 w 8"/>
                <a:gd name="T5" fmla="*/ 1 h 4"/>
                <a:gd name="T6" fmla="*/ 1 w 8"/>
                <a:gd name="T7" fmla="*/ 0 h 4"/>
                <a:gd name="T8" fmla="*/ 0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4" y="4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21" name="Freeform 160"/>
            <p:cNvSpPr>
              <a:spLocks/>
            </p:cNvSpPr>
            <p:nvPr/>
          </p:nvSpPr>
          <p:spPr bwMode="gray">
            <a:xfrm>
              <a:off x="994" y="1591"/>
              <a:ext cx="2" cy="1"/>
            </a:xfrm>
            <a:custGeom>
              <a:avLst/>
              <a:gdLst>
                <a:gd name="T0" fmla="*/ 0 w 6"/>
                <a:gd name="T1" fmla="*/ 0 h 2"/>
                <a:gd name="T2" fmla="*/ 0 w 6"/>
                <a:gd name="T3" fmla="*/ 1 h 2"/>
                <a:gd name="T4" fmla="*/ 0 w 6"/>
                <a:gd name="T5" fmla="*/ 1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2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22" name="Freeform 161"/>
            <p:cNvSpPr>
              <a:spLocks/>
            </p:cNvSpPr>
            <p:nvPr/>
          </p:nvSpPr>
          <p:spPr bwMode="gray">
            <a:xfrm>
              <a:off x="1006" y="1591"/>
              <a:ext cx="5" cy="3"/>
            </a:xfrm>
            <a:custGeom>
              <a:avLst/>
              <a:gdLst>
                <a:gd name="T0" fmla="*/ 1 w 8"/>
                <a:gd name="T1" fmla="*/ 3 h 3"/>
                <a:gd name="T2" fmla="*/ 1 w 8"/>
                <a:gd name="T3" fmla="*/ 3 h 3"/>
                <a:gd name="T4" fmla="*/ 1 w 8"/>
                <a:gd name="T5" fmla="*/ 2 h 3"/>
                <a:gd name="T6" fmla="*/ 1 w 8"/>
                <a:gd name="T7" fmla="*/ 0 h 3"/>
                <a:gd name="T8" fmla="*/ 1 w 8"/>
                <a:gd name="T9" fmla="*/ 0 h 3"/>
                <a:gd name="T10" fmla="*/ 0 w 8"/>
                <a:gd name="T11" fmla="*/ 2 h 3"/>
                <a:gd name="T12" fmla="*/ 0 w 8"/>
                <a:gd name="T13" fmla="*/ 3 h 3"/>
                <a:gd name="T14" fmla="*/ 1 w 8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3"/>
                <a:gd name="T26" fmla="*/ 8 w 8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3">
                  <a:moveTo>
                    <a:pt x="2" y="3"/>
                  </a:moveTo>
                  <a:lnTo>
                    <a:pt x="4" y="3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23" name="Freeform 162"/>
            <p:cNvSpPr>
              <a:spLocks/>
            </p:cNvSpPr>
            <p:nvPr/>
          </p:nvSpPr>
          <p:spPr bwMode="gray">
            <a:xfrm>
              <a:off x="987" y="1598"/>
              <a:ext cx="3" cy="4"/>
            </a:xfrm>
            <a:custGeom>
              <a:avLst/>
              <a:gdLst>
                <a:gd name="T0" fmla="*/ 0 w 5"/>
                <a:gd name="T1" fmla="*/ 0 h 6"/>
                <a:gd name="T2" fmla="*/ 1 w 5"/>
                <a:gd name="T3" fmla="*/ 1 h 6"/>
                <a:gd name="T4" fmla="*/ 1 w 5"/>
                <a:gd name="T5" fmla="*/ 1 h 6"/>
                <a:gd name="T6" fmla="*/ 1 w 5"/>
                <a:gd name="T7" fmla="*/ 1 h 6"/>
                <a:gd name="T8" fmla="*/ 1 w 5"/>
                <a:gd name="T9" fmla="*/ 1 h 6"/>
                <a:gd name="T10" fmla="*/ 1 w 5"/>
                <a:gd name="T11" fmla="*/ 1 h 6"/>
                <a:gd name="T12" fmla="*/ 1 w 5"/>
                <a:gd name="T13" fmla="*/ 1 h 6"/>
                <a:gd name="T14" fmla="*/ 0 w 5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0" y="0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24" name="Freeform 163"/>
            <p:cNvSpPr>
              <a:spLocks/>
            </p:cNvSpPr>
            <p:nvPr/>
          </p:nvSpPr>
          <p:spPr bwMode="gray">
            <a:xfrm>
              <a:off x="998" y="1591"/>
              <a:ext cx="9" cy="11"/>
            </a:xfrm>
            <a:custGeom>
              <a:avLst/>
              <a:gdLst>
                <a:gd name="T0" fmla="*/ 1 w 15"/>
                <a:gd name="T1" fmla="*/ 1 h 17"/>
                <a:gd name="T2" fmla="*/ 1 w 15"/>
                <a:gd name="T3" fmla="*/ 1 h 17"/>
                <a:gd name="T4" fmla="*/ 1 w 15"/>
                <a:gd name="T5" fmla="*/ 1 h 17"/>
                <a:gd name="T6" fmla="*/ 1 w 15"/>
                <a:gd name="T7" fmla="*/ 1 h 17"/>
                <a:gd name="T8" fmla="*/ 1 w 15"/>
                <a:gd name="T9" fmla="*/ 1 h 17"/>
                <a:gd name="T10" fmla="*/ 1 w 15"/>
                <a:gd name="T11" fmla="*/ 1 h 17"/>
                <a:gd name="T12" fmla="*/ 1 w 15"/>
                <a:gd name="T13" fmla="*/ 1 h 17"/>
                <a:gd name="T14" fmla="*/ 1 w 15"/>
                <a:gd name="T15" fmla="*/ 1 h 17"/>
                <a:gd name="T16" fmla="*/ 1 w 15"/>
                <a:gd name="T17" fmla="*/ 1 h 17"/>
                <a:gd name="T18" fmla="*/ 1 w 15"/>
                <a:gd name="T19" fmla="*/ 1 h 17"/>
                <a:gd name="T20" fmla="*/ 1 w 15"/>
                <a:gd name="T21" fmla="*/ 1 h 17"/>
                <a:gd name="T22" fmla="*/ 1 w 15"/>
                <a:gd name="T23" fmla="*/ 1 h 17"/>
                <a:gd name="T24" fmla="*/ 1 w 15"/>
                <a:gd name="T25" fmla="*/ 1 h 17"/>
                <a:gd name="T26" fmla="*/ 1 w 15"/>
                <a:gd name="T27" fmla="*/ 1 h 17"/>
                <a:gd name="T28" fmla="*/ 0 w 15"/>
                <a:gd name="T29" fmla="*/ 1 h 17"/>
                <a:gd name="T30" fmla="*/ 1 w 15"/>
                <a:gd name="T31" fmla="*/ 1 h 17"/>
                <a:gd name="T32" fmla="*/ 1 w 15"/>
                <a:gd name="T33" fmla="*/ 1 h 17"/>
                <a:gd name="T34" fmla="*/ 1 w 15"/>
                <a:gd name="T35" fmla="*/ 1 h 17"/>
                <a:gd name="T36" fmla="*/ 1 w 15"/>
                <a:gd name="T37" fmla="*/ 0 h 17"/>
                <a:gd name="T38" fmla="*/ 1 w 15"/>
                <a:gd name="T39" fmla="*/ 1 h 17"/>
                <a:gd name="T40" fmla="*/ 1 w 15"/>
                <a:gd name="T41" fmla="*/ 1 h 17"/>
                <a:gd name="T42" fmla="*/ 1 w 15"/>
                <a:gd name="T43" fmla="*/ 1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"/>
                <a:gd name="T67" fmla="*/ 0 h 17"/>
                <a:gd name="T68" fmla="*/ 15 w 15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" h="17">
                  <a:moveTo>
                    <a:pt x="13" y="3"/>
                  </a:moveTo>
                  <a:lnTo>
                    <a:pt x="11" y="7"/>
                  </a:lnTo>
                  <a:lnTo>
                    <a:pt x="13" y="9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4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9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3" y="3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25" name="Freeform 164"/>
            <p:cNvSpPr>
              <a:spLocks/>
            </p:cNvSpPr>
            <p:nvPr/>
          </p:nvSpPr>
          <p:spPr bwMode="gray">
            <a:xfrm>
              <a:off x="995" y="1605"/>
              <a:ext cx="1" cy="2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1 h 3"/>
                <a:gd name="T4" fmla="*/ 0 w 4"/>
                <a:gd name="T5" fmla="*/ 0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2" y="3"/>
                  </a:move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26" name="Freeform 165"/>
            <p:cNvSpPr>
              <a:spLocks/>
            </p:cNvSpPr>
            <p:nvPr/>
          </p:nvSpPr>
          <p:spPr bwMode="gray">
            <a:xfrm>
              <a:off x="995" y="1605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1 h 3"/>
                <a:gd name="T4" fmla="*/ 1 w 2"/>
                <a:gd name="T5" fmla="*/ 1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0" y="0"/>
                  </a:moveTo>
                  <a:lnTo>
                    <a:pt x="0" y="1"/>
                  </a:lnTo>
                  <a:lnTo>
                    <a:pt x="2" y="3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27" name="Freeform 166"/>
            <p:cNvSpPr>
              <a:spLocks/>
            </p:cNvSpPr>
            <p:nvPr/>
          </p:nvSpPr>
          <p:spPr bwMode="gray">
            <a:xfrm>
              <a:off x="987" y="1605"/>
              <a:ext cx="12" cy="15"/>
            </a:xfrm>
            <a:custGeom>
              <a:avLst/>
              <a:gdLst>
                <a:gd name="T0" fmla="*/ 1 w 23"/>
                <a:gd name="T1" fmla="*/ 1 h 26"/>
                <a:gd name="T2" fmla="*/ 1 w 23"/>
                <a:gd name="T3" fmla="*/ 1 h 26"/>
                <a:gd name="T4" fmla="*/ 1 w 23"/>
                <a:gd name="T5" fmla="*/ 1 h 26"/>
                <a:gd name="T6" fmla="*/ 1 w 23"/>
                <a:gd name="T7" fmla="*/ 1 h 26"/>
                <a:gd name="T8" fmla="*/ 1 w 23"/>
                <a:gd name="T9" fmla="*/ 1 h 26"/>
                <a:gd name="T10" fmla="*/ 1 w 23"/>
                <a:gd name="T11" fmla="*/ 1 h 26"/>
                <a:gd name="T12" fmla="*/ 1 w 23"/>
                <a:gd name="T13" fmla="*/ 1 h 26"/>
                <a:gd name="T14" fmla="*/ 1 w 23"/>
                <a:gd name="T15" fmla="*/ 1 h 26"/>
                <a:gd name="T16" fmla="*/ 1 w 23"/>
                <a:gd name="T17" fmla="*/ 1 h 26"/>
                <a:gd name="T18" fmla="*/ 1 w 23"/>
                <a:gd name="T19" fmla="*/ 1 h 26"/>
                <a:gd name="T20" fmla="*/ 1 w 23"/>
                <a:gd name="T21" fmla="*/ 1 h 26"/>
                <a:gd name="T22" fmla="*/ 1 w 23"/>
                <a:gd name="T23" fmla="*/ 1 h 26"/>
                <a:gd name="T24" fmla="*/ 1 w 23"/>
                <a:gd name="T25" fmla="*/ 1 h 26"/>
                <a:gd name="T26" fmla="*/ 1 w 23"/>
                <a:gd name="T27" fmla="*/ 1 h 26"/>
                <a:gd name="T28" fmla="*/ 1 w 23"/>
                <a:gd name="T29" fmla="*/ 1 h 26"/>
                <a:gd name="T30" fmla="*/ 1 w 23"/>
                <a:gd name="T31" fmla="*/ 1 h 26"/>
                <a:gd name="T32" fmla="*/ 1 w 23"/>
                <a:gd name="T33" fmla="*/ 1 h 26"/>
                <a:gd name="T34" fmla="*/ 1 w 23"/>
                <a:gd name="T35" fmla="*/ 1 h 26"/>
                <a:gd name="T36" fmla="*/ 1 w 23"/>
                <a:gd name="T37" fmla="*/ 1 h 26"/>
                <a:gd name="T38" fmla="*/ 1 w 23"/>
                <a:gd name="T39" fmla="*/ 1 h 26"/>
                <a:gd name="T40" fmla="*/ 1 w 23"/>
                <a:gd name="T41" fmla="*/ 1 h 26"/>
                <a:gd name="T42" fmla="*/ 1 w 23"/>
                <a:gd name="T43" fmla="*/ 1 h 26"/>
                <a:gd name="T44" fmla="*/ 1 w 23"/>
                <a:gd name="T45" fmla="*/ 1 h 26"/>
                <a:gd name="T46" fmla="*/ 1 w 23"/>
                <a:gd name="T47" fmla="*/ 1 h 26"/>
                <a:gd name="T48" fmla="*/ 0 w 23"/>
                <a:gd name="T49" fmla="*/ 1 h 26"/>
                <a:gd name="T50" fmla="*/ 1 w 23"/>
                <a:gd name="T51" fmla="*/ 1 h 26"/>
                <a:gd name="T52" fmla="*/ 1 w 23"/>
                <a:gd name="T53" fmla="*/ 1 h 26"/>
                <a:gd name="T54" fmla="*/ 0 w 23"/>
                <a:gd name="T55" fmla="*/ 1 h 26"/>
                <a:gd name="T56" fmla="*/ 1 w 23"/>
                <a:gd name="T57" fmla="*/ 1 h 26"/>
                <a:gd name="T58" fmla="*/ 1 w 23"/>
                <a:gd name="T59" fmla="*/ 1 h 26"/>
                <a:gd name="T60" fmla="*/ 1 w 23"/>
                <a:gd name="T61" fmla="*/ 1 h 26"/>
                <a:gd name="T62" fmla="*/ 1 w 23"/>
                <a:gd name="T63" fmla="*/ 1 h 26"/>
                <a:gd name="T64" fmla="*/ 1 w 23"/>
                <a:gd name="T65" fmla="*/ 1 h 26"/>
                <a:gd name="T66" fmla="*/ 1 w 23"/>
                <a:gd name="T67" fmla="*/ 1 h 26"/>
                <a:gd name="T68" fmla="*/ 1 w 23"/>
                <a:gd name="T69" fmla="*/ 1 h 26"/>
                <a:gd name="T70" fmla="*/ 1 w 23"/>
                <a:gd name="T71" fmla="*/ 1 h 26"/>
                <a:gd name="T72" fmla="*/ 1 w 23"/>
                <a:gd name="T73" fmla="*/ 1 h 26"/>
                <a:gd name="T74" fmla="*/ 1 w 23"/>
                <a:gd name="T75" fmla="*/ 1 h 26"/>
                <a:gd name="T76" fmla="*/ 1 w 23"/>
                <a:gd name="T77" fmla="*/ 1 h 26"/>
                <a:gd name="T78" fmla="*/ 1 w 23"/>
                <a:gd name="T79" fmla="*/ 1 h 26"/>
                <a:gd name="T80" fmla="*/ 1 w 23"/>
                <a:gd name="T81" fmla="*/ 1 h 26"/>
                <a:gd name="T82" fmla="*/ 1 w 23"/>
                <a:gd name="T83" fmla="*/ 1 h 26"/>
                <a:gd name="T84" fmla="*/ 1 w 23"/>
                <a:gd name="T85" fmla="*/ 0 h 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26"/>
                <a:gd name="T131" fmla="*/ 23 w 23"/>
                <a:gd name="T132" fmla="*/ 26 h 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26">
                  <a:moveTo>
                    <a:pt x="11" y="26"/>
                  </a:moveTo>
                  <a:lnTo>
                    <a:pt x="13" y="26"/>
                  </a:lnTo>
                  <a:lnTo>
                    <a:pt x="13" y="22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23" y="22"/>
                  </a:lnTo>
                  <a:lnTo>
                    <a:pt x="21" y="20"/>
                  </a:lnTo>
                  <a:lnTo>
                    <a:pt x="17" y="19"/>
                  </a:lnTo>
                  <a:lnTo>
                    <a:pt x="19" y="17"/>
                  </a:lnTo>
                  <a:lnTo>
                    <a:pt x="23" y="19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19" y="11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7" y="15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9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1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3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28" name="Line 167"/>
            <p:cNvSpPr>
              <a:spLocks noChangeShapeType="1"/>
            </p:cNvSpPr>
            <p:nvPr/>
          </p:nvSpPr>
          <p:spPr bwMode="gray">
            <a:xfrm flipH="1">
              <a:off x="994" y="1620"/>
              <a:ext cx="1" cy="1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29" name="Freeform 168"/>
            <p:cNvSpPr>
              <a:spLocks/>
            </p:cNvSpPr>
            <p:nvPr/>
          </p:nvSpPr>
          <p:spPr bwMode="gray">
            <a:xfrm>
              <a:off x="1012" y="1557"/>
              <a:ext cx="2" cy="4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2 h 5"/>
                <a:gd name="T4" fmla="*/ 0 w 3"/>
                <a:gd name="T5" fmla="*/ 2 h 5"/>
                <a:gd name="T6" fmla="*/ 1 w 3"/>
                <a:gd name="T7" fmla="*/ 2 h 5"/>
                <a:gd name="T8" fmla="*/ 1 w 3"/>
                <a:gd name="T9" fmla="*/ 0 h 5"/>
                <a:gd name="T10" fmla="*/ 1 w 3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0"/>
                  </a:lnTo>
                  <a:lnTo>
                    <a:pt x="1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30" name="Freeform 169"/>
            <p:cNvSpPr>
              <a:spLocks/>
            </p:cNvSpPr>
            <p:nvPr/>
          </p:nvSpPr>
          <p:spPr bwMode="gray">
            <a:xfrm>
              <a:off x="1101" y="1723"/>
              <a:ext cx="21" cy="8"/>
            </a:xfrm>
            <a:custGeom>
              <a:avLst/>
              <a:gdLst>
                <a:gd name="T0" fmla="*/ 1 w 38"/>
                <a:gd name="T1" fmla="*/ 1 h 15"/>
                <a:gd name="T2" fmla="*/ 1 w 38"/>
                <a:gd name="T3" fmla="*/ 1 h 15"/>
                <a:gd name="T4" fmla="*/ 1 w 38"/>
                <a:gd name="T5" fmla="*/ 1 h 15"/>
                <a:gd name="T6" fmla="*/ 1 w 38"/>
                <a:gd name="T7" fmla="*/ 1 h 15"/>
                <a:gd name="T8" fmla="*/ 1 w 38"/>
                <a:gd name="T9" fmla="*/ 1 h 15"/>
                <a:gd name="T10" fmla="*/ 1 w 38"/>
                <a:gd name="T11" fmla="*/ 1 h 15"/>
                <a:gd name="T12" fmla="*/ 1 w 38"/>
                <a:gd name="T13" fmla="*/ 1 h 15"/>
                <a:gd name="T14" fmla="*/ 1 w 38"/>
                <a:gd name="T15" fmla="*/ 1 h 15"/>
                <a:gd name="T16" fmla="*/ 1 w 38"/>
                <a:gd name="T17" fmla="*/ 0 h 15"/>
                <a:gd name="T18" fmla="*/ 1 w 38"/>
                <a:gd name="T19" fmla="*/ 1 h 15"/>
                <a:gd name="T20" fmla="*/ 1 w 38"/>
                <a:gd name="T21" fmla="*/ 1 h 15"/>
                <a:gd name="T22" fmla="*/ 1 w 38"/>
                <a:gd name="T23" fmla="*/ 1 h 15"/>
                <a:gd name="T24" fmla="*/ 1 w 38"/>
                <a:gd name="T25" fmla="*/ 1 h 15"/>
                <a:gd name="T26" fmla="*/ 1 w 38"/>
                <a:gd name="T27" fmla="*/ 1 h 15"/>
                <a:gd name="T28" fmla="*/ 0 w 38"/>
                <a:gd name="T29" fmla="*/ 1 h 15"/>
                <a:gd name="T30" fmla="*/ 1 w 38"/>
                <a:gd name="T31" fmla="*/ 1 h 15"/>
                <a:gd name="T32" fmla="*/ 1 w 38"/>
                <a:gd name="T33" fmla="*/ 1 h 15"/>
                <a:gd name="T34" fmla="*/ 1 w 38"/>
                <a:gd name="T35" fmla="*/ 1 h 15"/>
                <a:gd name="T36" fmla="*/ 1 w 38"/>
                <a:gd name="T37" fmla="*/ 1 h 15"/>
                <a:gd name="T38" fmla="*/ 1 w 38"/>
                <a:gd name="T39" fmla="*/ 1 h 15"/>
                <a:gd name="T40" fmla="*/ 1 w 38"/>
                <a:gd name="T41" fmla="*/ 1 h 15"/>
                <a:gd name="T42" fmla="*/ 1 w 38"/>
                <a:gd name="T43" fmla="*/ 1 h 15"/>
                <a:gd name="T44" fmla="*/ 1 w 38"/>
                <a:gd name="T45" fmla="*/ 1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"/>
                <a:gd name="T70" fmla="*/ 0 h 15"/>
                <a:gd name="T71" fmla="*/ 38 w 38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" h="15">
                  <a:moveTo>
                    <a:pt x="21" y="8"/>
                  </a:moveTo>
                  <a:lnTo>
                    <a:pt x="23" y="10"/>
                  </a:lnTo>
                  <a:lnTo>
                    <a:pt x="24" y="8"/>
                  </a:lnTo>
                  <a:lnTo>
                    <a:pt x="28" y="10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7" y="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11" y="14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1" y="8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31" name="Freeform 170"/>
            <p:cNvSpPr>
              <a:spLocks/>
            </p:cNvSpPr>
            <p:nvPr/>
          </p:nvSpPr>
          <p:spPr bwMode="gray">
            <a:xfrm>
              <a:off x="1084" y="1838"/>
              <a:ext cx="45" cy="37"/>
            </a:xfrm>
            <a:custGeom>
              <a:avLst/>
              <a:gdLst>
                <a:gd name="T0" fmla="*/ 1 w 80"/>
                <a:gd name="T1" fmla="*/ 1 h 67"/>
                <a:gd name="T2" fmla="*/ 1 w 80"/>
                <a:gd name="T3" fmla="*/ 1 h 67"/>
                <a:gd name="T4" fmla="*/ 1 w 80"/>
                <a:gd name="T5" fmla="*/ 1 h 67"/>
                <a:gd name="T6" fmla="*/ 1 w 80"/>
                <a:gd name="T7" fmla="*/ 1 h 67"/>
                <a:gd name="T8" fmla="*/ 1 w 80"/>
                <a:gd name="T9" fmla="*/ 1 h 67"/>
                <a:gd name="T10" fmla="*/ 1 w 80"/>
                <a:gd name="T11" fmla="*/ 1 h 67"/>
                <a:gd name="T12" fmla="*/ 1 w 80"/>
                <a:gd name="T13" fmla="*/ 1 h 67"/>
                <a:gd name="T14" fmla="*/ 1 w 80"/>
                <a:gd name="T15" fmla="*/ 1 h 67"/>
                <a:gd name="T16" fmla="*/ 1 w 80"/>
                <a:gd name="T17" fmla="*/ 1 h 67"/>
                <a:gd name="T18" fmla="*/ 1 w 80"/>
                <a:gd name="T19" fmla="*/ 1 h 67"/>
                <a:gd name="T20" fmla="*/ 1 w 80"/>
                <a:gd name="T21" fmla="*/ 1 h 67"/>
                <a:gd name="T22" fmla="*/ 1 w 80"/>
                <a:gd name="T23" fmla="*/ 1 h 67"/>
                <a:gd name="T24" fmla="*/ 1 w 80"/>
                <a:gd name="T25" fmla="*/ 1 h 67"/>
                <a:gd name="T26" fmla="*/ 1 w 80"/>
                <a:gd name="T27" fmla="*/ 1 h 67"/>
                <a:gd name="T28" fmla="*/ 1 w 80"/>
                <a:gd name="T29" fmla="*/ 1 h 67"/>
                <a:gd name="T30" fmla="*/ 1 w 80"/>
                <a:gd name="T31" fmla="*/ 1 h 67"/>
                <a:gd name="T32" fmla="*/ 1 w 80"/>
                <a:gd name="T33" fmla="*/ 1 h 67"/>
                <a:gd name="T34" fmla="*/ 1 w 80"/>
                <a:gd name="T35" fmla="*/ 1 h 67"/>
                <a:gd name="T36" fmla="*/ 1 w 80"/>
                <a:gd name="T37" fmla="*/ 1 h 67"/>
                <a:gd name="T38" fmla="*/ 1 w 80"/>
                <a:gd name="T39" fmla="*/ 1 h 67"/>
                <a:gd name="T40" fmla="*/ 1 w 80"/>
                <a:gd name="T41" fmla="*/ 1 h 67"/>
                <a:gd name="T42" fmla="*/ 1 w 80"/>
                <a:gd name="T43" fmla="*/ 1 h 67"/>
                <a:gd name="T44" fmla="*/ 1 w 80"/>
                <a:gd name="T45" fmla="*/ 1 h 67"/>
                <a:gd name="T46" fmla="*/ 1 w 80"/>
                <a:gd name="T47" fmla="*/ 1 h 67"/>
                <a:gd name="T48" fmla="*/ 1 w 80"/>
                <a:gd name="T49" fmla="*/ 1 h 67"/>
                <a:gd name="T50" fmla="*/ 1 w 80"/>
                <a:gd name="T51" fmla="*/ 1 h 67"/>
                <a:gd name="T52" fmla="*/ 1 w 80"/>
                <a:gd name="T53" fmla="*/ 1 h 67"/>
                <a:gd name="T54" fmla="*/ 1 w 80"/>
                <a:gd name="T55" fmla="*/ 1 h 67"/>
                <a:gd name="T56" fmla="*/ 1 w 80"/>
                <a:gd name="T57" fmla="*/ 1 h 67"/>
                <a:gd name="T58" fmla="*/ 1 w 80"/>
                <a:gd name="T59" fmla="*/ 1 h 67"/>
                <a:gd name="T60" fmla="*/ 1 w 80"/>
                <a:gd name="T61" fmla="*/ 1 h 67"/>
                <a:gd name="T62" fmla="*/ 1 w 80"/>
                <a:gd name="T63" fmla="*/ 1 h 67"/>
                <a:gd name="T64" fmla="*/ 1 w 80"/>
                <a:gd name="T65" fmla="*/ 1 h 67"/>
                <a:gd name="T66" fmla="*/ 1 w 80"/>
                <a:gd name="T67" fmla="*/ 1 h 67"/>
                <a:gd name="T68" fmla="*/ 1 w 80"/>
                <a:gd name="T69" fmla="*/ 1 h 67"/>
                <a:gd name="T70" fmla="*/ 1 w 80"/>
                <a:gd name="T71" fmla="*/ 1 h 67"/>
                <a:gd name="T72" fmla="*/ 1 w 80"/>
                <a:gd name="T73" fmla="*/ 1 h 67"/>
                <a:gd name="T74" fmla="*/ 1 w 80"/>
                <a:gd name="T75" fmla="*/ 1 h 67"/>
                <a:gd name="T76" fmla="*/ 1 w 80"/>
                <a:gd name="T77" fmla="*/ 1 h 67"/>
                <a:gd name="T78" fmla="*/ 1 w 80"/>
                <a:gd name="T79" fmla="*/ 1 h 67"/>
                <a:gd name="T80" fmla="*/ 1 w 80"/>
                <a:gd name="T81" fmla="*/ 1 h 67"/>
                <a:gd name="T82" fmla="*/ 1 w 80"/>
                <a:gd name="T83" fmla="*/ 1 h 67"/>
                <a:gd name="T84" fmla="*/ 1 w 80"/>
                <a:gd name="T85" fmla="*/ 1 h 67"/>
                <a:gd name="T86" fmla="*/ 1 w 80"/>
                <a:gd name="T87" fmla="*/ 1 h 67"/>
                <a:gd name="T88" fmla="*/ 1 w 80"/>
                <a:gd name="T89" fmla="*/ 0 h 67"/>
                <a:gd name="T90" fmla="*/ 1 w 80"/>
                <a:gd name="T91" fmla="*/ 0 h 67"/>
                <a:gd name="T92" fmla="*/ 1 w 80"/>
                <a:gd name="T93" fmla="*/ 1 h 67"/>
                <a:gd name="T94" fmla="*/ 1 w 80"/>
                <a:gd name="T95" fmla="*/ 1 h 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"/>
                <a:gd name="T145" fmla="*/ 0 h 67"/>
                <a:gd name="T146" fmla="*/ 80 w 80"/>
                <a:gd name="T147" fmla="*/ 67 h 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" h="67">
                  <a:moveTo>
                    <a:pt x="61" y="6"/>
                  </a:moveTo>
                  <a:lnTo>
                    <a:pt x="59" y="6"/>
                  </a:lnTo>
                  <a:lnTo>
                    <a:pt x="57" y="8"/>
                  </a:lnTo>
                  <a:lnTo>
                    <a:pt x="54" y="8"/>
                  </a:lnTo>
                  <a:lnTo>
                    <a:pt x="55" y="10"/>
                  </a:lnTo>
                  <a:lnTo>
                    <a:pt x="50" y="14"/>
                  </a:lnTo>
                  <a:lnTo>
                    <a:pt x="50" y="15"/>
                  </a:lnTo>
                  <a:lnTo>
                    <a:pt x="50" y="17"/>
                  </a:lnTo>
                  <a:lnTo>
                    <a:pt x="48" y="15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2" y="21"/>
                  </a:lnTo>
                  <a:lnTo>
                    <a:pt x="40" y="21"/>
                  </a:lnTo>
                  <a:lnTo>
                    <a:pt x="38" y="23"/>
                  </a:lnTo>
                  <a:lnTo>
                    <a:pt x="36" y="25"/>
                  </a:lnTo>
                  <a:lnTo>
                    <a:pt x="34" y="27"/>
                  </a:lnTo>
                  <a:lnTo>
                    <a:pt x="31" y="29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27" y="38"/>
                  </a:lnTo>
                  <a:lnTo>
                    <a:pt x="25" y="36"/>
                  </a:lnTo>
                  <a:lnTo>
                    <a:pt x="21" y="44"/>
                  </a:lnTo>
                  <a:lnTo>
                    <a:pt x="21" y="46"/>
                  </a:lnTo>
                  <a:lnTo>
                    <a:pt x="17" y="48"/>
                  </a:lnTo>
                  <a:lnTo>
                    <a:pt x="15" y="50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6" y="57"/>
                  </a:lnTo>
                  <a:lnTo>
                    <a:pt x="4" y="57"/>
                  </a:lnTo>
                  <a:lnTo>
                    <a:pt x="2" y="57"/>
                  </a:lnTo>
                  <a:lnTo>
                    <a:pt x="0" y="59"/>
                  </a:lnTo>
                  <a:lnTo>
                    <a:pt x="2" y="61"/>
                  </a:lnTo>
                  <a:lnTo>
                    <a:pt x="4" y="61"/>
                  </a:lnTo>
                  <a:lnTo>
                    <a:pt x="6" y="67"/>
                  </a:lnTo>
                  <a:lnTo>
                    <a:pt x="10" y="65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4" y="55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25" y="59"/>
                  </a:lnTo>
                  <a:lnTo>
                    <a:pt x="25" y="57"/>
                  </a:lnTo>
                  <a:lnTo>
                    <a:pt x="25" y="52"/>
                  </a:lnTo>
                  <a:lnTo>
                    <a:pt x="29" y="55"/>
                  </a:lnTo>
                  <a:lnTo>
                    <a:pt x="27" y="57"/>
                  </a:lnTo>
                  <a:lnTo>
                    <a:pt x="27" y="59"/>
                  </a:lnTo>
                  <a:lnTo>
                    <a:pt x="31" y="59"/>
                  </a:lnTo>
                  <a:lnTo>
                    <a:pt x="33" y="55"/>
                  </a:lnTo>
                  <a:lnTo>
                    <a:pt x="34" y="55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5"/>
                  </a:lnTo>
                  <a:lnTo>
                    <a:pt x="42" y="55"/>
                  </a:lnTo>
                  <a:lnTo>
                    <a:pt x="42" y="54"/>
                  </a:lnTo>
                  <a:lnTo>
                    <a:pt x="44" y="55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48" y="52"/>
                  </a:lnTo>
                  <a:lnTo>
                    <a:pt x="50" y="50"/>
                  </a:lnTo>
                  <a:lnTo>
                    <a:pt x="52" y="46"/>
                  </a:lnTo>
                  <a:lnTo>
                    <a:pt x="54" y="44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5" y="31"/>
                  </a:lnTo>
                  <a:lnTo>
                    <a:pt x="57" y="31"/>
                  </a:lnTo>
                  <a:lnTo>
                    <a:pt x="59" y="35"/>
                  </a:lnTo>
                  <a:lnTo>
                    <a:pt x="61" y="38"/>
                  </a:lnTo>
                  <a:lnTo>
                    <a:pt x="63" y="38"/>
                  </a:lnTo>
                  <a:lnTo>
                    <a:pt x="65" y="35"/>
                  </a:lnTo>
                  <a:lnTo>
                    <a:pt x="67" y="33"/>
                  </a:lnTo>
                  <a:lnTo>
                    <a:pt x="69" y="29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3" y="23"/>
                  </a:lnTo>
                  <a:lnTo>
                    <a:pt x="74" y="19"/>
                  </a:lnTo>
                  <a:lnTo>
                    <a:pt x="74" y="15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80" y="4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69" y="2"/>
                  </a:lnTo>
                  <a:lnTo>
                    <a:pt x="67" y="0"/>
                  </a:lnTo>
                  <a:lnTo>
                    <a:pt x="67" y="4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1" y="6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32" name="Freeform 171"/>
            <p:cNvSpPr>
              <a:spLocks/>
            </p:cNvSpPr>
            <p:nvPr/>
          </p:nvSpPr>
          <p:spPr bwMode="gray">
            <a:xfrm>
              <a:off x="1080" y="1874"/>
              <a:ext cx="5" cy="2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1 h 4"/>
                <a:gd name="T4" fmla="*/ 0 w 8"/>
                <a:gd name="T5" fmla="*/ 1 h 4"/>
                <a:gd name="T6" fmla="*/ 0 w 8"/>
                <a:gd name="T7" fmla="*/ 1 h 4"/>
                <a:gd name="T8" fmla="*/ 1 w 8"/>
                <a:gd name="T9" fmla="*/ 0 h 4"/>
                <a:gd name="T10" fmla="*/ 1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8" y="0"/>
                  </a:moveTo>
                  <a:lnTo>
                    <a:pt x="8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33" name="Freeform 172"/>
            <p:cNvSpPr>
              <a:spLocks/>
            </p:cNvSpPr>
            <p:nvPr/>
          </p:nvSpPr>
          <p:spPr bwMode="gray">
            <a:xfrm>
              <a:off x="1035" y="1878"/>
              <a:ext cx="47" cy="34"/>
            </a:xfrm>
            <a:custGeom>
              <a:avLst/>
              <a:gdLst>
                <a:gd name="T0" fmla="*/ 1 w 82"/>
                <a:gd name="T1" fmla="*/ 1 h 61"/>
                <a:gd name="T2" fmla="*/ 1 w 82"/>
                <a:gd name="T3" fmla="*/ 1 h 61"/>
                <a:gd name="T4" fmla="*/ 1 w 82"/>
                <a:gd name="T5" fmla="*/ 1 h 61"/>
                <a:gd name="T6" fmla="*/ 1 w 82"/>
                <a:gd name="T7" fmla="*/ 1 h 61"/>
                <a:gd name="T8" fmla="*/ 1 w 82"/>
                <a:gd name="T9" fmla="*/ 1 h 61"/>
                <a:gd name="T10" fmla="*/ 1 w 82"/>
                <a:gd name="T11" fmla="*/ 1 h 61"/>
                <a:gd name="T12" fmla="*/ 1 w 82"/>
                <a:gd name="T13" fmla="*/ 1 h 61"/>
                <a:gd name="T14" fmla="*/ 1 w 82"/>
                <a:gd name="T15" fmla="*/ 1 h 61"/>
                <a:gd name="T16" fmla="*/ 1 w 82"/>
                <a:gd name="T17" fmla="*/ 1 h 61"/>
                <a:gd name="T18" fmla="*/ 1 w 82"/>
                <a:gd name="T19" fmla="*/ 1 h 61"/>
                <a:gd name="T20" fmla="*/ 1 w 82"/>
                <a:gd name="T21" fmla="*/ 1 h 61"/>
                <a:gd name="T22" fmla="*/ 1 w 82"/>
                <a:gd name="T23" fmla="*/ 1 h 61"/>
                <a:gd name="T24" fmla="*/ 1 w 82"/>
                <a:gd name="T25" fmla="*/ 1 h 61"/>
                <a:gd name="T26" fmla="*/ 1 w 82"/>
                <a:gd name="T27" fmla="*/ 1 h 61"/>
                <a:gd name="T28" fmla="*/ 1 w 82"/>
                <a:gd name="T29" fmla="*/ 1 h 61"/>
                <a:gd name="T30" fmla="*/ 1 w 82"/>
                <a:gd name="T31" fmla="*/ 1 h 61"/>
                <a:gd name="T32" fmla="*/ 1 w 82"/>
                <a:gd name="T33" fmla="*/ 1 h 61"/>
                <a:gd name="T34" fmla="*/ 1 w 82"/>
                <a:gd name="T35" fmla="*/ 1 h 61"/>
                <a:gd name="T36" fmla="*/ 1 w 82"/>
                <a:gd name="T37" fmla="*/ 1 h 61"/>
                <a:gd name="T38" fmla="*/ 1 w 82"/>
                <a:gd name="T39" fmla="*/ 1 h 61"/>
                <a:gd name="T40" fmla="*/ 1 w 82"/>
                <a:gd name="T41" fmla="*/ 1 h 61"/>
                <a:gd name="T42" fmla="*/ 1 w 82"/>
                <a:gd name="T43" fmla="*/ 1 h 61"/>
                <a:gd name="T44" fmla="*/ 1 w 82"/>
                <a:gd name="T45" fmla="*/ 1 h 61"/>
                <a:gd name="T46" fmla="*/ 1 w 82"/>
                <a:gd name="T47" fmla="*/ 1 h 61"/>
                <a:gd name="T48" fmla="*/ 1 w 82"/>
                <a:gd name="T49" fmla="*/ 1 h 61"/>
                <a:gd name="T50" fmla="*/ 1 w 82"/>
                <a:gd name="T51" fmla="*/ 1 h 61"/>
                <a:gd name="T52" fmla="*/ 0 w 82"/>
                <a:gd name="T53" fmla="*/ 1 h 61"/>
                <a:gd name="T54" fmla="*/ 1 w 82"/>
                <a:gd name="T55" fmla="*/ 1 h 61"/>
                <a:gd name="T56" fmla="*/ 1 w 82"/>
                <a:gd name="T57" fmla="*/ 1 h 61"/>
                <a:gd name="T58" fmla="*/ 1 w 82"/>
                <a:gd name="T59" fmla="*/ 1 h 61"/>
                <a:gd name="T60" fmla="*/ 1 w 82"/>
                <a:gd name="T61" fmla="*/ 1 h 61"/>
                <a:gd name="T62" fmla="*/ 1 w 82"/>
                <a:gd name="T63" fmla="*/ 1 h 61"/>
                <a:gd name="T64" fmla="*/ 1 w 82"/>
                <a:gd name="T65" fmla="*/ 1 h 61"/>
                <a:gd name="T66" fmla="*/ 1 w 82"/>
                <a:gd name="T67" fmla="*/ 1 h 61"/>
                <a:gd name="T68" fmla="*/ 1 w 82"/>
                <a:gd name="T69" fmla="*/ 1 h 61"/>
                <a:gd name="T70" fmla="*/ 1 w 82"/>
                <a:gd name="T71" fmla="*/ 1 h 61"/>
                <a:gd name="T72" fmla="*/ 1 w 82"/>
                <a:gd name="T73" fmla="*/ 1 h 61"/>
                <a:gd name="T74" fmla="*/ 1 w 82"/>
                <a:gd name="T75" fmla="*/ 1 h 61"/>
                <a:gd name="T76" fmla="*/ 1 w 82"/>
                <a:gd name="T77" fmla="*/ 1 h 61"/>
                <a:gd name="T78" fmla="*/ 1 w 82"/>
                <a:gd name="T79" fmla="*/ 1 h 61"/>
                <a:gd name="T80" fmla="*/ 1 w 82"/>
                <a:gd name="T81" fmla="*/ 1 h 61"/>
                <a:gd name="T82" fmla="*/ 1 w 82"/>
                <a:gd name="T83" fmla="*/ 1 h 61"/>
                <a:gd name="T84" fmla="*/ 1 w 82"/>
                <a:gd name="T85" fmla="*/ 1 h 61"/>
                <a:gd name="T86" fmla="*/ 1 w 82"/>
                <a:gd name="T87" fmla="*/ 1 h 61"/>
                <a:gd name="T88" fmla="*/ 1 w 82"/>
                <a:gd name="T89" fmla="*/ 1 h 61"/>
                <a:gd name="T90" fmla="*/ 1 w 82"/>
                <a:gd name="T91" fmla="*/ 0 h 61"/>
                <a:gd name="T92" fmla="*/ 1 w 82"/>
                <a:gd name="T93" fmla="*/ 1 h 61"/>
                <a:gd name="T94" fmla="*/ 1 w 82"/>
                <a:gd name="T95" fmla="*/ 1 h 61"/>
                <a:gd name="T96" fmla="*/ 1 w 82"/>
                <a:gd name="T97" fmla="*/ 1 h 61"/>
                <a:gd name="T98" fmla="*/ 1 w 82"/>
                <a:gd name="T99" fmla="*/ 1 h 61"/>
                <a:gd name="T100" fmla="*/ 1 w 82"/>
                <a:gd name="T101" fmla="*/ 1 h 61"/>
                <a:gd name="T102" fmla="*/ 1 w 82"/>
                <a:gd name="T103" fmla="*/ 1 h 61"/>
                <a:gd name="T104" fmla="*/ 1 w 82"/>
                <a:gd name="T105" fmla="*/ 1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2"/>
                <a:gd name="T160" fmla="*/ 0 h 61"/>
                <a:gd name="T161" fmla="*/ 82 w 82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2" h="61">
                  <a:moveTo>
                    <a:pt x="54" y="23"/>
                  </a:moveTo>
                  <a:lnTo>
                    <a:pt x="56" y="23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6"/>
                  </a:lnTo>
                  <a:lnTo>
                    <a:pt x="56" y="30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50" y="38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5" y="42"/>
                  </a:lnTo>
                  <a:lnTo>
                    <a:pt x="33" y="40"/>
                  </a:lnTo>
                  <a:lnTo>
                    <a:pt x="29" y="44"/>
                  </a:lnTo>
                  <a:lnTo>
                    <a:pt x="29" y="45"/>
                  </a:lnTo>
                  <a:lnTo>
                    <a:pt x="33" y="51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3" y="59"/>
                  </a:lnTo>
                  <a:lnTo>
                    <a:pt x="29" y="59"/>
                  </a:lnTo>
                  <a:lnTo>
                    <a:pt x="25" y="61"/>
                  </a:lnTo>
                  <a:lnTo>
                    <a:pt x="20" y="61"/>
                  </a:lnTo>
                  <a:lnTo>
                    <a:pt x="20" y="59"/>
                  </a:lnTo>
                  <a:lnTo>
                    <a:pt x="18" y="57"/>
                  </a:lnTo>
                  <a:lnTo>
                    <a:pt x="16" y="53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10" y="51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4" y="53"/>
                  </a:lnTo>
                  <a:lnTo>
                    <a:pt x="6" y="49"/>
                  </a:lnTo>
                  <a:lnTo>
                    <a:pt x="8" y="47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6" y="25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20" y="13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7" y="15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3" y="19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42" y="15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52" y="7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8" y="7"/>
                  </a:lnTo>
                  <a:lnTo>
                    <a:pt x="60" y="9"/>
                  </a:lnTo>
                  <a:lnTo>
                    <a:pt x="61" y="11"/>
                  </a:lnTo>
                  <a:lnTo>
                    <a:pt x="63" y="9"/>
                  </a:lnTo>
                  <a:lnTo>
                    <a:pt x="65" y="9"/>
                  </a:lnTo>
                  <a:lnTo>
                    <a:pt x="67" y="9"/>
                  </a:lnTo>
                  <a:lnTo>
                    <a:pt x="67" y="7"/>
                  </a:lnTo>
                  <a:lnTo>
                    <a:pt x="69" y="5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9" y="7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13"/>
                  </a:lnTo>
                  <a:lnTo>
                    <a:pt x="80" y="17"/>
                  </a:lnTo>
                  <a:lnTo>
                    <a:pt x="77" y="15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3" y="17"/>
                  </a:lnTo>
                  <a:lnTo>
                    <a:pt x="69" y="17"/>
                  </a:lnTo>
                  <a:lnTo>
                    <a:pt x="65" y="15"/>
                  </a:lnTo>
                  <a:lnTo>
                    <a:pt x="60" y="17"/>
                  </a:lnTo>
                  <a:lnTo>
                    <a:pt x="54" y="23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34" name="Freeform 173"/>
            <p:cNvSpPr>
              <a:spLocks/>
            </p:cNvSpPr>
            <p:nvPr/>
          </p:nvSpPr>
          <p:spPr bwMode="gray">
            <a:xfrm>
              <a:off x="1106" y="1329"/>
              <a:ext cx="77" cy="114"/>
            </a:xfrm>
            <a:custGeom>
              <a:avLst/>
              <a:gdLst>
                <a:gd name="T0" fmla="*/ 1 w 137"/>
                <a:gd name="T1" fmla="*/ 1 h 200"/>
                <a:gd name="T2" fmla="*/ 1 w 137"/>
                <a:gd name="T3" fmla="*/ 1 h 200"/>
                <a:gd name="T4" fmla="*/ 1 w 137"/>
                <a:gd name="T5" fmla="*/ 1 h 200"/>
                <a:gd name="T6" fmla="*/ 1 w 137"/>
                <a:gd name="T7" fmla="*/ 1 h 200"/>
                <a:gd name="T8" fmla="*/ 1 w 137"/>
                <a:gd name="T9" fmla="*/ 1 h 200"/>
                <a:gd name="T10" fmla="*/ 1 w 137"/>
                <a:gd name="T11" fmla="*/ 1 h 200"/>
                <a:gd name="T12" fmla="*/ 1 w 137"/>
                <a:gd name="T13" fmla="*/ 1 h 200"/>
                <a:gd name="T14" fmla="*/ 1 w 137"/>
                <a:gd name="T15" fmla="*/ 1 h 200"/>
                <a:gd name="T16" fmla="*/ 1 w 137"/>
                <a:gd name="T17" fmla="*/ 1 h 200"/>
                <a:gd name="T18" fmla="*/ 1 w 137"/>
                <a:gd name="T19" fmla="*/ 1 h 200"/>
                <a:gd name="T20" fmla="*/ 1 w 137"/>
                <a:gd name="T21" fmla="*/ 1 h 200"/>
                <a:gd name="T22" fmla="*/ 1 w 137"/>
                <a:gd name="T23" fmla="*/ 1 h 200"/>
                <a:gd name="T24" fmla="*/ 1 w 137"/>
                <a:gd name="T25" fmla="*/ 1 h 200"/>
                <a:gd name="T26" fmla="*/ 1 w 137"/>
                <a:gd name="T27" fmla="*/ 1 h 200"/>
                <a:gd name="T28" fmla="*/ 1 w 137"/>
                <a:gd name="T29" fmla="*/ 1 h 200"/>
                <a:gd name="T30" fmla="*/ 1 w 137"/>
                <a:gd name="T31" fmla="*/ 1 h 200"/>
                <a:gd name="T32" fmla="*/ 1 w 137"/>
                <a:gd name="T33" fmla="*/ 1 h 200"/>
                <a:gd name="T34" fmla="*/ 1 w 137"/>
                <a:gd name="T35" fmla="*/ 1 h 200"/>
                <a:gd name="T36" fmla="*/ 1 w 137"/>
                <a:gd name="T37" fmla="*/ 1 h 200"/>
                <a:gd name="T38" fmla="*/ 1 w 137"/>
                <a:gd name="T39" fmla="*/ 1 h 200"/>
                <a:gd name="T40" fmla="*/ 1 w 137"/>
                <a:gd name="T41" fmla="*/ 1 h 200"/>
                <a:gd name="T42" fmla="*/ 1 w 137"/>
                <a:gd name="T43" fmla="*/ 1 h 200"/>
                <a:gd name="T44" fmla="*/ 1 w 137"/>
                <a:gd name="T45" fmla="*/ 1 h 200"/>
                <a:gd name="T46" fmla="*/ 1 w 137"/>
                <a:gd name="T47" fmla="*/ 1 h 200"/>
                <a:gd name="T48" fmla="*/ 1 w 137"/>
                <a:gd name="T49" fmla="*/ 1 h 200"/>
                <a:gd name="T50" fmla="*/ 1 w 137"/>
                <a:gd name="T51" fmla="*/ 1 h 200"/>
                <a:gd name="T52" fmla="*/ 1 w 137"/>
                <a:gd name="T53" fmla="*/ 1 h 200"/>
                <a:gd name="T54" fmla="*/ 1 w 137"/>
                <a:gd name="T55" fmla="*/ 1 h 200"/>
                <a:gd name="T56" fmla="*/ 1 w 137"/>
                <a:gd name="T57" fmla="*/ 1 h 200"/>
                <a:gd name="T58" fmla="*/ 1 w 137"/>
                <a:gd name="T59" fmla="*/ 1 h 200"/>
                <a:gd name="T60" fmla="*/ 1 w 137"/>
                <a:gd name="T61" fmla="*/ 1 h 200"/>
                <a:gd name="T62" fmla="*/ 1 w 137"/>
                <a:gd name="T63" fmla="*/ 1 h 200"/>
                <a:gd name="T64" fmla="*/ 1 w 137"/>
                <a:gd name="T65" fmla="*/ 1 h 200"/>
                <a:gd name="T66" fmla="*/ 1 w 137"/>
                <a:gd name="T67" fmla="*/ 1 h 200"/>
                <a:gd name="T68" fmla="*/ 1 w 137"/>
                <a:gd name="T69" fmla="*/ 1 h 200"/>
                <a:gd name="T70" fmla="*/ 1 w 137"/>
                <a:gd name="T71" fmla="*/ 1 h 200"/>
                <a:gd name="T72" fmla="*/ 1 w 137"/>
                <a:gd name="T73" fmla="*/ 1 h 200"/>
                <a:gd name="T74" fmla="*/ 1 w 137"/>
                <a:gd name="T75" fmla="*/ 1 h 200"/>
                <a:gd name="T76" fmla="*/ 1 w 137"/>
                <a:gd name="T77" fmla="*/ 1 h 200"/>
                <a:gd name="T78" fmla="*/ 1 w 137"/>
                <a:gd name="T79" fmla="*/ 1 h 200"/>
                <a:gd name="T80" fmla="*/ 1 w 137"/>
                <a:gd name="T81" fmla="*/ 1 h 200"/>
                <a:gd name="T82" fmla="*/ 1 w 137"/>
                <a:gd name="T83" fmla="*/ 1 h 200"/>
                <a:gd name="T84" fmla="*/ 1 w 137"/>
                <a:gd name="T85" fmla="*/ 1 h 200"/>
                <a:gd name="T86" fmla="*/ 1 w 137"/>
                <a:gd name="T87" fmla="*/ 1 h 200"/>
                <a:gd name="T88" fmla="*/ 1 w 137"/>
                <a:gd name="T89" fmla="*/ 1 h 200"/>
                <a:gd name="T90" fmla="*/ 1 w 137"/>
                <a:gd name="T91" fmla="*/ 1 h 200"/>
                <a:gd name="T92" fmla="*/ 1 w 137"/>
                <a:gd name="T93" fmla="*/ 1 h 200"/>
                <a:gd name="T94" fmla="*/ 1 w 137"/>
                <a:gd name="T95" fmla="*/ 1 h 200"/>
                <a:gd name="T96" fmla="*/ 1 w 137"/>
                <a:gd name="T97" fmla="*/ 1 h 200"/>
                <a:gd name="T98" fmla="*/ 1 w 137"/>
                <a:gd name="T99" fmla="*/ 1 h 200"/>
                <a:gd name="T100" fmla="*/ 1 w 137"/>
                <a:gd name="T101" fmla="*/ 1 h 200"/>
                <a:gd name="T102" fmla="*/ 1 w 137"/>
                <a:gd name="T103" fmla="*/ 1 h 200"/>
                <a:gd name="T104" fmla="*/ 1 w 137"/>
                <a:gd name="T105" fmla="*/ 1 h 200"/>
                <a:gd name="T106" fmla="*/ 1 w 137"/>
                <a:gd name="T107" fmla="*/ 1 h 200"/>
                <a:gd name="T108" fmla="*/ 1 w 137"/>
                <a:gd name="T109" fmla="*/ 1 h 200"/>
                <a:gd name="T110" fmla="*/ 1 w 137"/>
                <a:gd name="T111" fmla="*/ 1 h 200"/>
                <a:gd name="T112" fmla="*/ 1 w 137"/>
                <a:gd name="T113" fmla="*/ 1 h 200"/>
                <a:gd name="T114" fmla="*/ 1 w 137"/>
                <a:gd name="T115" fmla="*/ 1 h 200"/>
                <a:gd name="T116" fmla="*/ 1 w 137"/>
                <a:gd name="T117" fmla="*/ 1 h 200"/>
                <a:gd name="T118" fmla="*/ 1 w 137"/>
                <a:gd name="T119" fmla="*/ 1 h 200"/>
                <a:gd name="T120" fmla="*/ 1 w 137"/>
                <a:gd name="T121" fmla="*/ 1 h 200"/>
                <a:gd name="T122" fmla="*/ 1 w 137"/>
                <a:gd name="T123" fmla="*/ 1 h 200"/>
                <a:gd name="T124" fmla="*/ 1 w 137"/>
                <a:gd name="T125" fmla="*/ 1 h 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7"/>
                <a:gd name="T190" fmla="*/ 0 h 200"/>
                <a:gd name="T191" fmla="*/ 137 w 137"/>
                <a:gd name="T192" fmla="*/ 200 h 2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7" h="200">
                  <a:moveTo>
                    <a:pt x="34" y="190"/>
                  </a:moveTo>
                  <a:lnTo>
                    <a:pt x="36" y="188"/>
                  </a:lnTo>
                  <a:lnTo>
                    <a:pt x="40" y="196"/>
                  </a:lnTo>
                  <a:lnTo>
                    <a:pt x="42" y="194"/>
                  </a:lnTo>
                  <a:lnTo>
                    <a:pt x="44" y="192"/>
                  </a:lnTo>
                  <a:lnTo>
                    <a:pt x="44" y="190"/>
                  </a:lnTo>
                  <a:lnTo>
                    <a:pt x="46" y="190"/>
                  </a:lnTo>
                  <a:lnTo>
                    <a:pt x="46" y="192"/>
                  </a:lnTo>
                  <a:lnTo>
                    <a:pt x="48" y="194"/>
                  </a:lnTo>
                  <a:lnTo>
                    <a:pt x="50" y="192"/>
                  </a:lnTo>
                  <a:lnTo>
                    <a:pt x="54" y="194"/>
                  </a:lnTo>
                  <a:lnTo>
                    <a:pt x="54" y="196"/>
                  </a:lnTo>
                  <a:lnTo>
                    <a:pt x="57" y="200"/>
                  </a:lnTo>
                  <a:lnTo>
                    <a:pt x="59" y="200"/>
                  </a:lnTo>
                  <a:lnTo>
                    <a:pt x="59" y="194"/>
                  </a:lnTo>
                  <a:lnTo>
                    <a:pt x="61" y="190"/>
                  </a:lnTo>
                  <a:lnTo>
                    <a:pt x="65" y="188"/>
                  </a:lnTo>
                  <a:lnTo>
                    <a:pt x="67" y="186"/>
                  </a:lnTo>
                  <a:lnTo>
                    <a:pt x="69" y="182"/>
                  </a:lnTo>
                  <a:lnTo>
                    <a:pt x="69" y="179"/>
                  </a:lnTo>
                  <a:lnTo>
                    <a:pt x="67" y="177"/>
                  </a:lnTo>
                  <a:lnTo>
                    <a:pt x="63" y="177"/>
                  </a:lnTo>
                  <a:lnTo>
                    <a:pt x="54" y="177"/>
                  </a:lnTo>
                  <a:lnTo>
                    <a:pt x="52" y="175"/>
                  </a:lnTo>
                  <a:lnTo>
                    <a:pt x="50" y="173"/>
                  </a:lnTo>
                  <a:lnTo>
                    <a:pt x="61" y="173"/>
                  </a:lnTo>
                  <a:lnTo>
                    <a:pt x="63" y="173"/>
                  </a:lnTo>
                  <a:lnTo>
                    <a:pt x="63" y="169"/>
                  </a:lnTo>
                  <a:lnTo>
                    <a:pt x="65" y="169"/>
                  </a:lnTo>
                  <a:lnTo>
                    <a:pt x="65" y="167"/>
                  </a:lnTo>
                  <a:lnTo>
                    <a:pt x="65" y="163"/>
                  </a:lnTo>
                  <a:lnTo>
                    <a:pt x="63" y="163"/>
                  </a:lnTo>
                  <a:lnTo>
                    <a:pt x="63" y="162"/>
                  </a:lnTo>
                  <a:lnTo>
                    <a:pt x="65" y="158"/>
                  </a:lnTo>
                  <a:lnTo>
                    <a:pt x="61" y="158"/>
                  </a:lnTo>
                  <a:lnTo>
                    <a:pt x="61" y="150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5" y="150"/>
                  </a:lnTo>
                  <a:lnTo>
                    <a:pt x="59" y="150"/>
                  </a:lnTo>
                  <a:lnTo>
                    <a:pt x="59" y="146"/>
                  </a:lnTo>
                  <a:lnTo>
                    <a:pt x="57" y="148"/>
                  </a:lnTo>
                  <a:lnTo>
                    <a:pt x="55" y="146"/>
                  </a:lnTo>
                  <a:lnTo>
                    <a:pt x="57" y="144"/>
                  </a:lnTo>
                  <a:lnTo>
                    <a:pt x="55" y="141"/>
                  </a:lnTo>
                  <a:lnTo>
                    <a:pt x="54" y="141"/>
                  </a:lnTo>
                  <a:lnTo>
                    <a:pt x="50" y="141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50" y="142"/>
                  </a:lnTo>
                  <a:lnTo>
                    <a:pt x="46" y="144"/>
                  </a:lnTo>
                  <a:lnTo>
                    <a:pt x="44" y="144"/>
                  </a:lnTo>
                  <a:lnTo>
                    <a:pt x="46" y="146"/>
                  </a:lnTo>
                  <a:lnTo>
                    <a:pt x="50" y="146"/>
                  </a:lnTo>
                  <a:lnTo>
                    <a:pt x="48" y="148"/>
                  </a:lnTo>
                  <a:lnTo>
                    <a:pt x="46" y="150"/>
                  </a:lnTo>
                  <a:lnTo>
                    <a:pt x="40" y="148"/>
                  </a:lnTo>
                  <a:lnTo>
                    <a:pt x="38" y="148"/>
                  </a:lnTo>
                  <a:lnTo>
                    <a:pt x="33" y="148"/>
                  </a:lnTo>
                  <a:lnTo>
                    <a:pt x="33" y="150"/>
                  </a:lnTo>
                  <a:lnTo>
                    <a:pt x="31" y="148"/>
                  </a:lnTo>
                  <a:lnTo>
                    <a:pt x="21" y="148"/>
                  </a:lnTo>
                  <a:lnTo>
                    <a:pt x="19" y="152"/>
                  </a:lnTo>
                  <a:lnTo>
                    <a:pt x="15" y="152"/>
                  </a:lnTo>
                  <a:lnTo>
                    <a:pt x="14" y="154"/>
                  </a:lnTo>
                  <a:lnTo>
                    <a:pt x="10" y="152"/>
                  </a:lnTo>
                  <a:lnTo>
                    <a:pt x="6" y="152"/>
                  </a:lnTo>
                  <a:lnTo>
                    <a:pt x="6" y="158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0" y="152"/>
                  </a:lnTo>
                  <a:lnTo>
                    <a:pt x="2" y="150"/>
                  </a:lnTo>
                  <a:lnTo>
                    <a:pt x="4" y="150"/>
                  </a:lnTo>
                  <a:lnTo>
                    <a:pt x="14" y="148"/>
                  </a:lnTo>
                  <a:lnTo>
                    <a:pt x="15" y="148"/>
                  </a:lnTo>
                  <a:lnTo>
                    <a:pt x="14" y="146"/>
                  </a:lnTo>
                  <a:lnTo>
                    <a:pt x="12" y="146"/>
                  </a:lnTo>
                  <a:lnTo>
                    <a:pt x="15" y="146"/>
                  </a:lnTo>
                  <a:lnTo>
                    <a:pt x="17" y="146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3" y="144"/>
                  </a:lnTo>
                  <a:lnTo>
                    <a:pt x="25" y="146"/>
                  </a:lnTo>
                  <a:lnTo>
                    <a:pt x="29" y="146"/>
                  </a:lnTo>
                  <a:lnTo>
                    <a:pt x="29" y="144"/>
                  </a:lnTo>
                  <a:lnTo>
                    <a:pt x="31" y="144"/>
                  </a:lnTo>
                  <a:lnTo>
                    <a:pt x="33" y="142"/>
                  </a:lnTo>
                  <a:lnTo>
                    <a:pt x="34" y="144"/>
                  </a:lnTo>
                  <a:lnTo>
                    <a:pt x="34" y="142"/>
                  </a:lnTo>
                  <a:lnTo>
                    <a:pt x="36" y="144"/>
                  </a:lnTo>
                  <a:lnTo>
                    <a:pt x="38" y="142"/>
                  </a:lnTo>
                  <a:lnTo>
                    <a:pt x="40" y="139"/>
                  </a:lnTo>
                  <a:lnTo>
                    <a:pt x="44" y="135"/>
                  </a:lnTo>
                  <a:lnTo>
                    <a:pt x="46" y="135"/>
                  </a:lnTo>
                  <a:lnTo>
                    <a:pt x="46" y="133"/>
                  </a:lnTo>
                  <a:lnTo>
                    <a:pt x="44" y="131"/>
                  </a:lnTo>
                  <a:lnTo>
                    <a:pt x="46" y="131"/>
                  </a:lnTo>
                  <a:lnTo>
                    <a:pt x="44" y="129"/>
                  </a:lnTo>
                  <a:lnTo>
                    <a:pt x="42" y="129"/>
                  </a:lnTo>
                  <a:lnTo>
                    <a:pt x="42" y="133"/>
                  </a:lnTo>
                  <a:lnTo>
                    <a:pt x="38" y="129"/>
                  </a:lnTo>
                  <a:lnTo>
                    <a:pt x="36" y="131"/>
                  </a:lnTo>
                  <a:lnTo>
                    <a:pt x="34" y="131"/>
                  </a:lnTo>
                  <a:lnTo>
                    <a:pt x="34" y="127"/>
                  </a:lnTo>
                  <a:lnTo>
                    <a:pt x="34" y="125"/>
                  </a:lnTo>
                  <a:lnTo>
                    <a:pt x="29" y="125"/>
                  </a:lnTo>
                  <a:lnTo>
                    <a:pt x="27" y="123"/>
                  </a:lnTo>
                  <a:lnTo>
                    <a:pt x="36" y="125"/>
                  </a:lnTo>
                  <a:lnTo>
                    <a:pt x="38" y="127"/>
                  </a:lnTo>
                  <a:lnTo>
                    <a:pt x="46" y="127"/>
                  </a:lnTo>
                  <a:lnTo>
                    <a:pt x="48" y="129"/>
                  </a:lnTo>
                  <a:lnTo>
                    <a:pt x="50" y="131"/>
                  </a:lnTo>
                  <a:lnTo>
                    <a:pt x="52" y="129"/>
                  </a:lnTo>
                  <a:lnTo>
                    <a:pt x="54" y="129"/>
                  </a:lnTo>
                  <a:lnTo>
                    <a:pt x="55" y="127"/>
                  </a:lnTo>
                  <a:lnTo>
                    <a:pt x="57" y="129"/>
                  </a:lnTo>
                  <a:lnTo>
                    <a:pt x="59" y="129"/>
                  </a:lnTo>
                  <a:lnTo>
                    <a:pt x="59" y="131"/>
                  </a:lnTo>
                  <a:lnTo>
                    <a:pt x="65" y="129"/>
                  </a:lnTo>
                  <a:lnTo>
                    <a:pt x="65" y="125"/>
                  </a:lnTo>
                  <a:lnTo>
                    <a:pt x="65" y="123"/>
                  </a:lnTo>
                  <a:lnTo>
                    <a:pt x="61" y="122"/>
                  </a:lnTo>
                  <a:lnTo>
                    <a:pt x="57" y="123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65" y="120"/>
                  </a:lnTo>
                  <a:lnTo>
                    <a:pt x="65" y="118"/>
                  </a:lnTo>
                  <a:lnTo>
                    <a:pt x="65" y="114"/>
                  </a:lnTo>
                  <a:lnTo>
                    <a:pt x="63" y="110"/>
                  </a:lnTo>
                  <a:lnTo>
                    <a:pt x="61" y="104"/>
                  </a:lnTo>
                  <a:lnTo>
                    <a:pt x="59" y="102"/>
                  </a:lnTo>
                  <a:lnTo>
                    <a:pt x="61" y="102"/>
                  </a:lnTo>
                  <a:lnTo>
                    <a:pt x="61" y="101"/>
                  </a:lnTo>
                  <a:lnTo>
                    <a:pt x="63" y="99"/>
                  </a:lnTo>
                  <a:lnTo>
                    <a:pt x="63" y="97"/>
                  </a:lnTo>
                  <a:lnTo>
                    <a:pt x="59" y="97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57" y="89"/>
                  </a:lnTo>
                  <a:lnTo>
                    <a:pt x="59" y="89"/>
                  </a:lnTo>
                  <a:lnTo>
                    <a:pt x="61" y="91"/>
                  </a:lnTo>
                  <a:lnTo>
                    <a:pt x="61" y="93"/>
                  </a:lnTo>
                  <a:lnTo>
                    <a:pt x="67" y="89"/>
                  </a:lnTo>
                  <a:lnTo>
                    <a:pt x="67" y="91"/>
                  </a:lnTo>
                  <a:lnTo>
                    <a:pt x="67" y="93"/>
                  </a:lnTo>
                  <a:lnTo>
                    <a:pt x="69" y="93"/>
                  </a:lnTo>
                  <a:lnTo>
                    <a:pt x="69" y="97"/>
                  </a:lnTo>
                  <a:lnTo>
                    <a:pt x="71" y="97"/>
                  </a:lnTo>
                  <a:lnTo>
                    <a:pt x="73" y="99"/>
                  </a:lnTo>
                  <a:lnTo>
                    <a:pt x="74" y="99"/>
                  </a:lnTo>
                  <a:lnTo>
                    <a:pt x="74" y="97"/>
                  </a:lnTo>
                  <a:lnTo>
                    <a:pt x="76" y="95"/>
                  </a:lnTo>
                  <a:lnTo>
                    <a:pt x="78" y="95"/>
                  </a:lnTo>
                  <a:lnTo>
                    <a:pt x="78" y="97"/>
                  </a:lnTo>
                  <a:lnTo>
                    <a:pt x="80" y="95"/>
                  </a:lnTo>
                  <a:lnTo>
                    <a:pt x="78" y="93"/>
                  </a:lnTo>
                  <a:lnTo>
                    <a:pt x="80" y="91"/>
                  </a:lnTo>
                  <a:lnTo>
                    <a:pt x="86" y="89"/>
                  </a:lnTo>
                  <a:lnTo>
                    <a:pt x="90" y="91"/>
                  </a:lnTo>
                  <a:lnTo>
                    <a:pt x="90" y="93"/>
                  </a:lnTo>
                  <a:lnTo>
                    <a:pt x="94" y="93"/>
                  </a:lnTo>
                  <a:lnTo>
                    <a:pt x="94" y="97"/>
                  </a:lnTo>
                  <a:lnTo>
                    <a:pt x="95" y="99"/>
                  </a:lnTo>
                  <a:lnTo>
                    <a:pt x="97" y="99"/>
                  </a:lnTo>
                  <a:lnTo>
                    <a:pt x="99" y="102"/>
                  </a:lnTo>
                  <a:lnTo>
                    <a:pt x="103" y="102"/>
                  </a:lnTo>
                  <a:lnTo>
                    <a:pt x="107" y="101"/>
                  </a:lnTo>
                  <a:lnTo>
                    <a:pt x="114" y="97"/>
                  </a:lnTo>
                  <a:lnTo>
                    <a:pt x="114" y="95"/>
                  </a:lnTo>
                  <a:lnTo>
                    <a:pt x="114" y="93"/>
                  </a:lnTo>
                  <a:lnTo>
                    <a:pt x="116" y="91"/>
                  </a:lnTo>
                  <a:lnTo>
                    <a:pt x="118" y="93"/>
                  </a:lnTo>
                  <a:lnTo>
                    <a:pt x="120" y="91"/>
                  </a:lnTo>
                  <a:lnTo>
                    <a:pt x="122" y="89"/>
                  </a:lnTo>
                  <a:lnTo>
                    <a:pt x="124" y="89"/>
                  </a:lnTo>
                  <a:lnTo>
                    <a:pt x="126" y="87"/>
                  </a:lnTo>
                  <a:lnTo>
                    <a:pt x="130" y="83"/>
                  </a:lnTo>
                  <a:lnTo>
                    <a:pt x="128" y="81"/>
                  </a:lnTo>
                  <a:lnTo>
                    <a:pt x="132" y="80"/>
                  </a:lnTo>
                  <a:lnTo>
                    <a:pt x="128" y="78"/>
                  </a:lnTo>
                  <a:lnTo>
                    <a:pt x="128" y="76"/>
                  </a:lnTo>
                  <a:lnTo>
                    <a:pt x="130" y="74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4" y="68"/>
                  </a:lnTo>
                  <a:lnTo>
                    <a:pt x="132" y="70"/>
                  </a:lnTo>
                  <a:lnTo>
                    <a:pt x="132" y="66"/>
                  </a:lnTo>
                  <a:lnTo>
                    <a:pt x="135" y="64"/>
                  </a:lnTo>
                  <a:lnTo>
                    <a:pt x="137" y="62"/>
                  </a:lnTo>
                  <a:lnTo>
                    <a:pt x="135" y="59"/>
                  </a:lnTo>
                  <a:lnTo>
                    <a:pt x="132" y="61"/>
                  </a:lnTo>
                  <a:lnTo>
                    <a:pt x="130" y="61"/>
                  </a:lnTo>
                  <a:lnTo>
                    <a:pt x="130" y="59"/>
                  </a:lnTo>
                  <a:lnTo>
                    <a:pt x="128" y="59"/>
                  </a:lnTo>
                  <a:lnTo>
                    <a:pt x="128" y="61"/>
                  </a:lnTo>
                  <a:lnTo>
                    <a:pt x="124" y="64"/>
                  </a:lnTo>
                  <a:lnTo>
                    <a:pt x="120" y="64"/>
                  </a:lnTo>
                  <a:lnTo>
                    <a:pt x="118" y="64"/>
                  </a:lnTo>
                  <a:lnTo>
                    <a:pt x="114" y="70"/>
                  </a:lnTo>
                  <a:lnTo>
                    <a:pt x="114" y="72"/>
                  </a:lnTo>
                  <a:lnTo>
                    <a:pt x="111" y="74"/>
                  </a:lnTo>
                  <a:lnTo>
                    <a:pt x="111" y="76"/>
                  </a:lnTo>
                  <a:lnTo>
                    <a:pt x="107" y="78"/>
                  </a:lnTo>
                  <a:lnTo>
                    <a:pt x="105" y="80"/>
                  </a:lnTo>
                  <a:lnTo>
                    <a:pt x="101" y="80"/>
                  </a:lnTo>
                  <a:lnTo>
                    <a:pt x="95" y="85"/>
                  </a:lnTo>
                  <a:lnTo>
                    <a:pt x="90" y="87"/>
                  </a:lnTo>
                  <a:lnTo>
                    <a:pt x="88" y="89"/>
                  </a:lnTo>
                  <a:lnTo>
                    <a:pt x="84" y="87"/>
                  </a:lnTo>
                  <a:lnTo>
                    <a:pt x="84" y="85"/>
                  </a:lnTo>
                  <a:lnTo>
                    <a:pt x="82" y="83"/>
                  </a:lnTo>
                  <a:lnTo>
                    <a:pt x="80" y="83"/>
                  </a:lnTo>
                  <a:lnTo>
                    <a:pt x="76" y="80"/>
                  </a:lnTo>
                  <a:lnTo>
                    <a:pt x="74" y="81"/>
                  </a:lnTo>
                  <a:lnTo>
                    <a:pt x="73" y="80"/>
                  </a:lnTo>
                  <a:lnTo>
                    <a:pt x="69" y="81"/>
                  </a:lnTo>
                  <a:lnTo>
                    <a:pt x="67" y="80"/>
                  </a:lnTo>
                  <a:lnTo>
                    <a:pt x="63" y="80"/>
                  </a:lnTo>
                  <a:lnTo>
                    <a:pt x="61" y="80"/>
                  </a:lnTo>
                  <a:lnTo>
                    <a:pt x="67" y="80"/>
                  </a:lnTo>
                  <a:lnTo>
                    <a:pt x="67" y="74"/>
                  </a:lnTo>
                  <a:lnTo>
                    <a:pt x="67" y="72"/>
                  </a:lnTo>
                  <a:lnTo>
                    <a:pt x="71" y="74"/>
                  </a:lnTo>
                  <a:lnTo>
                    <a:pt x="78" y="72"/>
                  </a:lnTo>
                  <a:lnTo>
                    <a:pt x="80" y="68"/>
                  </a:lnTo>
                  <a:lnTo>
                    <a:pt x="80" y="66"/>
                  </a:lnTo>
                  <a:lnTo>
                    <a:pt x="78" y="64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86" y="57"/>
                  </a:lnTo>
                  <a:lnTo>
                    <a:pt x="90" y="57"/>
                  </a:lnTo>
                  <a:lnTo>
                    <a:pt x="92" y="55"/>
                  </a:lnTo>
                  <a:lnTo>
                    <a:pt x="92" y="51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3"/>
                  </a:lnTo>
                  <a:lnTo>
                    <a:pt x="95" y="43"/>
                  </a:lnTo>
                  <a:lnTo>
                    <a:pt x="103" y="41"/>
                  </a:lnTo>
                  <a:lnTo>
                    <a:pt x="105" y="40"/>
                  </a:lnTo>
                  <a:lnTo>
                    <a:pt x="105" y="36"/>
                  </a:lnTo>
                  <a:lnTo>
                    <a:pt x="103" y="36"/>
                  </a:lnTo>
                  <a:lnTo>
                    <a:pt x="105" y="34"/>
                  </a:lnTo>
                  <a:lnTo>
                    <a:pt x="107" y="30"/>
                  </a:lnTo>
                  <a:lnTo>
                    <a:pt x="109" y="28"/>
                  </a:lnTo>
                  <a:lnTo>
                    <a:pt x="116" y="19"/>
                  </a:lnTo>
                  <a:lnTo>
                    <a:pt x="120" y="17"/>
                  </a:lnTo>
                  <a:lnTo>
                    <a:pt x="128" y="15"/>
                  </a:lnTo>
                  <a:lnTo>
                    <a:pt x="126" y="13"/>
                  </a:lnTo>
                  <a:lnTo>
                    <a:pt x="122" y="13"/>
                  </a:lnTo>
                  <a:lnTo>
                    <a:pt x="120" y="13"/>
                  </a:lnTo>
                  <a:lnTo>
                    <a:pt x="114" y="7"/>
                  </a:lnTo>
                  <a:lnTo>
                    <a:pt x="114" y="3"/>
                  </a:lnTo>
                  <a:lnTo>
                    <a:pt x="113" y="1"/>
                  </a:lnTo>
                  <a:lnTo>
                    <a:pt x="113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35" name="Freeform 174"/>
            <p:cNvSpPr>
              <a:spLocks/>
            </p:cNvSpPr>
            <p:nvPr/>
          </p:nvSpPr>
          <p:spPr bwMode="gray">
            <a:xfrm>
              <a:off x="1012" y="1424"/>
              <a:ext cx="117" cy="99"/>
            </a:xfrm>
            <a:custGeom>
              <a:avLst/>
              <a:gdLst>
                <a:gd name="T0" fmla="*/ 1 w 207"/>
                <a:gd name="T1" fmla="*/ 1 h 176"/>
                <a:gd name="T2" fmla="*/ 1 w 207"/>
                <a:gd name="T3" fmla="*/ 1 h 176"/>
                <a:gd name="T4" fmla="*/ 1 w 207"/>
                <a:gd name="T5" fmla="*/ 1 h 176"/>
                <a:gd name="T6" fmla="*/ 1 w 207"/>
                <a:gd name="T7" fmla="*/ 1 h 176"/>
                <a:gd name="T8" fmla="*/ 1 w 207"/>
                <a:gd name="T9" fmla="*/ 1 h 176"/>
                <a:gd name="T10" fmla="*/ 1 w 207"/>
                <a:gd name="T11" fmla="*/ 1 h 176"/>
                <a:gd name="T12" fmla="*/ 1 w 207"/>
                <a:gd name="T13" fmla="*/ 1 h 176"/>
                <a:gd name="T14" fmla="*/ 1 w 207"/>
                <a:gd name="T15" fmla="*/ 1 h 176"/>
                <a:gd name="T16" fmla="*/ 1 w 207"/>
                <a:gd name="T17" fmla="*/ 1 h 176"/>
                <a:gd name="T18" fmla="*/ 1 w 207"/>
                <a:gd name="T19" fmla="*/ 1 h 176"/>
                <a:gd name="T20" fmla="*/ 1 w 207"/>
                <a:gd name="T21" fmla="*/ 1 h 176"/>
                <a:gd name="T22" fmla="*/ 1 w 207"/>
                <a:gd name="T23" fmla="*/ 1 h 176"/>
                <a:gd name="T24" fmla="*/ 1 w 207"/>
                <a:gd name="T25" fmla="*/ 1 h 176"/>
                <a:gd name="T26" fmla="*/ 1 w 207"/>
                <a:gd name="T27" fmla="*/ 1 h 176"/>
                <a:gd name="T28" fmla="*/ 1 w 207"/>
                <a:gd name="T29" fmla="*/ 1 h 176"/>
                <a:gd name="T30" fmla="*/ 1 w 207"/>
                <a:gd name="T31" fmla="*/ 1 h 176"/>
                <a:gd name="T32" fmla="*/ 1 w 207"/>
                <a:gd name="T33" fmla="*/ 1 h 176"/>
                <a:gd name="T34" fmla="*/ 1 w 207"/>
                <a:gd name="T35" fmla="*/ 1 h 176"/>
                <a:gd name="T36" fmla="*/ 1 w 207"/>
                <a:gd name="T37" fmla="*/ 1 h 176"/>
                <a:gd name="T38" fmla="*/ 1 w 207"/>
                <a:gd name="T39" fmla="*/ 1 h 176"/>
                <a:gd name="T40" fmla="*/ 1 w 207"/>
                <a:gd name="T41" fmla="*/ 1 h 176"/>
                <a:gd name="T42" fmla="*/ 1 w 207"/>
                <a:gd name="T43" fmla="*/ 1 h 176"/>
                <a:gd name="T44" fmla="*/ 1 w 207"/>
                <a:gd name="T45" fmla="*/ 1 h 176"/>
                <a:gd name="T46" fmla="*/ 1 w 207"/>
                <a:gd name="T47" fmla="*/ 1 h 176"/>
                <a:gd name="T48" fmla="*/ 1 w 207"/>
                <a:gd name="T49" fmla="*/ 1 h 176"/>
                <a:gd name="T50" fmla="*/ 1 w 207"/>
                <a:gd name="T51" fmla="*/ 1 h 176"/>
                <a:gd name="T52" fmla="*/ 1 w 207"/>
                <a:gd name="T53" fmla="*/ 1 h 176"/>
                <a:gd name="T54" fmla="*/ 1 w 207"/>
                <a:gd name="T55" fmla="*/ 1 h 176"/>
                <a:gd name="T56" fmla="*/ 1 w 207"/>
                <a:gd name="T57" fmla="*/ 1 h 176"/>
                <a:gd name="T58" fmla="*/ 1 w 207"/>
                <a:gd name="T59" fmla="*/ 1 h 176"/>
                <a:gd name="T60" fmla="*/ 1 w 207"/>
                <a:gd name="T61" fmla="*/ 1 h 176"/>
                <a:gd name="T62" fmla="*/ 1 w 207"/>
                <a:gd name="T63" fmla="*/ 1 h 176"/>
                <a:gd name="T64" fmla="*/ 1 w 207"/>
                <a:gd name="T65" fmla="*/ 1 h 176"/>
                <a:gd name="T66" fmla="*/ 1 w 207"/>
                <a:gd name="T67" fmla="*/ 1 h 176"/>
                <a:gd name="T68" fmla="*/ 1 w 207"/>
                <a:gd name="T69" fmla="*/ 1 h 176"/>
                <a:gd name="T70" fmla="*/ 1 w 207"/>
                <a:gd name="T71" fmla="*/ 1 h 176"/>
                <a:gd name="T72" fmla="*/ 1 w 207"/>
                <a:gd name="T73" fmla="*/ 1 h 176"/>
                <a:gd name="T74" fmla="*/ 1 w 207"/>
                <a:gd name="T75" fmla="*/ 1 h 176"/>
                <a:gd name="T76" fmla="*/ 1 w 207"/>
                <a:gd name="T77" fmla="*/ 1 h 176"/>
                <a:gd name="T78" fmla="*/ 1 w 207"/>
                <a:gd name="T79" fmla="*/ 1 h 176"/>
                <a:gd name="T80" fmla="*/ 1 w 207"/>
                <a:gd name="T81" fmla="*/ 1 h 176"/>
                <a:gd name="T82" fmla="*/ 1 w 207"/>
                <a:gd name="T83" fmla="*/ 1 h 176"/>
                <a:gd name="T84" fmla="*/ 1 w 207"/>
                <a:gd name="T85" fmla="*/ 1 h 176"/>
                <a:gd name="T86" fmla="*/ 1 w 207"/>
                <a:gd name="T87" fmla="*/ 1 h 176"/>
                <a:gd name="T88" fmla="*/ 1 w 207"/>
                <a:gd name="T89" fmla="*/ 1 h 176"/>
                <a:gd name="T90" fmla="*/ 1 w 207"/>
                <a:gd name="T91" fmla="*/ 1 h 176"/>
                <a:gd name="T92" fmla="*/ 1 w 207"/>
                <a:gd name="T93" fmla="*/ 1 h 176"/>
                <a:gd name="T94" fmla="*/ 1 w 207"/>
                <a:gd name="T95" fmla="*/ 1 h 176"/>
                <a:gd name="T96" fmla="*/ 1 w 207"/>
                <a:gd name="T97" fmla="*/ 1 h 176"/>
                <a:gd name="T98" fmla="*/ 1 w 207"/>
                <a:gd name="T99" fmla="*/ 1 h 176"/>
                <a:gd name="T100" fmla="*/ 1 w 207"/>
                <a:gd name="T101" fmla="*/ 1 h 176"/>
                <a:gd name="T102" fmla="*/ 1 w 207"/>
                <a:gd name="T103" fmla="*/ 1 h 176"/>
                <a:gd name="T104" fmla="*/ 1 w 207"/>
                <a:gd name="T105" fmla="*/ 1 h 176"/>
                <a:gd name="T106" fmla="*/ 1 w 207"/>
                <a:gd name="T107" fmla="*/ 1 h 176"/>
                <a:gd name="T108" fmla="*/ 1 w 207"/>
                <a:gd name="T109" fmla="*/ 1 h 176"/>
                <a:gd name="T110" fmla="*/ 1 w 207"/>
                <a:gd name="T111" fmla="*/ 1 h 1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7"/>
                <a:gd name="T169" fmla="*/ 0 h 176"/>
                <a:gd name="T170" fmla="*/ 207 w 207"/>
                <a:gd name="T171" fmla="*/ 176 h 1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7" h="176">
                  <a:moveTo>
                    <a:pt x="66" y="4"/>
                  </a:moveTo>
                  <a:lnTo>
                    <a:pt x="68" y="4"/>
                  </a:lnTo>
                  <a:lnTo>
                    <a:pt x="68" y="6"/>
                  </a:lnTo>
                  <a:lnTo>
                    <a:pt x="62" y="4"/>
                  </a:lnTo>
                  <a:lnTo>
                    <a:pt x="59" y="6"/>
                  </a:lnTo>
                  <a:lnTo>
                    <a:pt x="53" y="8"/>
                  </a:lnTo>
                  <a:lnTo>
                    <a:pt x="51" y="12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36" y="14"/>
                  </a:lnTo>
                  <a:lnTo>
                    <a:pt x="32" y="15"/>
                  </a:lnTo>
                  <a:lnTo>
                    <a:pt x="26" y="17"/>
                  </a:lnTo>
                  <a:lnTo>
                    <a:pt x="24" y="23"/>
                  </a:lnTo>
                  <a:lnTo>
                    <a:pt x="24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9"/>
                  </a:lnTo>
                  <a:lnTo>
                    <a:pt x="11" y="33"/>
                  </a:lnTo>
                  <a:lnTo>
                    <a:pt x="7" y="35"/>
                  </a:lnTo>
                  <a:lnTo>
                    <a:pt x="5" y="36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5" y="38"/>
                  </a:lnTo>
                  <a:lnTo>
                    <a:pt x="15" y="40"/>
                  </a:lnTo>
                  <a:lnTo>
                    <a:pt x="17" y="42"/>
                  </a:lnTo>
                  <a:lnTo>
                    <a:pt x="15" y="46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2" y="52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0" y="54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5" y="56"/>
                  </a:lnTo>
                  <a:lnTo>
                    <a:pt x="47" y="56"/>
                  </a:lnTo>
                  <a:lnTo>
                    <a:pt x="49" y="57"/>
                  </a:lnTo>
                  <a:lnTo>
                    <a:pt x="51" y="57"/>
                  </a:lnTo>
                  <a:lnTo>
                    <a:pt x="53" y="59"/>
                  </a:lnTo>
                  <a:lnTo>
                    <a:pt x="57" y="57"/>
                  </a:lnTo>
                  <a:lnTo>
                    <a:pt x="59" y="61"/>
                  </a:lnTo>
                  <a:lnTo>
                    <a:pt x="61" y="59"/>
                  </a:lnTo>
                  <a:lnTo>
                    <a:pt x="62" y="61"/>
                  </a:lnTo>
                  <a:lnTo>
                    <a:pt x="62" y="63"/>
                  </a:lnTo>
                  <a:lnTo>
                    <a:pt x="64" y="63"/>
                  </a:lnTo>
                  <a:lnTo>
                    <a:pt x="66" y="61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0" y="59"/>
                  </a:lnTo>
                  <a:lnTo>
                    <a:pt x="68" y="61"/>
                  </a:lnTo>
                  <a:lnTo>
                    <a:pt x="66" y="63"/>
                  </a:lnTo>
                  <a:lnTo>
                    <a:pt x="66" y="65"/>
                  </a:lnTo>
                  <a:lnTo>
                    <a:pt x="70" y="67"/>
                  </a:lnTo>
                  <a:lnTo>
                    <a:pt x="76" y="67"/>
                  </a:lnTo>
                  <a:lnTo>
                    <a:pt x="78" y="69"/>
                  </a:lnTo>
                  <a:lnTo>
                    <a:pt x="80" y="67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7" y="71"/>
                  </a:lnTo>
                  <a:lnTo>
                    <a:pt x="85" y="71"/>
                  </a:lnTo>
                  <a:lnTo>
                    <a:pt x="80" y="71"/>
                  </a:lnTo>
                  <a:lnTo>
                    <a:pt x="81" y="75"/>
                  </a:lnTo>
                  <a:lnTo>
                    <a:pt x="81" y="76"/>
                  </a:lnTo>
                  <a:lnTo>
                    <a:pt x="89" y="82"/>
                  </a:lnTo>
                  <a:lnTo>
                    <a:pt x="95" y="84"/>
                  </a:lnTo>
                  <a:lnTo>
                    <a:pt x="85" y="82"/>
                  </a:lnTo>
                  <a:lnTo>
                    <a:pt x="85" y="84"/>
                  </a:lnTo>
                  <a:lnTo>
                    <a:pt x="83" y="84"/>
                  </a:lnTo>
                  <a:lnTo>
                    <a:pt x="81" y="84"/>
                  </a:lnTo>
                  <a:lnTo>
                    <a:pt x="80" y="84"/>
                  </a:lnTo>
                  <a:lnTo>
                    <a:pt x="78" y="84"/>
                  </a:lnTo>
                  <a:lnTo>
                    <a:pt x="76" y="84"/>
                  </a:lnTo>
                  <a:lnTo>
                    <a:pt x="78" y="82"/>
                  </a:lnTo>
                  <a:lnTo>
                    <a:pt x="74" y="80"/>
                  </a:lnTo>
                  <a:lnTo>
                    <a:pt x="70" y="80"/>
                  </a:lnTo>
                  <a:lnTo>
                    <a:pt x="64" y="78"/>
                  </a:lnTo>
                  <a:lnTo>
                    <a:pt x="62" y="80"/>
                  </a:lnTo>
                  <a:lnTo>
                    <a:pt x="59" y="84"/>
                  </a:lnTo>
                  <a:lnTo>
                    <a:pt x="55" y="82"/>
                  </a:lnTo>
                  <a:lnTo>
                    <a:pt x="55" y="84"/>
                  </a:lnTo>
                  <a:lnTo>
                    <a:pt x="55" y="86"/>
                  </a:lnTo>
                  <a:lnTo>
                    <a:pt x="51" y="90"/>
                  </a:lnTo>
                  <a:lnTo>
                    <a:pt x="51" y="92"/>
                  </a:lnTo>
                  <a:lnTo>
                    <a:pt x="68" y="101"/>
                  </a:lnTo>
                  <a:lnTo>
                    <a:pt x="64" y="103"/>
                  </a:lnTo>
                  <a:lnTo>
                    <a:pt x="59" y="99"/>
                  </a:lnTo>
                  <a:lnTo>
                    <a:pt x="59" y="101"/>
                  </a:lnTo>
                  <a:lnTo>
                    <a:pt x="57" y="101"/>
                  </a:lnTo>
                  <a:lnTo>
                    <a:pt x="55" y="103"/>
                  </a:lnTo>
                  <a:lnTo>
                    <a:pt x="55" y="101"/>
                  </a:lnTo>
                  <a:lnTo>
                    <a:pt x="53" y="99"/>
                  </a:lnTo>
                  <a:lnTo>
                    <a:pt x="53" y="101"/>
                  </a:lnTo>
                  <a:lnTo>
                    <a:pt x="49" y="103"/>
                  </a:lnTo>
                  <a:lnTo>
                    <a:pt x="45" y="103"/>
                  </a:lnTo>
                  <a:lnTo>
                    <a:pt x="43" y="101"/>
                  </a:lnTo>
                  <a:lnTo>
                    <a:pt x="41" y="101"/>
                  </a:lnTo>
                  <a:lnTo>
                    <a:pt x="40" y="103"/>
                  </a:lnTo>
                  <a:lnTo>
                    <a:pt x="41" y="107"/>
                  </a:lnTo>
                  <a:lnTo>
                    <a:pt x="40" y="107"/>
                  </a:lnTo>
                  <a:lnTo>
                    <a:pt x="38" y="111"/>
                  </a:lnTo>
                  <a:lnTo>
                    <a:pt x="38" y="113"/>
                  </a:lnTo>
                  <a:lnTo>
                    <a:pt x="36" y="115"/>
                  </a:lnTo>
                  <a:lnTo>
                    <a:pt x="34" y="118"/>
                  </a:lnTo>
                  <a:lnTo>
                    <a:pt x="32" y="118"/>
                  </a:lnTo>
                  <a:lnTo>
                    <a:pt x="28" y="118"/>
                  </a:lnTo>
                  <a:lnTo>
                    <a:pt x="24" y="124"/>
                  </a:lnTo>
                  <a:lnTo>
                    <a:pt x="22" y="124"/>
                  </a:lnTo>
                  <a:lnTo>
                    <a:pt x="17" y="126"/>
                  </a:lnTo>
                  <a:lnTo>
                    <a:pt x="19" y="130"/>
                  </a:lnTo>
                  <a:lnTo>
                    <a:pt x="19" y="132"/>
                  </a:lnTo>
                  <a:lnTo>
                    <a:pt x="17" y="132"/>
                  </a:lnTo>
                  <a:lnTo>
                    <a:pt x="15" y="130"/>
                  </a:lnTo>
                  <a:lnTo>
                    <a:pt x="15" y="122"/>
                  </a:lnTo>
                  <a:lnTo>
                    <a:pt x="15" y="120"/>
                  </a:lnTo>
                  <a:lnTo>
                    <a:pt x="7" y="116"/>
                  </a:lnTo>
                  <a:lnTo>
                    <a:pt x="5" y="116"/>
                  </a:lnTo>
                  <a:lnTo>
                    <a:pt x="0" y="118"/>
                  </a:lnTo>
                  <a:lnTo>
                    <a:pt x="1" y="120"/>
                  </a:lnTo>
                  <a:lnTo>
                    <a:pt x="1" y="124"/>
                  </a:lnTo>
                  <a:lnTo>
                    <a:pt x="3" y="128"/>
                  </a:lnTo>
                  <a:lnTo>
                    <a:pt x="7" y="132"/>
                  </a:lnTo>
                  <a:lnTo>
                    <a:pt x="13" y="134"/>
                  </a:lnTo>
                  <a:lnTo>
                    <a:pt x="15" y="137"/>
                  </a:lnTo>
                  <a:lnTo>
                    <a:pt x="17" y="137"/>
                  </a:lnTo>
                  <a:lnTo>
                    <a:pt x="17" y="139"/>
                  </a:lnTo>
                  <a:lnTo>
                    <a:pt x="19" y="143"/>
                  </a:lnTo>
                  <a:lnTo>
                    <a:pt x="21" y="147"/>
                  </a:lnTo>
                  <a:lnTo>
                    <a:pt x="22" y="151"/>
                  </a:lnTo>
                  <a:lnTo>
                    <a:pt x="24" y="149"/>
                  </a:lnTo>
                  <a:lnTo>
                    <a:pt x="30" y="155"/>
                  </a:lnTo>
                  <a:lnTo>
                    <a:pt x="30" y="151"/>
                  </a:lnTo>
                  <a:lnTo>
                    <a:pt x="34" y="155"/>
                  </a:lnTo>
                  <a:lnTo>
                    <a:pt x="32" y="155"/>
                  </a:lnTo>
                  <a:lnTo>
                    <a:pt x="32" y="157"/>
                  </a:lnTo>
                  <a:lnTo>
                    <a:pt x="36" y="160"/>
                  </a:lnTo>
                  <a:lnTo>
                    <a:pt x="36" y="162"/>
                  </a:lnTo>
                  <a:lnTo>
                    <a:pt x="38" y="162"/>
                  </a:lnTo>
                  <a:lnTo>
                    <a:pt x="40" y="166"/>
                  </a:lnTo>
                  <a:lnTo>
                    <a:pt x="43" y="168"/>
                  </a:lnTo>
                  <a:lnTo>
                    <a:pt x="43" y="170"/>
                  </a:lnTo>
                  <a:lnTo>
                    <a:pt x="49" y="176"/>
                  </a:lnTo>
                  <a:lnTo>
                    <a:pt x="47" y="172"/>
                  </a:lnTo>
                  <a:lnTo>
                    <a:pt x="45" y="168"/>
                  </a:lnTo>
                  <a:lnTo>
                    <a:pt x="49" y="170"/>
                  </a:lnTo>
                  <a:lnTo>
                    <a:pt x="49" y="172"/>
                  </a:lnTo>
                  <a:lnTo>
                    <a:pt x="53" y="172"/>
                  </a:lnTo>
                  <a:lnTo>
                    <a:pt x="55" y="170"/>
                  </a:lnTo>
                  <a:lnTo>
                    <a:pt x="57" y="170"/>
                  </a:lnTo>
                  <a:lnTo>
                    <a:pt x="59" y="164"/>
                  </a:lnTo>
                  <a:lnTo>
                    <a:pt x="57" y="162"/>
                  </a:lnTo>
                  <a:lnTo>
                    <a:pt x="59" y="162"/>
                  </a:lnTo>
                  <a:lnTo>
                    <a:pt x="59" y="160"/>
                  </a:lnTo>
                  <a:lnTo>
                    <a:pt x="62" y="160"/>
                  </a:lnTo>
                  <a:lnTo>
                    <a:pt x="70" y="157"/>
                  </a:lnTo>
                  <a:lnTo>
                    <a:pt x="68" y="155"/>
                  </a:lnTo>
                  <a:lnTo>
                    <a:pt x="66" y="153"/>
                  </a:lnTo>
                  <a:lnTo>
                    <a:pt x="62" y="151"/>
                  </a:lnTo>
                  <a:lnTo>
                    <a:pt x="64" y="151"/>
                  </a:lnTo>
                  <a:lnTo>
                    <a:pt x="66" y="151"/>
                  </a:lnTo>
                  <a:lnTo>
                    <a:pt x="68" y="151"/>
                  </a:lnTo>
                  <a:lnTo>
                    <a:pt x="66" y="149"/>
                  </a:lnTo>
                  <a:lnTo>
                    <a:pt x="66" y="147"/>
                  </a:lnTo>
                  <a:lnTo>
                    <a:pt x="72" y="151"/>
                  </a:lnTo>
                  <a:lnTo>
                    <a:pt x="70" y="151"/>
                  </a:lnTo>
                  <a:lnTo>
                    <a:pt x="70" y="153"/>
                  </a:lnTo>
                  <a:lnTo>
                    <a:pt x="72" y="151"/>
                  </a:lnTo>
                  <a:lnTo>
                    <a:pt x="74" y="153"/>
                  </a:lnTo>
                  <a:lnTo>
                    <a:pt x="78" y="153"/>
                  </a:lnTo>
                  <a:lnTo>
                    <a:pt x="78" y="151"/>
                  </a:lnTo>
                  <a:lnTo>
                    <a:pt x="76" y="145"/>
                  </a:lnTo>
                  <a:lnTo>
                    <a:pt x="74" y="143"/>
                  </a:lnTo>
                  <a:lnTo>
                    <a:pt x="76" y="141"/>
                  </a:lnTo>
                  <a:lnTo>
                    <a:pt x="76" y="139"/>
                  </a:lnTo>
                  <a:lnTo>
                    <a:pt x="80" y="141"/>
                  </a:lnTo>
                  <a:lnTo>
                    <a:pt x="81" y="141"/>
                  </a:lnTo>
                  <a:lnTo>
                    <a:pt x="83" y="141"/>
                  </a:lnTo>
                  <a:lnTo>
                    <a:pt x="81" y="139"/>
                  </a:lnTo>
                  <a:lnTo>
                    <a:pt x="80" y="139"/>
                  </a:lnTo>
                  <a:lnTo>
                    <a:pt x="80" y="137"/>
                  </a:lnTo>
                  <a:lnTo>
                    <a:pt x="81" y="137"/>
                  </a:lnTo>
                  <a:lnTo>
                    <a:pt x="81" y="132"/>
                  </a:lnTo>
                  <a:lnTo>
                    <a:pt x="83" y="134"/>
                  </a:lnTo>
                  <a:lnTo>
                    <a:pt x="83" y="132"/>
                  </a:lnTo>
                  <a:lnTo>
                    <a:pt x="83" y="130"/>
                  </a:lnTo>
                  <a:lnTo>
                    <a:pt x="85" y="132"/>
                  </a:lnTo>
                  <a:lnTo>
                    <a:pt x="85" y="136"/>
                  </a:lnTo>
                  <a:lnTo>
                    <a:pt x="87" y="134"/>
                  </a:lnTo>
                  <a:lnTo>
                    <a:pt x="87" y="130"/>
                  </a:lnTo>
                  <a:lnTo>
                    <a:pt x="89" y="130"/>
                  </a:lnTo>
                  <a:lnTo>
                    <a:pt x="83" y="124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1" y="120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0"/>
                  </a:lnTo>
                  <a:lnTo>
                    <a:pt x="91" y="130"/>
                  </a:lnTo>
                  <a:lnTo>
                    <a:pt x="93" y="132"/>
                  </a:lnTo>
                  <a:lnTo>
                    <a:pt x="91" y="132"/>
                  </a:lnTo>
                  <a:lnTo>
                    <a:pt x="91" y="134"/>
                  </a:lnTo>
                  <a:lnTo>
                    <a:pt x="93" y="136"/>
                  </a:lnTo>
                  <a:lnTo>
                    <a:pt x="95" y="136"/>
                  </a:lnTo>
                  <a:lnTo>
                    <a:pt x="97" y="134"/>
                  </a:lnTo>
                  <a:lnTo>
                    <a:pt x="97" y="132"/>
                  </a:lnTo>
                  <a:lnTo>
                    <a:pt x="97" y="130"/>
                  </a:lnTo>
                  <a:lnTo>
                    <a:pt x="102" y="136"/>
                  </a:lnTo>
                  <a:lnTo>
                    <a:pt x="104" y="132"/>
                  </a:lnTo>
                  <a:lnTo>
                    <a:pt x="101" y="128"/>
                  </a:lnTo>
                  <a:lnTo>
                    <a:pt x="102" y="126"/>
                  </a:lnTo>
                  <a:lnTo>
                    <a:pt x="101" y="122"/>
                  </a:lnTo>
                  <a:lnTo>
                    <a:pt x="102" y="120"/>
                  </a:lnTo>
                  <a:lnTo>
                    <a:pt x="104" y="122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8" y="122"/>
                  </a:lnTo>
                  <a:lnTo>
                    <a:pt x="110" y="122"/>
                  </a:lnTo>
                  <a:lnTo>
                    <a:pt x="110" y="120"/>
                  </a:lnTo>
                  <a:lnTo>
                    <a:pt x="110" y="126"/>
                  </a:lnTo>
                  <a:lnTo>
                    <a:pt x="112" y="126"/>
                  </a:lnTo>
                  <a:lnTo>
                    <a:pt x="112" y="124"/>
                  </a:lnTo>
                  <a:lnTo>
                    <a:pt x="114" y="122"/>
                  </a:lnTo>
                  <a:lnTo>
                    <a:pt x="116" y="126"/>
                  </a:lnTo>
                  <a:lnTo>
                    <a:pt x="120" y="124"/>
                  </a:lnTo>
                  <a:lnTo>
                    <a:pt x="118" y="120"/>
                  </a:lnTo>
                  <a:lnTo>
                    <a:pt x="118" y="116"/>
                  </a:lnTo>
                  <a:lnTo>
                    <a:pt x="120" y="115"/>
                  </a:lnTo>
                  <a:lnTo>
                    <a:pt x="118" y="115"/>
                  </a:lnTo>
                  <a:lnTo>
                    <a:pt x="114" y="115"/>
                  </a:lnTo>
                  <a:lnTo>
                    <a:pt x="112" y="115"/>
                  </a:lnTo>
                  <a:lnTo>
                    <a:pt x="112" y="113"/>
                  </a:lnTo>
                  <a:lnTo>
                    <a:pt x="110" y="109"/>
                  </a:lnTo>
                  <a:lnTo>
                    <a:pt x="112" y="109"/>
                  </a:lnTo>
                  <a:lnTo>
                    <a:pt x="112" y="107"/>
                  </a:lnTo>
                  <a:lnTo>
                    <a:pt x="108" y="101"/>
                  </a:lnTo>
                  <a:lnTo>
                    <a:pt x="104" y="101"/>
                  </a:lnTo>
                  <a:lnTo>
                    <a:pt x="102" y="101"/>
                  </a:lnTo>
                  <a:lnTo>
                    <a:pt x="104" y="103"/>
                  </a:lnTo>
                  <a:lnTo>
                    <a:pt x="102" y="105"/>
                  </a:lnTo>
                  <a:lnTo>
                    <a:pt x="101" y="101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97" y="96"/>
                  </a:lnTo>
                  <a:lnTo>
                    <a:pt x="99" y="94"/>
                  </a:lnTo>
                  <a:lnTo>
                    <a:pt x="101" y="94"/>
                  </a:lnTo>
                  <a:lnTo>
                    <a:pt x="101" y="96"/>
                  </a:lnTo>
                  <a:lnTo>
                    <a:pt x="102" y="96"/>
                  </a:lnTo>
                  <a:lnTo>
                    <a:pt x="104" y="96"/>
                  </a:lnTo>
                  <a:lnTo>
                    <a:pt x="104" y="94"/>
                  </a:lnTo>
                  <a:lnTo>
                    <a:pt x="102" y="92"/>
                  </a:lnTo>
                  <a:lnTo>
                    <a:pt x="102" y="90"/>
                  </a:lnTo>
                  <a:lnTo>
                    <a:pt x="99" y="86"/>
                  </a:lnTo>
                  <a:lnTo>
                    <a:pt x="104" y="88"/>
                  </a:lnTo>
                  <a:lnTo>
                    <a:pt x="108" y="86"/>
                  </a:lnTo>
                  <a:lnTo>
                    <a:pt x="108" y="88"/>
                  </a:lnTo>
                  <a:lnTo>
                    <a:pt x="110" y="88"/>
                  </a:lnTo>
                  <a:lnTo>
                    <a:pt x="112" y="88"/>
                  </a:lnTo>
                  <a:lnTo>
                    <a:pt x="114" y="90"/>
                  </a:lnTo>
                  <a:lnTo>
                    <a:pt x="116" y="90"/>
                  </a:lnTo>
                  <a:lnTo>
                    <a:pt x="118" y="92"/>
                  </a:lnTo>
                  <a:lnTo>
                    <a:pt x="120" y="92"/>
                  </a:lnTo>
                  <a:lnTo>
                    <a:pt x="123" y="94"/>
                  </a:lnTo>
                  <a:lnTo>
                    <a:pt x="125" y="92"/>
                  </a:lnTo>
                  <a:lnTo>
                    <a:pt x="127" y="94"/>
                  </a:lnTo>
                  <a:lnTo>
                    <a:pt x="129" y="94"/>
                  </a:lnTo>
                  <a:lnTo>
                    <a:pt x="131" y="94"/>
                  </a:lnTo>
                  <a:lnTo>
                    <a:pt x="133" y="96"/>
                  </a:lnTo>
                  <a:lnTo>
                    <a:pt x="133" y="94"/>
                  </a:lnTo>
                  <a:lnTo>
                    <a:pt x="139" y="96"/>
                  </a:lnTo>
                  <a:lnTo>
                    <a:pt x="141" y="96"/>
                  </a:lnTo>
                  <a:lnTo>
                    <a:pt x="141" y="94"/>
                  </a:lnTo>
                  <a:lnTo>
                    <a:pt x="141" y="92"/>
                  </a:lnTo>
                  <a:lnTo>
                    <a:pt x="139" y="88"/>
                  </a:lnTo>
                  <a:lnTo>
                    <a:pt x="139" y="86"/>
                  </a:lnTo>
                  <a:lnTo>
                    <a:pt x="139" y="84"/>
                  </a:lnTo>
                  <a:lnTo>
                    <a:pt x="135" y="82"/>
                  </a:lnTo>
                  <a:lnTo>
                    <a:pt x="133" y="80"/>
                  </a:lnTo>
                  <a:lnTo>
                    <a:pt x="133" y="78"/>
                  </a:lnTo>
                  <a:lnTo>
                    <a:pt x="129" y="78"/>
                  </a:lnTo>
                  <a:lnTo>
                    <a:pt x="127" y="76"/>
                  </a:lnTo>
                  <a:lnTo>
                    <a:pt x="131" y="76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9" y="76"/>
                  </a:lnTo>
                  <a:lnTo>
                    <a:pt x="139" y="75"/>
                  </a:lnTo>
                  <a:lnTo>
                    <a:pt x="137" y="69"/>
                  </a:lnTo>
                  <a:lnTo>
                    <a:pt x="133" y="63"/>
                  </a:lnTo>
                  <a:lnTo>
                    <a:pt x="129" y="61"/>
                  </a:lnTo>
                  <a:lnTo>
                    <a:pt x="129" y="57"/>
                  </a:lnTo>
                  <a:lnTo>
                    <a:pt x="127" y="56"/>
                  </a:lnTo>
                  <a:lnTo>
                    <a:pt x="123" y="57"/>
                  </a:lnTo>
                  <a:lnTo>
                    <a:pt x="118" y="57"/>
                  </a:lnTo>
                  <a:lnTo>
                    <a:pt x="118" y="56"/>
                  </a:lnTo>
                  <a:lnTo>
                    <a:pt x="120" y="56"/>
                  </a:lnTo>
                  <a:lnTo>
                    <a:pt x="123" y="56"/>
                  </a:lnTo>
                  <a:lnTo>
                    <a:pt x="121" y="54"/>
                  </a:lnTo>
                  <a:lnTo>
                    <a:pt x="123" y="54"/>
                  </a:lnTo>
                  <a:lnTo>
                    <a:pt x="123" y="52"/>
                  </a:lnTo>
                  <a:lnTo>
                    <a:pt x="123" y="48"/>
                  </a:lnTo>
                  <a:lnTo>
                    <a:pt x="123" y="46"/>
                  </a:lnTo>
                  <a:lnTo>
                    <a:pt x="118" y="36"/>
                  </a:lnTo>
                  <a:lnTo>
                    <a:pt x="116" y="36"/>
                  </a:lnTo>
                  <a:lnTo>
                    <a:pt x="114" y="35"/>
                  </a:lnTo>
                  <a:lnTo>
                    <a:pt x="116" y="33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23" y="25"/>
                  </a:lnTo>
                  <a:lnTo>
                    <a:pt x="123" y="23"/>
                  </a:lnTo>
                  <a:lnTo>
                    <a:pt x="129" y="19"/>
                  </a:lnTo>
                  <a:lnTo>
                    <a:pt x="131" y="15"/>
                  </a:lnTo>
                  <a:lnTo>
                    <a:pt x="139" y="8"/>
                  </a:lnTo>
                  <a:lnTo>
                    <a:pt x="141" y="6"/>
                  </a:lnTo>
                  <a:lnTo>
                    <a:pt x="141" y="4"/>
                  </a:lnTo>
                  <a:lnTo>
                    <a:pt x="137" y="2"/>
                  </a:lnTo>
                  <a:lnTo>
                    <a:pt x="135" y="2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50" y="0"/>
                  </a:lnTo>
                  <a:lnTo>
                    <a:pt x="154" y="2"/>
                  </a:lnTo>
                  <a:lnTo>
                    <a:pt x="158" y="2"/>
                  </a:lnTo>
                  <a:lnTo>
                    <a:pt x="161" y="4"/>
                  </a:lnTo>
                  <a:lnTo>
                    <a:pt x="161" y="2"/>
                  </a:lnTo>
                  <a:lnTo>
                    <a:pt x="165" y="4"/>
                  </a:lnTo>
                  <a:lnTo>
                    <a:pt x="163" y="4"/>
                  </a:lnTo>
                  <a:lnTo>
                    <a:pt x="158" y="4"/>
                  </a:lnTo>
                  <a:lnTo>
                    <a:pt x="156" y="6"/>
                  </a:lnTo>
                  <a:lnTo>
                    <a:pt x="152" y="6"/>
                  </a:lnTo>
                  <a:lnTo>
                    <a:pt x="154" y="4"/>
                  </a:lnTo>
                  <a:lnTo>
                    <a:pt x="152" y="2"/>
                  </a:lnTo>
                  <a:lnTo>
                    <a:pt x="146" y="2"/>
                  </a:lnTo>
                  <a:lnTo>
                    <a:pt x="142" y="2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2" y="10"/>
                  </a:lnTo>
                  <a:lnTo>
                    <a:pt x="139" y="12"/>
                  </a:lnTo>
                  <a:lnTo>
                    <a:pt x="137" y="12"/>
                  </a:lnTo>
                  <a:lnTo>
                    <a:pt x="135" y="14"/>
                  </a:lnTo>
                  <a:lnTo>
                    <a:pt x="133" y="15"/>
                  </a:lnTo>
                  <a:lnTo>
                    <a:pt x="127" y="25"/>
                  </a:lnTo>
                  <a:lnTo>
                    <a:pt x="127" y="29"/>
                  </a:lnTo>
                  <a:lnTo>
                    <a:pt x="129" y="33"/>
                  </a:lnTo>
                  <a:lnTo>
                    <a:pt x="129" y="36"/>
                  </a:lnTo>
                  <a:lnTo>
                    <a:pt x="127" y="38"/>
                  </a:lnTo>
                  <a:lnTo>
                    <a:pt x="127" y="40"/>
                  </a:lnTo>
                  <a:lnTo>
                    <a:pt x="127" y="48"/>
                  </a:lnTo>
                  <a:lnTo>
                    <a:pt x="131" y="50"/>
                  </a:lnTo>
                  <a:lnTo>
                    <a:pt x="129" y="54"/>
                  </a:lnTo>
                  <a:lnTo>
                    <a:pt x="131" y="54"/>
                  </a:lnTo>
                  <a:lnTo>
                    <a:pt x="133" y="52"/>
                  </a:lnTo>
                  <a:lnTo>
                    <a:pt x="133" y="54"/>
                  </a:lnTo>
                  <a:lnTo>
                    <a:pt x="135" y="57"/>
                  </a:lnTo>
                  <a:lnTo>
                    <a:pt x="142" y="73"/>
                  </a:lnTo>
                  <a:lnTo>
                    <a:pt x="144" y="75"/>
                  </a:lnTo>
                  <a:lnTo>
                    <a:pt x="146" y="75"/>
                  </a:lnTo>
                  <a:lnTo>
                    <a:pt x="148" y="75"/>
                  </a:lnTo>
                  <a:lnTo>
                    <a:pt x="148" y="73"/>
                  </a:lnTo>
                  <a:lnTo>
                    <a:pt x="152" y="75"/>
                  </a:lnTo>
                  <a:lnTo>
                    <a:pt x="152" y="71"/>
                  </a:lnTo>
                  <a:lnTo>
                    <a:pt x="152" y="75"/>
                  </a:lnTo>
                  <a:lnTo>
                    <a:pt x="156" y="76"/>
                  </a:lnTo>
                  <a:lnTo>
                    <a:pt x="158" y="76"/>
                  </a:lnTo>
                  <a:lnTo>
                    <a:pt x="158" y="73"/>
                  </a:lnTo>
                  <a:lnTo>
                    <a:pt x="158" y="71"/>
                  </a:lnTo>
                  <a:lnTo>
                    <a:pt x="152" y="67"/>
                  </a:lnTo>
                  <a:lnTo>
                    <a:pt x="154" y="65"/>
                  </a:lnTo>
                  <a:lnTo>
                    <a:pt x="152" y="61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56" y="59"/>
                  </a:lnTo>
                  <a:lnTo>
                    <a:pt x="158" y="59"/>
                  </a:lnTo>
                  <a:lnTo>
                    <a:pt x="158" y="61"/>
                  </a:lnTo>
                  <a:lnTo>
                    <a:pt x="163" y="71"/>
                  </a:lnTo>
                  <a:lnTo>
                    <a:pt x="163" y="75"/>
                  </a:lnTo>
                  <a:lnTo>
                    <a:pt x="165" y="78"/>
                  </a:lnTo>
                  <a:lnTo>
                    <a:pt x="167" y="76"/>
                  </a:lnTo>
                  <a:lnTo>
                    <a:pt x="169" y="76"/>
                  </a:lnTo>
                  <a:lnTo>
                    <a:pt x="167" y="78"/>
                  </a:lnTo>
                  <a:lnTo>
                    <a:pt x="169" y="80"/>
                  </a:lnTo>
                  <a:lnTo>
                    <a:pt x="171" y="80"/>
                  </a:lnTo>
                  <a:lnTo>
                    <a:pt x="169" y="73"/>
                  </a:lnTo>
                  <a:lnTo>
                    <a:pt x="171" y="73"/>
                  </a:lnTo>
                  <a:lnTo>
                    <a:pt x="171" y="76"/>
                  </a:lnTo>
                  <a:lnTo>
                    <a:pt x="173" y="76"/>
                  </a:lnTo>
                  <a:lnTo>
                    <a:pt x="177" y="76"/>
                  </a:lnTo>
                  <a:lnTo>
                    <a:pt x="179" y="75"/>
                  </a:lnTo>
                  <a:lnTo>
                    <a:pt x="181" y="69"/>
                  </a:lnTo>
                  <a:lnTo>
                    <a:pt x="179" y="67"/>
                  </a:lnTo>
                  <a:lnTo>
                    <a:pt x="177" y="63"/>
                  </a:lnTo>
                  <a:lnTo>
                    <a:pt x="177" y="59"/>
                  </a:lnTo>
                  <a:lnTo>
                    <a:pt x="177" y="57"/>
                  </a:lnTo>
                  <a:lnTo>
                    <a:pt x="177" y="54"/>
                  </a:lnTo>
                  <a:lnTo>
                    <a:pt x="179" y="57"/>
                  </a:lnTo>
                  <a:lnTo>
                    <a:pt x="181" y="63"/>
                  </a:lnTo>
                  <a:lnTo>
                    <a:pt x="184" y="65"/>
                  </a:lnTo>
                  <a:lnTo>
                    <a:pt x="182" y="67"/>
                  </a:lnTo>
                  <a:lnTo>
                    <a:pt x="184" y="67"/>
                  </a:lnTo>
                  <a:lnTo>
                    <a:pt x="186" y="71"/>
                  </a:lnTo>
                  <a:lnTo>
                    <a:pt x="188" y="69"/>
                  </a:lnTo>
                  <a:lnTo>
                    <a:pt x="190" y="63"/>
                  </a:lnTo>
                  <a:lnTo>
                    <a:pt x="194" y="63"/>
                  </a:lnTo>
                  <a:lnTo>
                    <a:pt x="196" y="65"/>
                  </a:lnTo>
                  <a:lnTo>
                    <a:pt x="198" y="63"/>
                  </a:lnTo>
                  <a:lnTo>
                    <a:pt x="200" y="65"/>
                  </a:lnTo>
                  <a:lnTo>
                    <a:pt x="201" y="63"/>
                  </a:lnTo>
                  <a:lnTo>
                    <a:pt x="201" y="56"/>
                  </a:lnTo>
                  <a:lnTo>
                    <a:pt x="201" y="52"/>
                  </a:lnTo>
                  <a:lnTo>
                    <a:pt x="203" y="54"/>
                  </a:lnTo>
                  <a:lnTo>
                    <a:pt x="207" y="50"/>
                  </a:lnTo>
                  <a:lnTo>
                    <a:pt x="207" y="48"/>
                  </a:lnTo>
                  <a:lnTo>
                    <a:pt x="205" y="48"/>
                  </a:lnTo>
                  <a:lnTo>
                    <a:pt x="207" y="46"/>
                  </a:lnTo>
                  <a:lnTo>
                    <a:pt x="207" y="42"/>
                  </a:lnTo>
                  <a:lnTo>
                    <a:pt x="205" y="40"/>
                  </a:lnTo>
                  <a:lnTo>
                    <a:pt x="207" y="38"/>
                  </a:lnTo>
                  <a:lnTo>
                    <a:pt x="205" y="36"/>
                  </a:lnTo>
                  <a:lnTo>
                    <a:pt x="201" y="31"/>
                  </a:lnTo>
                  <a:lnTo>
                    <a:pt x="200" y="31"/>
                  </a:lnTo>
                  <a:lnTo>
                    <a:pt x="198" y="31"/>
                  </a:lnTo>
                  <a:lnTo>
                    <a:pt x="196" y="31"/>
                  </a:lnTo>
                  <a:lnTo>
                    <a:pt x="186" y="33"/>
                  </a:lnTo>
                  <a:lnTo>
                    <a:pt x="179" y="31"/>
                  </a:lnTo>
                  <a:lnTo>
                    <a:pt x="177" y="31"/>
                  </a:lnTo>
                  <a:lnTo>
                    <a:pt x="175" y="29"/>
                  </a:lnTo>
                  <a:lnTo>
                    <a:pt x="171" y="31"/>
                  </a:lnTo>
                  <a:lnTo>
                    <a:pt x="165" y="31"/>
                  </a:lnTo>
                  <a:lnTo>
                    <a:pt x="177" y="29"/>
                  </a:lnTo>
                  <a:lnTo>
                    <a:pt x="181" y="29"/>
                  </a:lnTo>
                  <a:lnTo>
                    <a:pt x="184" y="29"/>
                  </a:lnTo>
                  <a:lnTo>
                    <a:pt x="182" y="23"/>
                  </a:lnTo>
                  <a:lnTo>
                    <a:pt x="184" y="23"/>
                  </a:lnTo>
                  <a:lnTo>
                    <a:pt x="184" y="25"/>
                  </a:lnTo>
                  <a:lnTo>
                    <a:pt x="188" y="27"/>
                  </a:lnTo>
                  <a:lnTo>
                    <a:pt x="194" y="29"/>
                  </a:lnTo>
                  <a:lnTo>
                    <a:pt x="196" y="27"/>
                  </a:lnTo>
                  <a:lnTo>
                    <a:pt x="194" y="25"/>
                  </a:lnTo>
                  <a:lnTo>
                    <a:pt x="192" y="23"/>
                  </a:lnTo>
                  <a:lnTo>
                    <a:pt x="198" y="27"/>
                  </a:lnTo>
                  <a:lnTo>
                    <a:pt x="201" y="27"/>
                  </a:lnTo>
                  <a:lnTo>
                    <a:pt x="203" y="25"/>
                  </a:lnTo>
                  <a:lnTo>
                    <a:pt x="201" y="23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36" name="Freeform 175"/>
            <p:cNvSpPr>
              <a:spLocks/>
            </p:cNvSpPr>
            <p:nvPr/>
          </p:nvSpPr>
          <p:spPr bwMode="gray">
            <a:xfrm>
              <a:off x="1111" y="1563"/>
              <a:ext cx="3" cy="1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0 h 4"/>
                <a:gd name="T4" fmla="*/ 0 w 5"/>
                <a:gd name="T5" fmla="*/ 0 h 4"/>
                <a:gd name="T6" fmla="*/ 0 w 5"/>
                <a:gd name="T7" fmla="*/ 0 h 4"/>
                <a:gd name="T8" fmla="*/ 1 w 5"/>
                <a:gd name="T9" fmla="*/ 0 h 4"/>
                <a:gd name="T10" fmla="*/ 1 w 5"/>
                <a:gd name="T11" fmla="*/ 0 h 4"/>
                <a:gd name="T12" fmla="*/ 1 w 5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5" y="4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5" y="4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37" name="Freeform 176"/>
            <p:cNvSpPr>
              <a:spLocks/>
            </p:cNvSpPr>
            <p:nvPr/>
          </p:nvSpPr>
          <p:spPr bwMode="gray">
            <a:xfrm>
              <a:off x="1093" y="1586"/>
              <a:ext cx="2" cy="3"/>
            </a:xfrm>
            <a:custGeom>
              <a:avLst/>
              <a:gdLst>
                <a:gd name="T0" fmla="*/ 1 w 4"/>
                <a:gd name="T1" fmla="*/ 0 h 8"/>
                <a:gd name="T2" fmla="*/ 0 w 4"/>
                <a:gd name="T3" fmla="*/ 0 h 8"/>
                <a:gd name="T4" fmla="*/ 1 w 4"/>
                <a:gd name="T5" fmla="*/ 0 h 8"/>
                <a:gd name="T6" fmla="*/ 1 w 4"/>
                <a:gd name="T7" fmla="*/ 0 h 8"/>
                <a:gd name="T8" fmla="*/ 1 w 4"/>
                <a:gd name="T9" fmla="*/ 0 h 8"/>
                <a:gd name="T10" fmla="*/ 1 w 4"/>
                <a:gd name="T11" fmla="*/ 0 h 8"/>
                <a:gd name="T12" fmla="*/ 1 w 4"/>
                <a:gd name="T13" fmla="*/ 0 h 8"/>
                <a:gd name="T14" fmla="*/ 1 w 4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8"/>
                <a:gd name="T26" fmla="*/ 4 w 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8">
                  <a:moveTo>
                    <a:pt x="2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38" name="Freeform 177"/>
            <p:cNvSpPr>
              <a:spLocks/>
            </p:cNvSpPr>
            <p:nvPr/>
          </p:nvSpPr>
          <p:spPr bwMode="gray">
            <a:xfrm>
              <a:off x="1117" y="1639"/>
              <a:ext cx="5" cy="5"/>
            </a:xfrm>
            <a:custGeom>
              <a:avLst/>
              <a:gdLst>
                <a:gd name="T0" fmla="*/ 1 w 10"/>
                <a:gd name="T1" fmla="*/ 0 h 8"/>
                <a:gd name="T2" fmla="*/ 1 w 10"/>
                <a:gd name="T3" fmla="*/ 1 h 8"/>
                <a:gd name="T4" fmla="*/ 1 w 10"/>
                <a:gd name="T5" fmla="*/ 1 h 8"/>
                <a:gd name="T6" fmla="*/ 1 w 10"/>
                <a:gd name="T7" fmla="*/ 1 h 8"/>
                <a:gd name="T8" fmla="*/ 0 w 10"/>
                <a:gd name="T9" fmla="*/ 1 h 8"/>
                <a:gd name="T10" fmla="*/ 1 w 10"/>
                <a:gd name="T11" fmla="*/ 1 h 8"/>
                <a:gd name="T12" fmla="*/ 1 w 10"/>
                <a:gd name="T13" fmla="*/ 1 h 8"/>
                <a:gd name="T14" fmla="*/ 1 w 10"/>
                <a:gd name="T15" fmla="*/ 1 h 8"/>
                <a:gd name="T16" fmla="*/ 1 w 10"/>
                <a:gd name="T17" fmla="*/ 1 h 8"/>
                <a:gd name="T18" fmla="*/ 1 w 10"/>
                <a:gd name="T19" fmla="*/ 1 h 8"/>
                <a:gd name="T20" fmla="*/ 1 w 10"/>
                <a:gd name="T21" fmla="*/ 1 h 8"/>
                <a:gd name="T22" fmla="*/ 1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8"/>
                <a:gd name="T38" fmla="*/ 10 w 10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8">
                  <a:moveTo>
                    <a:pt x="8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2"/>
                  </a:lnTo>
                  <a:lnTo>
                    <a:pt x="8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39" name="Freeform 178"/>
            <p:cNvSpPr>
              <a:spLocks/>
            </p:cNvSpPr>
            <p:nvPr/>
          </p:nvSpPr>
          <p:spPr bwMode="gray">
            <a:xfrm>
              <a:off x="1069" y="1530"/>
              <a:ext cx="165" cy="182"/>
            </a:xfrm>
            <a:custGeom>
              <a:avLst/>
              <a:gdLst>
                <a:gd name="T0" fmla="*/ 2 w 292"/>
                <a:gd name="T1" fmla="*/ 2 h 320"/>
                <a:gd name="T2" fmla="*/ 2 w 292"/>
                <a:gd name="T3" fmla="*/ 2 h 320"/>
                <a:gd name="T4" fmla="*/ 2 w 292"/>
                <a:gd name="T5" fmla="*/ 2 h 320"/>
                <a:gd name="T6" fmla="*/ 2 w 292"/>
                <a:gd name="T7" fmla="*/ 2 h 320"/>
                <a:gd name="T8" fmla="*/ 2 w 292"/>
                <a:gd name="T9" fmla="*/ 2 h 320"/>
                <a:gd name="T10" fmla="*/ 2 w 292"/>
                <a:gd name="T11" fmla="*/ 2 h 320"/>
                <a:gd name="T12" fmla="*/ 1 w 292"/>
                <a:gd name="T13" fmla="*/ 2 h 320"/>
                <a:gd name="T14" fmla="*/ 1 w 292"/>
                <a:gd name="T15" fmla="*/ 2 h 320"/>
                <a:gd name="T16" fmla="*/ 1 w 292"/>
                <a:gd name="T17" fmla="*/ 2 h 320"/>
                <a:gd name="T18" fmla="*/ 1 w 292"/>
                <a:gd name="T19" fmla="*/ 2 h 320"/>
                <a:gd name="T20" fmla="*/ 1 w 292"/>
                <a:gd name="T21" fmla="*/ 2 h 320"/>
                <a:gd name="T22" fmla="*/ 1 w 292"/>
                <a:gd name="T23" fmla="*/ 2 h 320"/>
                <a:gd name="T24" fmla="*/ 1 w 292"/>
                <a:gd name="T25" fmla="*/ 2 h 320"/>
                <a:gd name="T26" fmla="*/ 1 w 292"/>
                <a:gd name="T27" fmla="*/ 2 h 320"/>
                <a:gd name="T28" fmla="*/ 1 w 292"/>
                <a:gd name="T29" fmla="*/ 1 h 320"/>
                <a:gd name="T30" fmla="*/ 1 w 292"/>
                <a:gd name="T31" fmla="*/ 1 h 320"/>
                <a:gd name="T32" fmla="*/ 1 w 292"/>
                <a:gd name="T33" fmla="*/ 1 h 320"/>
                <a:gd name="T34" fmla="*/ 1 w 292"/>
                <a:gd name="T35" fmla="*/ 1 h 320"/>
                <a:gd name="T36" fmla="*/ 1 w 292"/>
                <a:gd name="T37" fmla="*/ 1 h 320"/>
                <a:gd name="T38" fmla="*/ 1 w 292"/>
                <a:gd name="T39" fmla="*/ 1 h 320"/>
                <a:gd name="T40" fmla="*/ 1 w 292"/>
                <a:gd name="T41" fmla="*/ 1 h 320"/>
                <a:gd name="T42" fmla="*/ 1 w 292"/>
                <a:gd name="T43" fmla="*/ 1 h 320"/>
                <a:gd name="T44" fmla="*/ 1 w 292"/>
                <a:gd name="T45" fmla="*/ 1 h 320"/>
                <a:gd name="T46" fmla="*/ 1 w 292"/>
                <a:gd name="T47" fmla="*/ 1 h 320"/>
                <a:gd name="T48" fmla="*/ 1 w 292"/>
                <a:gd name="T49" fmla="*/ 1 h 320"/>
                <a:gd name="T50" fmla="*/ 1 w 292"/>
                <a:gd name="T51" fmla="*/ 1 h 320"/>
                <a:gd name="T52" fmla="*/ 1 w 292"/>
                <a:gd name="T53" fmla="*/ 1 h 320"/>
                <a:gd name="T54" fmla="*/ 1 w 292"/>
                <a:gd name="T55" fmla="*/ 1 h 320"/>
                <a:gd name="T56" fmla="*/ 1 w 292"/>
                <a:gd name="T57" fmla="*/ 1 h 320"/>
                <a:gd name="T58" fmla="*/ 1 w 292"/>
                <a:gd name="T59" fmla="*/ 1 h 320"/>
                <a:gd name="T60" fmla="*/ 1 w 292"/>
                <a:gd name="T61" fmla="*/ 1 h 320"/>
                <a:gd name="T62" fmla="*/ 1 w 292"/>
                <a:gd name="T63" fmla="*/ 1 h 320"/>
                <a:gd name="T64" fmla="*/ 1 w 292"/>
                <a:gd name="T65" fmla="*/ 1 h 320"/>
                <a:gd name="T66" fmla="*/ 1 w 292"/>
                <a:gd name="T67" fmla="*/ 1 h 320"/>
                <a:gd name="T68" fmla="*/ 1 w 292"/>
                <a:gd name="T69" fmla="*/ 1 h 320"/>
                <a:gd name="T70" fmla="*/ 1 w 292"/>
                <a:gd name="T71" fmla="*/ 1 h 320"/>
                <a:gd name="T72" fmla="*/ 1 w 292"/>
                <a:gd name="T73" fmla="*/ 1 h 320"/>
                <a:gd name="T74" fmla="*/ 1 w 292"/>
                <a:gd name="T75" fmla="*/ 1 h 320"/>
                <a:gd name="T76" fmla="*/ 1 w 292"/>
                <a:gd name="T77" fmla="*/ 1 h 320"/>
                <a:gd name="T78" fmla="*/ 1 w 292"/>
                <a:gd name="T79" fmla="*/ 1 h 320"/>
                <a:gd name="T80" fmla="*/ 1 w 292"/>
                <a:gd name="T81" fmla="*/ 1 h 320"/>
                <a:gd name="T82" fmla="*/ 1 w 292"/>
                <a:gd name="T83" fmla="*/ 1 h 320"/>
                <a:gd name="T84" fmla="*/ 1 w 292"/>
                <a:gd name="T85" fmla="*/ 1 h 320"/>
                <a:gd name="T86" fmla="*/ 1 w 292"/>
                <a:gd name="T87" fmla="*/ 1 h 320"/>
                <a:gd name="T88" fmla="*/ 1 w 292"/>
                <a:gd name="T89" fmla="*/ 1 h 320"/>
                <a:gd name="T90" fmla="*/ 1 w 292"/>
                <a:gd name="T91" fmla="*/ 1 h 320"/>
                <a:gd name="T92" fmla="*/ 1 w 292"/>
                <a:gd name="T93" fmla="*/ 1 h 320"/>
                <a:gd name="T94" fmla="*/ 1 w 292"/>
                <a:gd name="T95" fmla="*/ 1 h 320"/>
                <a:gd name="T96" fmla="*/ 1 w 292"/>
                <a:gd name="T97" fmla="*/ 1 h 320"/>
                <a:gd name="T98" fmla="*/ 1 w 292"/>
                <a:gd name="T99" fmla="*/ 1 h 320"/>
                <a:gd name="T100" fmla="*/ 1 w 292"/>
                <a:gd name="T101" fmla="*/ 1 h 320"/>
                <a:gd name="T102" fmla="*/ 1 w 292"/>
                <a:gd name="T103" fmla="*/ 1 h 320"/>
                <a:gd name="T104" fmla="*/ 1 w 292"/>
                <a:gd name="T105" fmla="*/ 1 h 320"/>
                <a:gd name="T106" fmla="*/ 1 w 292"/>
                <a:gd name="T107" fmla="*/ 1 h 320"/>
                <a:gd name="T108" fmla="*/ 1 w 292"/>
                <a:gd name="T109" fmla="*/ 1 h 320"/>
                <a:gd name="T110" fmla="*/ 1 w 292"/>
                <a:gd name="T111" fmla="*/ 1 h 320"/>
                <a:gd name="T112" fmla="*/ 1 w 292"/>
                <a:gd name="T113" fmla="*/ 0 h 3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2"/>
                <a:gd name="T172" fmla="*/ 0 h 320"/>
                <a:gd name="T173" fmla="*/ 292 w 292"/>
                <a:gd name="T174" fmla="*/ 320 h 3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2" h="320">
                  <a:moveTo>
                    <a:pt x="248" y="320"/>
                  </a:moveTo>
                  <a:lnTo>
                    <a:pt x="246" y="318"/>
                  </a:lnTo>
                  <a:lnTo>
                    <a:pt x="246" y="316"/>
                  </a:lnTo>
                  <a:lnTo>
                    <a:pt x="242" y="316"/>
                  </a:lnTo>
                  <a:lnTo>
                    <a:pt x="242" y="314"/>
                  </a:lnTo>
                  <a:lnTo>
                    <a:pt x="244" y="309"/>
                  </a:lnTo>
                  <a:lnTo>
                    <a:pt x="252" y="305"/>
                  </a:lnTo>
                  <a:lnTo>
                    <a:pt x="250" y="303"/>
                  </a:lnTo>
                  <a:lnTo>
                    <a:pt x="250" y="301"/>
                  </a:lnTo>
                  <a:lnTo>
                    <a:pt x="252" y="303"/>
                  </a:lnTo>
                  <a:lnTo>
                    <a:pt x="256" y="301"/>
                  </a:lnTo>
                  <a:lnTo>
                    <a:pt x="256" y="299"/>
                  </a:lnTo>
                  <a:lnTo>
                    <a:pt x="259" y="299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5" y="293"/>
                  </a:lnTo>
                  <a:lnTo>
                    <a:pt x="269" y="288"/>
                  </a:lnTo>
                  <a:lnTo>
                    <a:pt x="271" y="288"/>
                  </a:lnTo>
                  <a:lnTo>
                    <a:pt x="273" y="288"/>
                  </a:lnTo>
                  <a:lnTo>
                    <a:pt x="280" y="286"/>
                  </a:lnTo>
                  <a:lnTo>
                    <a:pt x="284" y="284"/>
                  </a:lnTo>
                  <a:lnTo>
                    <a:pt x="288" y="282"/>
                  </a:lnTo>
                  <a:lnTo>
                    <a:pt x="290" y="280"/>
                  </a:lnTo>
                  <a:lnTo>
                    <a:pt x="292" y="276"/>
                  </a:lnTo>
                  <a:lnTo>
                    <a:pt x="288" y="280"/>
                  </a:lnTo>
                  <a:lnTo>
                    <a:pt x="284" y="280"/>
                  </a:lnTo>
                  <a:lnTo>
                    <a:pt x="282" y="282"/>
                  </a:lnTo>
                  <a:lnTo>
                    <a:pt x="279" y="282"/>
                  </a:lnTo>
                  <a:lnTo>
                    <a:pt x="277" y="282"/>
                  </a:lnTo>
                  <a:lnTo>
                    <a:pt x="275" y="282"/>
                  </a:lnTo>
                  <a:lnTo>
                    <a:pt x="273" y="286"/>
                  </a:lnTo>
                  <a:lnTo>
                    <a:pt x="269" y="286"/>
                  </a:lnTo>
                  <a:lnTo>
                    <a:pt x="265" y="284"/>
                  </a:lnTo>
                  <a:lnTo>
                    <a:pt x="263" y="282"/>
                  </a:lnTo>
                  <a:lnTo>
                    <a:pt x="250" y="288"/>
                  </a:lnTo>
                  <a:lnTo>
                    <a:pt x="246" y="286"/>
                  </a:lnTo>
                  <a:lnTo>
                    <a:pt x="244" y="286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2" y="273"/>
                  </a:lnTo>
                  <a:lnTo>
                    <a:pt x="242" y="271"/>
                  </a:lnTo>
                  <a:lnTo>
                    <a:pt x="240" y="269"/>
                  </a:lnTo>
                  <a:lnTo>
                    <a:pt x="237" y="267"/>
                  </a:lnTo>
                  <a:lnTo>
                    <a:pt x="237" y="261"/>
                  </a:lnTo>
                  <a:lnTo>
                    <a:pt x="233" y="255"/>
                  </a:lnTo>
                  <a:lnTo>
                    <a:pt x="231" y="257"/>
                  </a:lnTo>
                  <a:lnTo>
                    <a:pt x="233" y="263"/>
                  </a:lnTo>
                  <a:lnTo>
                    <a:pt x="235" y="267"/>
                  </a:lnTo>
                  <a:lnTo>
                    <a:pt x="235" y="271"/>
                  </a:lnTo>
                  <a:lnTo>
                    <a:pt x="235" y="278"/>
                  </a:lnTo>
                  <a:lnTo>
                    <a:pt x="231" y="282"/>
                  </a:lnTo>
                  <a:lnTo>
                    <a:pt x="229" y="280"/>
                  </a:lnTo>
                  <a:lnTo>
                    <a:pt x="227" y="282"/>
                  </a:lnTo>
                  <a:lnTo>
                    <a:pt x="229" y="284"/>
                  </a:lnTo>
                  <a:lnTo>
                    <a:pt x="225" y="290"/>
                  </a:lnTo>
                  <a:lnTo>
                    <a:pt x="225" y="293"/>
                  </a:lnTo>
                  <a:lnTo>
                    <a:pt x="223" y="295"/>
                  </a:lnTo>
                  <a:lnTo>
                    <a:pt x="223" y="301"/>
                  </a:lnTo>
                  <a:lnTo>
                    <a:pt x="219" y="305"/>
                  </a:lnTo>
                  <a:lnTo>
                    <a:pt x="218" y="307"/>
                  </a:lnTo>
                  <a:lnTo>
                    <a:pt x="218" y="309"/>
                  </a:lnTo>
                  <a:lnTo>
                    <a:pt x="214" y="305"/>
                  </a:lnTo>
                  <a:lnTo>
                    <a:pt x="208" y="305"/>
                  </a:lnTo>
                  <a:lnTo>
                    <a:pt x="210" y="299"/>
                  </a:lnTo>
                  <a:lnTo>
                    <a:pt x="210" y="293"/>
                  </a:lnTo>
                  <a:lnTo>
                    <a:pt x="212" y="286"/>
                  </a:lnTo>
                  <a:lnTo>
                    <a:pt x="212" y="284"/>
                  </a:lnTo>
                  <a:lnTo>
                    <a:pt x="210" y="282"/>
                  </a:lnTo>
                  <a:lnTo>
                    <a:pt x="210" y="276"/>
                  </a:lnTo>
                  <a:lnTo>
                    <a:pt x="206" y="274"/>
                  </a:lnTo>
                  <a:lnTo>
                    <a:pt x="202" y="278"/>
                  </a:lnTo>
                  <a:lnTo>
                    <a:pt x="200" y="276"/>
                  </a:lnTo>
                  <a:lnTo>
                    <a:pt x="199" y="276"/>
                  </a:lnTo>
                  <a:lnTo>
                    <a:pt x="199" y="274"/>
                  </a:lnTo>
                  <a:lnTo>
                    <a:pt x="197" y="271"/>
                  </a:lnTo>
                  <a:lnTo>
                    <a:pt x="195" y="273"/>
                  </a:lnTo>
                  <a:lnTo>
                    <a:pt x="193" y="271"/>
                  </a:lnTo>
                  <a:lnTo>
                    <a:pt x="191" y="271"/>
                  </a:lnTo>
                  <a:lnTo>
                    <a:pt x="193" y="280"/>
                  </a:lnTo>
                  <a:lnTo>
                    <a:pt x="191" y="284"/>
                  </a:lnTo>
                  <a:lnTo>
                    <a:pt x="187" y="284"/>
                  </a:lnTo>
                  <a:lnTo>
                    <a:pt x="181" y="284"/>
                  </a:lnTo>
                  <a:lnTo>
                    <a:pt x="181" y="282"/>
                  </a:lnTo>
                  <a:lnTo>
                    <a:pt x="179" y="282"/>
                  </a:lnTo>
                  <a:lnTo>
                    <a:pt x="168" y="286"/>
                  </a:lnTo>
                  <a:lnTo>
                    <a:pt x="164" y="286"/>
                  </a:lnTo>
                  <a:lnTo>
                    <a:pt x="147" y="292"/>
                  </a:lnTo>
                  <a:lnTo>
                    <a:pt x="143" y="292"/>
                  </a:lnTo>
                  <a:lnTo>
                    <a:pt x="145" y="290"/>
                  </a:lnTo>
                  <a:lnTo>
                    <a:pt x="147" y="286"/>
                  </a:lnTo>
                  <a:lnTo>
                    <a:pt x="151" y="282"/>
                  </a:lnTo>
                  <a:lnTo>
                    <a:pt x="157" y="274"/>
                  </a:lnTo>
                  <a:lnTo>
                    <a:pt x="157" y="271"/>
                  </a:lnTo>
                  <a:lnTo>
                    <a:pt x="153" y="269"/>
                  </a:lnTo>
                  <a:lnTo>
                    <a:pt x="141" y="276"/>
                  </a:lnTo>
                  <a:lnTo>
                    <a:pt x="139" y="278"/>
                  </a:lnTo>
                  <a:lnTo>
                    <a:pt x="138" y="276"/>
                  </a:lnTo>
                  <a:lnTo>
                    <a:pt x="134" y="274"/>
                  </a:lnTo>
                  <a:lnTo>
                    <a:pt x="124" y="263"/>
                  </a:lnTo>
                  <a:lnTo>
                    <a:pt x="124" y="259"/>
                  </a:lnTo>
                  <a:lnTo>
                    <a:pt x="126" y="257"/>
                  </a:lnTo>
                  <a:lnTo>
                    <a:pt x="128" y="255"/>
                  </a:lnTo>
                  <a:lnTo>
                    <a:pt x="136" y="255"/>
                  </a:lnTo>
                  <a:lnTo>
                    <a:pt x="138" y="246"/>
                  </a:lnTo>
                  <a:lnTo>
                    <a:pt x="138" y="244"/>
                  </a:lnTo>
                  <a:lnTo>
                    <a:pt x="136" y="242"/>
                  </a:lnTo>
                  <a:lnTo>
                    <a:pt x="136" y="244"/>
                  </a:lnTo>
                  <a:lnTo>
                    <a:pt x="134" y="250"/>
                  </a:lnTo>
                  <a:lnTo>
                    <a:pt x="134" y="252"/>
                  </a:lnTo>
                  <a:lnTo>
                    <a:pt x="132" y="252"/>
                  </a:lnTo>
                  <a:lnTo>
                    <a:pt x="126" y="252"/>
                  </a:lnTo>
                  <a:lnTo>
                    <a:pt x="122" y="253"/>
                  </a:lnTo>
                  <a:lnTo>
                    <a:pt x="119" y="253"/>
                  </a:lnTo>
                  <a:lnTo>
                    <a:pt x="113" y="248"/>
                  </a:lnTo>
                  <a:lnTo>
                    <a:pt x="111" y="244"/>
                  </a:lnTo>
                  <a:lnTo>
                    <a:pt x="105" y="236"/>
                  </a:lnTo>
                  <a:lnTo>
                    <a:pt x="103" y="233"/>
                  </a:lnTo>
                  <a:lnTo>
                    <a:pt x="101" y="229"/>
                  </a:lnTo>
                  <a:lnTo>
                    <a:pt x="103" y="225"/>
                  </a:lnTo>
                  <a:lnTo>
                    <a:pt x="99" y="223"/>
                  </a:lnTo>
                  <a:lnTo>
                    <a:pt x="98" y="223"/>
                  </a:lnTo>
                  <a:lnTo>
                    <a:pt x="96" y="223"/>
                  </a:lnTo>
                  <a:lnTo>
                    <a:pt x="96" y="212"/>
                  </a:lnTo>
                  <a:lnTo>
                    <a:pt x="98" y="210"/>
                  </a:lnTo>
                  <a:lnTo>
                    <a:pt x="101" y="208"/>
                  </a:lnTo>
                  <a:lnTo>
                    <a:pt x="103" y="206"/>
                  </a:lnTo>
                  <a:lnTo>
                    <a:pt x="105" y="206"/>
                  </a:lnTo>
                  <a:lnTo>
                    <a:pt x="109" y="202"/>
                  </a:lnTo>
                  <a:lnTo>
                    <a:pt x="111" y="204"/>
                  </a:lnTo>
                  <a:lnTo>
                    <a:pt x="113" y="204"/>
                  </a:lnTo>
                  <a:lnTo>
                    <a:pt x="111" y="200"/>
                  </a:lnTo>
                  <a:lnTo>
                    <a:pt x="111" y="196"/>
                  </a:lnTo>
                  <a:lnTo>
                    <a:pt x="113" y="198"/>
                  </a:lnTo>
                  <a:lnTo>
                    <a:pt x="115" y="198"/>
                  </a:lnTo>
                  <a:lnTo>
                    <a:pt x="119" y="200"/>
                  </a:lnTo>
                  <a:lnTo>
                    <a:pt x="124" y="202"/>
                  </a:lnTo>
                  <a:lnTo>
                    <a:pt x="126" y="204"/>
                  </a:lnTo>
                  <a:lnTo>
                    <a:pt x="130" y="208"/>
                  </a:lnTo>
                  <a:lnTo>
                    <a:pt x="132" y="212"/>
                  </a:lnTo>
                  <a:lnTo>
                    <a:pt x="132" y="213"/>
                  </a:lnTo>
                  <a:lnTo>
                    <a:pt x="136" y="217"/>
                  </a:lnTo>
                  <a:lnTo>
                    <a:pt x="139" y="219"/>
                  </a:lnTo>
                  <a:lnTo>
                    <a:pt x="143" y="217"/>
                  </a:lnTo>
                  <a:lnTo>
                    <a:pt x="145" y="219"/>
                  </a:lnTo>
                  <a:lnTo>
                    <a:pt x="147" y="215"/>
                  </a:lnTo>
                  <a:lnTo>
                    <a:pt x="145" y="215"/>
                  </a:lnTo>
                  <a:lnTo>
                    <a:pt x="139" y="213"/>
                  </a:lnTo>
                  <a:lnTo>
                    <a:pt x="136" y="212"/>
                  </a:lnTo>
                  <a:lnTo>
                    <a:pt x="134" y="208"/>
                  </a:lnTo>
                  <a:lnTo>
                    <a:pt x="134" y="204"/>
                  </a:lnTo>
                  <a:lnTo>
                    <a:pt x="126" y="198"/>
                  </a:lnTo>
                  <a:lnTo>
                    <a:pt x="124" y="196"/>
                  </a:lnTo>
                  <a:lnTo>
                    <a:pt x="120" y="194"/>
                  </a:lnTo>
                  <a:lnTo>
                    <a:pt x="122" y="194"/>
                  </a:lnTo>
                  <a:lnTo>
                    <a:pt x="119" y="192"/>
                  </a:lnTo>
                  <a:lnTo>
                    <a:pt x="119" y="189"/>
                  </a:lnTo>
                  <a:lnTo>
                    <a:pt x="120" y="187"/>
                  </a:lnTo>
                  <a:lnTo>
                    <a:pt x="120" y="185"/>
                  </a:lnTo>
                  <a:lnTo>
                    <a:pt x="124" y="183"/>
                  </a:lnTo>
                  <a:lnTo>
                    <a:pt x="119" y="185"/>
                  </a:lnTo>
                  <a:lnTo>
                    <a:pt x="117" y="191"/>
                  </a:lnTo>
                  <a:lnTo>
                    <a:pt x="113" y="189"/>
                  </a:lnTo>
                  <a:lnTo>
                    <a:pt x="111" y="191"/>
                  </a:lnTo>
                  <a:lnTo>
                    <a:pt x="109" y="192"/>
                  </a:lnTo>
                  <a:lnTo>
                    <a:pt x="107" y="191"/>
                  </a:lnTo>
                  <a:lnTo>
                    <a:pt x="103" y="192"/>
                  </a:lnTo>
                  <a:lnTo>
                    <a:pt x="103" y="194"/>
                  </a:lnTo>
                  <a:lnTo>
                    <a:pt x="103" y="196"/>
                  </a:lnTo>
                  <a:lnTo>
                    <a:pt x="101" y="194"/>
                  </a:lnTo>
                  <a:lnTo>
                    <a:pt x="101" y="191"/>
                  </a:lnTo>
                  <a:lnTo>
                    <a:pt x="103" y="189"/>
                  </a:lnTo>
                  <a:lnTo>
                    <a:pt x="103" y="187"/>
                  </a:lnTo>
                  <a:lnTo>
                    <a:pt x="103" y="185"/>
                  </a:lnTo>
                  <a:lnTo>
                    <a:pt x="101" y="183"/>
                  </a:lnTo>
                  <a:lnTo>
                    <a:pt x="99" y="183"/>
                  </a:lnTo>
                  <a:lnTo>
                    <a:pt x="98" y="181"/>
                  </a:lnTo>
                  <a:lnTo>
                    <a:pt x="96" y="181"/>
                  </a:lnTo>
                  <a:lnTo>
                    <a:pt x="99" y="175"/>
                  </a:lnTo>
                  <a:lnTo>
                    <a:pt x="94" y="173"/>
                  </a:lnTo>
                  <a:lnTo>
                    <a:pt x="96" y="166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0" y="170"/>
                  </a:lnTo>
                  <a:lnTo>
                    <a:pt x="90" y="172"/>
                  </a:lnTo>
                  <a:lnTo>
                    <a:pt x="86" y="173"/>
                  </a:lnTo>
                  <a:lnTo>
                    <a:pt x="86" y="175"/>
                  </a:lnTo>
                  <a:lnTo>
                    <a:pt x="84" y="177"/>
                  </a:lnTo>
                  <a:lnTo>
                    <a:pt x="82" y="175"/>
                  </a:lnTo>
                  <a:lnTo>
                    <a:pt x="84" y="173"/>
                  </a:lnTo>
                  <a:lnTo>
                    <a:pt x="82" y="173"/>
                  </a:lnTo>
                  <a:lnTo>
                    <a:pt x="82" y="172"/>
                  </a:lnTo>
                  <a:lnTo>
                    <a:pt x="84" y="168"/>
                  </a:lnTo>
                  <a:lnTo>
                    <a:pt x="84" y="166"/>
                  </a:lnTo>
                  <a:lnTo>
                    <a:pt x="82" y="164"/>
                  </a:lnTo>
                  <a:lnTo>
                    <a:pt x="79" y="156"/>
                  </a:lnTo>
                  <a:lnTo>
                    <a:pt x="79" y="158"/>
                  </a:lnTo>
                  <a:lnTo>
                    <a:pt x="79" y="160"/>
                  </a:lnTo>
                  <a:lnTo>
                    <a:pt x="77" y="162"/>
                  </a:lnTo>
                  <a:lnTo>
                    <a:pt x="79" y="162"/>
                  </a:lnTo>
                  <a:lnTo>
                    <a:pt x="80" y="166"/>
                  </a:lnTo>
                  <a:lnTo>
                    <a:pt x="77" y="168"/>
                  </a:lnTo>
                  <a:lnTo>
                    <a:pt x="79" y="166"/>
                  </a:lnTo>
                  <a:lnTo>
                    <a:pt x="77" y="166"/>
                  </a:lnTo>
                  <a:lnTo>
                    <a:pt x="73" y="170"/>
                  </a:lnTo>
                  <a:lnTo>
                    <a:pt x="71" y="168"/>
                  </a:lnTo>
                  <a:lnTo>
                    <a:pt x="69" y="168"/>
                  </a:lnTo>
                  <a:lnTo>
                    <a:pt x="67" y="170"/>
                  </a:lnTo>
                  <a:lnTo>
                    <a:pt x="69" y="172"/>
                  </a:lnTo>
                  <a:lnTo>
                    <a:pt x="69" y="175"/>
                  </a:lnTo>
                  <a:lnTo>
                    <a:pt x="71" y="183"/>
                  </a:lnTo>
                  <a:lnTo>
                    <a:pt x="69" y="185"/>
                  </a:lnTo>
                  <a:lnTo>
                    <a:pt x="69" y="187"/>
                  </a:lnTo>
                  <a:lnTo>
                    <a:pt x="71" y="194"/>
                  </a:lnTo>
                  <a:lnTo>
                    <a:pt x="67" y="200"/>
                  </a:lnTo>
                  <a:lnTo>
                    <a:pt x="65" y="200"/>
                  </a:lnTo>
                  <a:lnTo>
                    <a:pt x="63" y="196"/>
                  </a:lnTo>
                  <a:lnTo>
                    <a:pt x="61" y="196"/>
                  </a:lnTo>
                  <a:lnTo>
                    <a:pt x="56" y="194"/>
                  </a:lnTo>
                  <a:lnTo>
                    <a:pt x="52" y="191"/>
                  </a:lnTo>
                  <a:lnTo>
                    <a:pt x="48" y="189"/>
                  </a:lnTo>
                  <a:lnTo>
                    <a:pt x="44" y="189"/>
                  </a:lnTo>
                  <a:lnTo>
                    <a:pt x="42" y="187"/>
                  </a:lnTo>
                  <a:lnTo>
                    <a:pt x="40" y="185"/>
                  </a:lnTo>
                  <a:lnTo>
                    <a:pt x="39" y="187"/>
                  </a:lnTo>
                  <a:lnTo>
                    <a:pt x="37" y="187"/>
                  </a:lnTo>
                  <a:lnTo>
                    <a:pt x="35" y="183"/>
                  </a:lnTo>
                  <a:lnTo>
                    <a:pt x="29" y="181"/>
                  </a:lnTo>
                  <a:lnTo>
                    <a:pt x="27" y="179"/>
                  </a:lnTo>
                  <a:lnTo>
                    <a:pt x="25" y="179"/>
                  </a:lnTo>
                  <a:lnTo>
                    <a:pt x="23" y="179"/>
                  </a:lnTo>
                  <a:lnTo>
                    <a:pt x="21" y="173"/>
                  </a:lnTo>
                  <a:lnTo>
                    <a:pt x="19" y="172"/>
                  </a:lnTo>
                  <a:lnTo>
                    <a:pt x="18" y="170"/>
                  </a:lnTo>
                  <a:lnTo>
                    <a:pt x="19" y="168"/>
                  </a:lnTo>
                  <a:lnTo>
                    <a:pt x="19" y="166"/>
                  </a:lnTo>
                  <a:lnTo>
                    <a:pt x="18" y="160"/>
                  </a:lnTo>
                  <a:lnTo>
                    <a:pt x="16" y="154"/>
                  </a:lnTo>
                  <a:lnTo>
                    <a:pt x="14" y="152"/>
                  </a:lnTo>
                  <a:lnTo>
                    <a:pt x="10" y="151"/>
                  </a:lnTo>
                  <a:lnTo>
                    <a:pt x="10" y="149"/>
                  </a:lnTo>
                  <a:lnTo>
                    <a:pt x="6" y="149"/>
                  </a:lnTo>
                  <a:lnTo>
                    <a:pt x="4" y="149"/>
                  </a:lnTo>
                  <a:lnTo>
                    <a:pt x="2" y="152"/>
                  </a:lnTo>
                  <a:lnTo>
                    <a:pt x="0" y="151"/>
                  </a:lnTo>
                  <a:lnTo>
                    <a:pt x="2" y="149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4" y="141"/>
                  </a:lnTo>
                  <a:lnTo>
                    <a:pt x="4" y="137"/>
                  </a:lnTo>
                  <a:lnTo>
                    <a:pt x="2" y="135"/>
                  </a:lnTo>
                  <a:lnTo>
                    <a:pt x="4" y="133"/>
                  </a:lnTo>
                  <a:lnTo>
                    <a:pt x="6" y="132"/>
                  </a:lnTo>
                  <a:lnTo>
                    <a:pt x="8" y="132"/>
                  </a:lnTo>
                  <a:lnTo>
                    <a:pt x="14" y="133"/>
                  </a:lnTo>
                  <a:lnTo>
                    <a:pt x="16" y="135"/>
                  </a:lnTo>
                  <a:lnTo>
                    <a:pt x="18" y="135"/>
                  </a:lnTo>
                  <a:lnTo>
                    <a:pt x="21" y="137"/>
                  </a:lnTo>
                  <a:lnTo>
                    <a:pt x="23" y="135"/>
                  </a:lnTo>
                  <a:lnTo>
                    <a:pt x="16" y="130"/>
                  </a:lnTo>
                  <a:lnTo>
                    <a:pt x="14" y="122"/>
                  </a:lnTo>
                  <a:lnTo>
                    <a:pt x="14" y="111"/>
                  </a:lnTo>
                  <a:lnTo>
                    <a:pt x="18" y="107"/>
                  </a:lnTo>
                  <a:lnTo>
                    <a:pt x="23" y="103"/>
                  </a:lnTo>
                  <a:lnTo>
                    <a:pt x="27" y="105"/>
                  </a:lnTo>
                  <a:lnTo>
                    <a:pt x="27" y="109"/>
                  </a:lnTo>
                  <a:lnTo>
                    <a:pt x="27" y="112"/>
                  </a:lnTo>
                  <a:lnTo>
                    <a:pt x="29" y="112"/>
                  </a:lnTo>
                  <a:lnTo>
                    <a:pt x="29" y="114"/>
                  </a:lnTo>
                  <a:lnTo>
                    <a:pt x="33" y="116"/>
                  </a:lnTo>
                  <a:lnTo>
                    <a:pt x="33" y="118"/>
                  </a:lnTo>
                  <a:lnTo>
                    <a:pt x="35" y="120"/>
                  </a:lnTo>
                  <a:lnTo>
                    <a:pt x="37" y="124"/>
                  </a:lnTo>
                  <a:lnTo>
                    <a:pt x="39" y="126"/>
                  </a:lnTo>
                  <a:lnTo>
                    <a:pt x="39" y="132"/>
                  </a:lnTo>
                  <a:lnTo>
                    <a:pt x="40" y="132"/>
                  </a:lnTo>
                  <a:lnTo>
                    <a:pt x="42" y="133"/>
                  </a:lnTo>
                  <a:lnTo>
                    <a:pt x="46" y="139"/>
                  </a:lnTo>
                  <a:lnTo>
                    <a:pt x="54" y="145"/>
                  </a:lnTo>
                  <a:lnTo>
                    <a:pt x="54" y="143"/>
                  </a:lnTo>
                  <a:lnTo>
                    <a:pt x="56" y="141"/>
                  </a:lnTo>
                  <a:lnTo>
                    <a:pt x="56" y="139"/>
                  </a:lnTo>
                  <a:lnTo>
                    <a:pt x="59" y="141"/>
                  </a:lnTo>
                  <a:lnTo>
                    <a:pt x="63" y="145"/>
                  </a:lnTo>
                  <a:lnTo>
                    <a:pt x="63" y="147"/>
                  </a:lnTo>
                  <a:lnTo>
                    <a:pt x="61" y="149"/>
                  </a:lnTo>
                  <a:lnTo>
                    <a:pt x="63" y="152"/>
                  </a:lnTo>
                  <a:lnTo>
                    <a:pt x="65" y="152"/>
                  </a:lnTo>
                  <a:lnTo>
                    <a:pt x="65" y="147"/>
                  </a:lnTo>
                  <a:lnTo>
                    <a:pt x="67" y="147"/>
                  </a:lnTo>
                  <a:lnTo>
                    <a:pt x="61" y="141"/>
                  </a:lnTo>
                  <a:lnTo>
                    <a:pt x="61" y="135"/>
                  </a:lnTo>
                  <a:lnTo>
                    <a:pt x="59" y="133"/>
                  </a:lnTo>
                  <a:lnTo>
                    <a:pt x="58" y="132"/>
                  </a:lnTo>
                  <a:lnTo>
                    <a:pt x="56" y="132"/>
                  </a:lnTo>
                  <a:lnTo>
                    <a:pt x="56" y="133"/>
                  </a:lnTo>
                  <a:lnTo>
                    <a:pt x="52" y="132"/>
                  </a:lnTo>
                  <a:lnTo>
                    <a:pt x="54" y="130"/>
                  </a:lnTo>
                  <a:lnTo>
                    <a:pt x="56" y="126"/>
                  </a:lnTo>
                  <a:lnTo>
                    <a:pt x="52" y="124"/>
                  </a:lnTo>
                  <a:lnTo>
                    <a:pt x="52" y="122"/>
                  </a:lnTo>
                  <a:lnTo>
                    <a:pt x="50" y="120"/>
                  </a:lnTo>
                  <a:lnTo>
                    <a:pt x="50" y="116"/>
                  </a:lnTo>
                  <a:lnTo>
                    <a:pt x="48" y="112"/>
                  </a:lnTo>
                  <a:lnTo>
                    <a:pt x="48" y="109"/>
                  </a:lnTo>
                  <a:lnTo>
                    <a:pt x="50" y="109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6" y="107"/>
                  </a:lnTo>
                  <a:lnTo>
                    <a:pt x="59" y="105"/>
                  </a:lnTo>
                  <a:lnTo>
                    <a:pt x="63" y="107"/>
                  </a:lnTo>
                  <a:lnTo>
                    <a:pt x="67" y="112"/>
                  </a:lnTo>
                  <a:lnTo>
                    <a:pt x="69" y="114"/>
                  </a:lnTo>
                  <a:lnTo>
                    <a:pt x="71" y="111"/>
                  </a:lnTo>
                  <a:lnTo>
                    <a:pt x="69" y="109"/>
                  </a:lnTo>
                  <a:lnTo>
                    <a:pt x="71" y="107"/>
                  </a:lnTo>
                  <a:lnTo>
                    <a:pt x="71" y="105"/>
                  </a:lnTo>
                  <a:lnTo>
                    <a:pt x="63" y="99"/>
                  </a:lnTo>
                  <a:lnTo>
                    <a:pt x="61" y="95"/>
                  </a:lnTo>
                  <a:lnTo>
                    <a:pt x="56" y="90"/>
                  </a:lnTo>
                  <a:lnTo>
                    <a:pt x="54" y="90"/>
                  </a:lnTo>
                  <a:lnTo>
                    <a:pt x="46" y="82"/>
                  </a:lnTo>
                  <a:lnTo>
                    <a:pt x="44" y="84"/>
                  </a:lnTo>
                  <a:lnTo>
                    <a:pt x="44" y="86"/>
                  </a:lnTo>
                  <a:lnTo>
                    <a:pt x="42" y="86"/>
                  </a:lnTo>
                  <a:lnTo>
                    <a:pt x="42" y="82"/>
                  </a:lnTo>
                  <a:lnTo>
                    <a:pt x="44" y="80"/>
                  </a:lnTo>
                  <a:lnTo>
                    <a:pt x="46" y="78"/>
                  </a:lnTo>
                  <a:lnTo>
                    <a:pt x="46" y="72"/>
                  </a:lnTo>
                  <a:lnTo>
                    <a:pt x="48" y="71"/>
                  </a:lnTo>
                  <a:lnTo>
                    <a:pt x="48" y="69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48" y="57"/>
                  </a:lnTo>
                  <a:lnTo>
                    <a:pt x="48" y="53"/>
                  </a:lnTo>
                  <a:lnTo>
                    <a:pt x="50" y="53"/>
                  </a:lnTo>
                  <a:lnTo>
                    <a:pt x="52" y="53"/>
                  </a:lnTo>
                  <a:lnTo>
                    <a:pt x="54" y="53"/>
                  </a:lnTo>
                  <a:lnTo>
                    <a:pt x="56" y="55"/>
                  </a:lnTo>
                  <a:lnTo>
                    <a:pt x="56" y="57"/>
                  </a:lnTo>
                  <a:lnTo>
                    <a:pt x="59" y="59"/>
                  </a:lnTo>
                  <a:lnTo>
                    <a:pt x="61" y="61"/>
                  </a:lnTo>
                  <a:lnTo>
                    <a:pt x="63" y="63"/>
                  </a:lnTo>
                  <a:lnTo>
                    <a:pt x="65" y="67"/>
                  </a:lnTo>
                  <a:lnTo>
                    <a:pt x="67" y="71"/>
                  </a:lnTo>
                  <a:lnTo>
                    <a:pt x="67" y="72"/>
                  </a:lnTo>
                  <a:lnTo>
                    <a:pt x="69" y="82"/>
                  </a:lnTo>
                  <a:lnTo>
                    <a:pt x="69" y="84"/>
                  </a:lnTo>
                  <a:lnTo>
                    <a:pt x="71" y="86"/>
                  </a:lnTo>
                  <a:lnTo>
                    <a:pt x="75" y="88"/>
                  </a:lnTo>
                  <a:lnTo>
                    <a:pt x="77" y="86"/>
                  </a:lnTo>
                  <a:lnTo>
                    <a:pt x="79" y="86"/>
                  </a:lnTo>
                  <a:lnTo>
                    <a:pt x="82" y="90"/>
                  </a:lnTo>
                  <a:lnTo>
                    <a:pt x="86" y="91"/>
                  </a:lnTo>
                  <a:lnTo>
                    <a:pt x="90" y="93"/>
                  </a:lnTo>
                  <a:lnTo>
                    <a:pt x="90" y="97"/>
                  </a:lnTo>
                  <a:lnTo>
                    <a:pt x="94" y="97"/>
                  </a:lnTo>
                  <a:lnTo>
                    <a:pt x="96" y="101"/>
                  </a:lnTo>
                  <a:lnTo>
                    <a:pt x="101" y="109"/>
                  </a:lnTo>
                  <a:lnTo>
                    <a:pt x="103" y="109"/>
                  </a:lnTo>
                  <a:lnTo>
                    <a:pt x="107" y="103"/>
                  </a:lnTo>
                  <a:lnTo>
                    <a:pt x="109" y="101"/>
                  </a:lnTo>
                  <a:lnTo>
                    <a:pt x="111" y="99"/>
                  </a:lnTo>
                  <a:lnTo>
                    <a:pt x="113" y="101"/>
                  </a:lnTo>
                  <a:lnTo>
                    <a:pt x="111" y="109"/>
                  </a:lnTo>
                  <a:lnTo>
                    <a:pt x="105" y="118"/>
                  </a:lnTo>
                  <a:lnTo>
                    <a:pt x="105" y="120"/>
                  </a:lnTo>
                  <a:lnTo>
                    <a:pt x="107" y="120"/>
                  </a:lnTo>
                  <a:lnTo>
                    <a:pt x="109" y="120"/>
                  </a:lnTo>
                  <a:lnTo>
                    <a:pt x="109" y="126"/>
                  </a:lnTo>
                  <a:lnTo>
                    <a:pt x="111" y="126"/>
                  </a:lnTo>
                  <a:lnTo>
                    <a:pt x="109" y="114"/>
                  </a:lnTo>
                  <a:lnTo>
                    <a:pt x="113" y="112"/>
                  </a:lnTo>
                  <a:lnTo>
                    <a:pt x="115" y="109"/>
                  </a:lnTo>
                  <a:lnTo>
                    <a:pt x="117" y="107"/>
                  </a:lnTo>
                  <a:lnTo>
                    <a:pt x="120" y="107"/>
                  </a:lnTo>
                  <a:lnTo>
                    <a:pt x="120" y="105"/>
                  </a:lnTo>
                  <a:lnTo>
                    <a:pt x="120" y="101"/>
                  </a:lnTo>
                  <a:lnTo>
                    <a:pt x="119" y="99"/>
                  </a:lnTo>
                  <a:lnTo>
                    <a:pt x="119" y="97"/>
                  </a:lnTo>
                  <a:lnTo>
                    <a:pt x="120" y="95"/>
                  </a:lnTo>
                  <a:lnTo>
                    <a:pt x="126" y="99"/>
                  </a:lnTo>
                  <a:lnTo>
                    <a:pt x="126" y="103"/>
                  </a:lnTo>
                  <a:lnTo>
                    <a:pt x="126" y="109"/>
                  </a:lnTo>
                  <a:lnTo>
                    <a:pt x="128" y="109"/>
                  </a:lnTo>
                  <a:lnTo>
                    <a:pt x="130" y="107"/>
                  </a:lnTo>
                  <a:lnTo>
                    <a:pt x="136" y="112"/>
                  </a:lnTo>
                  <a:lnTo>
                    <a:pt x="136" y="118"/>
                  </a:lnTo>
                  <a:lnTo>
                    <a:pt x="138" y="120"/>
                  </a:lnTo>
                  <a:lnTo>
                    <a:pt x="138" y="118"/>
                  </a:lnTo>
                  <a:lnTo>
                    <a:pt x="138" y="114"/>
                  </a:lnTo>
                  <a:lnTo>
                    <a:pt x="139" y="114"/>
                  </a:lnTo>
                  <a:lnTo>
                    <a:pt x="139" y="122"/>
                  </a:lnTo>
                  <a:lnTo>
                    <a:pt x="141" y="124"/>
                  </a:lnTo>
                  <a:lnTo>
                    <a:pt x="141" y="132"/>
                  </a:lnTo>
                  <a:lnTo>
                    <a:pt x="145" y="133"/>
                  </a:lnTo>
                  <a:lnTo>
                    <a:pt x="147" y="133"/>
                  </a:lnTo>
                  <a:lnTo>
                    <a:pt x="147" y="132"/>
                  </a:lnTo>
                  <a:lnTo>
                    <a:pt x="145" y="130"/>
                  </a:lnTo>
                  <a:lnTo>
                    <a:pt x="143" y="128"/>
                  </a:lnTo>
                  <a:lnTo>
                    <a:pt x="145" y="126"/>
                  </a:lnTo>
                  <a:lnTo>
                    <a:pt x="143" y="118"/>
                  </a:lnTo>
                  <a:lnTo>
                    <a:pt x="143" y="116"/>
                  </a:lnTo>
                  <a:lnTo>
                    <a:pt x="147" y="120"/>
                  </a:lnTo>
                  <a:lnTo>
                    <a:pt x="147" y="118"/>
                  </a:lnTo>
                  <a:lnTo>
                    <a:pt x="145" y="116"/>
                  </a:lnTo>
                  <a:lnTo>
                    <a:pt x="143" y="114"/>
                  </a:lnTo>
                  <a:lnTo>
                    <a:pt x="141" y="111"/>
                  </a:lnTo>
                  <a:lnTo>
                    <a:pt x="132" y="103"/>
                  </a:lnTo>
                  <a:lnTo>
                    <a:pt x="128" y="95"/>
                  </a:lnTo>
                  <a:lnTo>
                    <a:pt x="128" y="93"/>
                  </a:lnTo>
                  <a:lnTo>
                    <a:pt x="128" y="91"/>
                  </a:lnTo>
                  <a:lnTo>
                    <a:pt x="122" y="88"/>
                  </a:lnTo>
                  <a:lnTo>
                    <a:pt x="124" y="86"/>
                  </a:lnTo>
                  <a:lnTo>
                    <a:pt x="122" y="84"/>
                  </a:lnTo>
                  <a:lnTo>
                    <a:pt x="120" y="80"/>
                  </a:lnTo>
                  <a:lnTo>
                    <a:pt x="120" y="76"/>
                  </a:lnTo>
                  <a:lnTo>
                    <a:pt x="122" y="74"/>
                  </a:lnTo>
                  <a:lnTo>
                    <a:pt x="124" y="76"/>
                  </a:lnTo>
                  <a:lnTo>
                    <a:pt x="126" y="76"/>
                  </a:lnTo>
                  <a:lnTo>
                    <a:pt x="126" y="74"/>
                  </a:lnTo>
                  <a:lnTo>
                    <a:pt x="128" y="72"/>
                  </a:lnTo>
                  <a:lnTo>
                    <a:pt x="130" y="69"/>
                  </a:lnTo>
                  <a:lnTo>
                    <a:pt x="132" y="63"/>
                  </a:lnTo>
                  <a:lnTo>
                    <a:pt x="130" y="63"/>
                  </a:lnTo>
                  <a:lnTo>
                    <a:pt x="126" y="65"/>
                  </a:lnTo>
                  <a:lnTo>
                    <a:pt x="120" y="65"/>
                  </a:lnTo>
                  <a:lnTo>
                    <a:pt x="124" y="63"/>
                  </a:lnTo>
                  <a:lnTo>
                    <a:pt x="120" y="59"/>
                  </a:lnTo>
                  <a:lnTo>
                    <a:pt x="122" y="57"/>
                  </a:lnTo>
                  <a:lnTo>
                    <a:pt x="120" y="53"/>
                  </a:lnTo>
                  <a:lnTo>
                    <a:pt x="122" y="51"/>
                  </a:lnTo>
                  <a:lnTo>
                    <a:pt x="122" y="50"/>
                  </a:lnTo>
                  <a:lnTo>
                    <a:pt x="117" y="42"/>
                  </a:lnTo>
                  <a:lnTo>
                    <a:pt x="113" y="36"/>
                  </a:lnTo>
                  <a:lnTo>
                    <a:pt x="113" y="32"/>
                  </a:lnTo>
                  <a:lnTo>
                    <a:pt x="115" y="32"/>
                  </a:lnTo>
                  <a:lnTo>
                    <a:pt x="119" y="30"/>
                  </a:lnTo>
                  <a:lnTo>
                    <a:pt x="117" y="25"/>
                  </a:lnTo>
                  <a:lnTo>
                    <a:pt x="119" y="25"/>
                  </a:lnTo>
                  <a:lnTo>
                    <a:pt x="122" y="25"/>
                  </a:lnTo>
                  <a:lnTo>
                    <a:pt x="126" y="25"/>
                  </a:lnTo>
                  <a:lnTo>
                    <a:pt x="134" y="19"/>
                  </a:lnTo>
                  <a:lnTo>
                    <a:pt x="136" y="15"/>
                  </a:lnTo>
                  <a:lnTo>
                    <a:pt x="138" y="13"/>
                  </a:lnTo>
                  <a:lnTo>
                    <a:pt x="136" y="11"/>
                  </a:lnTo>
                  <a:lnTo>
                    <a:pt x="138" y="11"/>
                  </a:lnTo>
                  <a:lnTo>
                    <a:pt x="136" y="8"/>
                  </a:lnTo>
                  <a:lnTo>
                    <a:pt x="134" y="6"/>
                  </a:lnTo>
                  <a:lnTo>
                    <a:pt x="136" y="4"/>
                  </a:lnTo>
                  <a:lnTo>
                    <a:pt x="136" y="2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9" y="4"/>
                  </a:lnTo>
                  <a:lnTo>
                    <a:pt x="141" y="4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3" y="4"/>
                  </a:lnTo>
                  <a:lnTo>
                    <a:pt x="149" y="8"/>
                  </a:lnTo>
                  <a:lnTo>
                    <a:pt x="151" y="8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40" name="Freeform 179"/>
            <p:cNvSpPr>
              <a:spLocks/>
            </p:cNvSpPr>
            <p:nvPr/>
          </p:nvSpPr>
          <p:spPr bwMode="gray">
            <a:xfrm>
              <a:off x="1177" y="1910"/>
              <a:ext cx="3" cy="5"/>
            </a:xfrm>
            <a:custGeom>
              <a:avLst/>
              <a:gdLst>
                <a:gd name="T0" fmla="*/ 2 w 4"/>
                <a:gd name="T1" fmla="*/ 1 h 7"/>
                <a:gd name="T2" fmla="*/ 0 w 4"/>
                <a:gd name="T3" fmla="*/ 1 h 7"/>
                <a:gd name="T4" fmla="*/ 2 w 4"/>
                <a:gd name="T5" fmla="*/ 1 h 7"/>
                <a:gd name="T6" fmla="*/ 0 w 4"/>
                <a:gd name="T7" fmla="*/ 1 h 7"/>
                <a:gd name="T8" fmla="*/ 0 w 4"/>
                <a:gd name="T9" fmla="*/ 1 h 7"/>
                <a:gd name="T10" fmla="*/ 0 w 4"/>
                <a:gd name="T11" fmla="*/ 1 h 7"/>
                <a:gd name="T12" fmla="*/ 0 w 4"/>
                <a:gd name="T13" fmla="*/ 1 h 7"/>
                <a:gd name="T14" fmla="*/ 2 w 4"/>
                <a:gd name="T15" fmla="*/ 0 h 7"/>
                <a:gd name="T16" fmla="*/ 2 w 4"/>
                <a:gd name="T17" fmla="*/ 0 h 7"/>
                <a:gd name="T18" fmla="*/ 2 w 4"/>
                <a:gd name="T19" fmla="*/ 1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7"/>
                <a:gd name="T32" fmla="*/ 4 w 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7">
                  <a:moveTo>
                    <a:pt x="4" y="2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41" name="Freeform 180"/>
            <p:cNvSpPr>
              <a:spLocks/>
            </p:cNvSpPr>
            <p:nvPr/>
          </p:nvSpPr>
          <p:spPr bwMode="gray">
            <a:xfrm>
              <a:off x="1189" y="1905"/>
              <a:ext cx="4" cy="2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0 h 4"/>
                <a:gd name="T4" fmla="*/ 0 w 7"/>
                <a:gd name="T5" fmla="*/ 0 h 4"/>
                <a:gd name="T6" fmla="*/ 0 w 7"/>
                <a:gd name="T7" fmla="*/ 1 h 4"/>
                <a:gd name="T8" fmla="*/ 0 w 7"/>
                <a:gd name="T9" fmla="*/ 1 h 4"/>
                <a:gd name="T10" fmla="*/ 1 w 7"/>
                <a:gd name="T11" fmla="*/ 1 h 4"/>
                <a:gd name="T12" fmla="*/ 1 w 7"/>
                <a:gd name="T13" fmla="*/ 1 h 4"/>
                <a:gd name="T14" fmla="*/ 1 w 7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4"/>
                <a:gd name="T26" fmla="*/ 7 w 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4">
                  <a:moveTo>
                    <a:pt x="6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6" y="4"/>
                  </a:lnTo>
                  <a:lnTo>
                    <a:pt x="7" y="2"/>
                  </a:lnTo>
                  <a:lnTo>
                    <a:pt x="6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42" name="Freeform 181"/>
            <p:cNvSpPr>
              <a:spLocks/>
            </p:cNvSpPr>
            <p:nvPr/>
          </p:nvSpPr>
          <p:spPr bwMode="gray">
            <a:xfrm>
              <a:off x="1117" y="1728"/>
              <a:ext cx="9" cy="3"/>
            </a:xfrm>
            <a:custGeom>
              <a:avLst/>
              <a:gdLst>
                <a:gd name="T0" fmla="*/ 1 w 15"/>
                <a:gd name="T1" fmla="*/ 0 h 5"/>
                <a:gd name="T2" fmla="*/ 0 w 15"/>
                <a:gd name="T3" fmla="*/ 1 h 5"/>
                <a:gd name="T4" fmla="*/ 1 w 15"/>
                <a:gd name="T5" fmla="*/ 1 h 5"/>
                <a:gd name="T6" fmla="*/ 1 w 15"/>
                <a:gd name="T7" fmla="*/ 1 h 5"/>
                <a:gd name="T8" fmla="*/ 1 w 15"/>
                <a:gd name="T9" fmla="*/ 1 h 5"/>
                <a:gd name="T10" fmla="*/ 1 w 15"/>
                <a:gd name="T11" fmla="*/ 1 h 5"/>
                <a:gd name="T12" fmla="*/ 1 w 15"/>
                <a:gd name="T13" fmla="*/ 1 h 5"/>
                <a:gd name="T14" fmla="*/ 1 w 15"/>
                <a:gd name="T15" fmla="*/ 1 h 5"/>
                <a:gd name="T16" fmla="*/ 1 w 15"/>
                <a:gd name="T17" fmla="*/ 1 h 5"/>
                <a:gd name="T18" fmla="*/ 1 w 15"/>
                <a:gd name="T19" fmla="*/ 0 h 5"/>
                <a:gd name="T20" fmla="*/ 1 w 15"/>
                <a:gd name="T21" fmla="*/ 1 h 5"/>
                <a:gd name="T22" fmla="*/ 1 w 15"/>
                <a:gd name="T23" fmla="*/ 0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5"/>
                <a:gd name="T38" fmla="*/ 15 w 15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5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43" name="Freeform 182"/>
            <p:cNvSpPr>
              <a:spLocks/>
            </p:cNvSpPr>
            <p:nvPr/>
          </p:nvSpPr>
          <p:spPr bwMode="gray">
            <a:xfrm>
              <a:off x="1128" y="1725"/>
              <a:ext cx="37" cy="39"/>
            </a:xfrm>
            <a:custGeom>
              <a:avLst/>
              <a:gdLst>
                <a:gd name="T0" fmla="*/ 1 w 67"/>
                <a:gd name="T1" fmla="*/ 1 h 67"/>
                <a:gd name="T2" fmla="*/ 1 w 67"/>
                <a:gd name="T3" fmla="*/ 0 h 67"/>
                <a:gd name="T4" fmla="*/ 1 w 67"/>
                <a:gd name="T5" fmla="*/ 1 h 67"/>
                <a:gd name="T6" fmla="*/ 1 w 67"/>
                <a:gd name="T7" fmla="*/ 1 h 67"/>
                <a:gd name="T8" fmla="*/ 1 w 67"/>
                <a:gd name="T9" fmla="*/ 1 h 67"/>
                <a:gd name="T10" fmla="*/ 1 w 67"/>
                <a:gd name="T11" fmla="*/ 1 h 67"/>
                <a:gd name="T12" fmla="*/ 1 w 67"/>
                <a:gd name="T13" fmla="*/ 1 h 67"/>
                <a:gd name="T14" fmla="*/ 1 w 67"/>
                <a:gd name="T15" fmla="*/ 1 h 67"/>
                <a:gd name="T16" fmla="*/ 1 w 67"/>
                <a:gd name="T17" fmla="*/ 1 h 67"/>
                <a:gd name="T18" fmla="*/ 1 w 67"/>
                <a:gd name="T19" fmla="*/ 1 h 67"/>
                <a:gd name="T20" fmla="*/ 1 w 67"/>
                <a:gd name="T21" fmla="*/ 1 h 67"/>
                <a:gd name="T22" fmla="*/ 1 w 67"/>
                <a:gd name="T23" fmla="*/ 1 h 67"/>
                <a:gd name="T24" fmla="*/ 0 w 67"/>
                <a:gd name="T25" fmla="*/ 1 h 67"/>
                <a:gd name="T26" fmla="*/ 1 w 67"/>
                <a:gd name="T27" fmla="*/ 1 h 67"/>
                <a:gd name="T28" fmla="*/ 1 w 67"/>
                <a:gd name="T29" fmla="*/ 1 h 67"/>
                <a:gd name="T30" fmla="*/ 1 w 67"/>
                <a:gd name="T31" fmla="*/ 1 h 67"/>
                <a:gd name="T32" fmla="*/ 1 w 67"/>
                <a:gd name="T33" fmla="*/ 1 h 67"/>
                <a:gd name="T34" fmla="*/ 1 w 67"/>
                <a:gd name="T35" fmla="*/ 1 h 67"/>
                <a:gd name="T36" fmla="*/ 1 w 67"/>
                <a:gd name="T37" fmla="*/ 1 h 67"/>
                <a:gd name="T38" fmla="*/ 1 w 67"/>
                <a:gd name="T39" fmla="*/ 1 h 67"/>
                <a:gd name="T40" fmla="*/ 1 w 67"/>
                <a:gd name="T41" fmla="*/ 1 h 67"/>
                <a:gd name="T42" fmla="*/ 1 w 67"/>
                <a:gd name="T43" fmla="*/ 1 h 67"/>
                <a:gd name="T44" fmla="*/ 1 w 67"/>
                <a:gd name="T45" fmla="*/ 1 h 67"/>
                <a:gd name="T46" fmla="*/ 1 w 67"/>
                <a:gd name="T47" fmla="*/ 1 h 67"/>
                <a:gd name="T48" fmla="*/ 1 w 67"/>
                <a:gd name="T49" fmla="*/ 1 h 67"/>
                <a:gd name="T50" fmla="*/ 1 w 67"/>
                <a:gd name="T51" fmla="*/ 1 h 67"/>
                <a:gd name="T52" fmla="*/ 1 w 67"/>
                <a:gd name="T53" fmla="*/ 1 h 67"/>
                <a:gd name="T54" fmla="*/ 1 w 67"/>
                <a:gd name="T55" fmla="*/ 1 h 67"/>
                <a:gd name="T56" fmla="*/ 1 w 67"/>
                <a:gd name="T57" fmla="*/ 1 h 67"/>
                <a:gd name="T58" fmla="*/ 1 w 67"/>
                <a:gd name="T59" fmla="*/ 1 h 67"/>
                <a:gd name="T60" fmla="*/ 1 w 67"/>
                <a:gd name="T61" fmla="*/ 1 h 67"/>
                <a:gd name="T62" fmla="*/ 1 w 67"/>
                <a:gd name="T63" fmla="*/ 1 h 67"/>
                <a:gd name="T64" fmla="*/ 1 w 67"/>
                <a:gd name="T65" fmla="*/ 1 h 67"/>
                <a:gd name="T66" fmla="*/ 1 w 67"/>
                <a:gd name="T67" fmla="*/ 1 h 67"/>
                <a:gd name="T68" fmla="*/ 1 w 67"/>
                <a:gd name="T69" fmla="*/ 1 h 67"/>
                <a:gd name="T70" fmla="*/ 1 w 67"/>
                <a:gd name="T71" fmla="*/ 1 h 67"/>
                <a:gd name="T72" fmla="*/ 1 w 67"/>
                <a:gd name="T73" fmla="*/ 1 h 67"/>
                <a:gd name="T74" fmla="*/ 1 w 67"/>
                <a:gd name="T75" fmla="*/ 1 h 67"/>
                <a:gd name="T76" fmla="*/ 1 w 67"/>
                <a:gd name="T77" fmla="*/ 1 h 67"/>
                <a:gd name="T78" fmla="*/ 1 w 67"/>
                <a:gd name="T79" fmla="*/ 1 h 67"/>
                <a:gd name="T80" fmla="*/ 1 w 67"/>
                <a:gd name="T81" fmla="*/ 1 h 67"/>
                <a:gd name="T82" fmla="*/ 1 w 67"/>
                <a:gd name="T83" fmla="*/ 1 h 67"/>
                <a:gd name="T84" fmla="*/ 1 w 67"/>
                <a:gd name="T85" fmla="*/ 1 h 67"/>
                <a:gd name="T86" fmla="*/ 1 w 67"/>
                <a:gd name="T87" fmla="*/ 1 h 67"/>
                <a:gd name="T88" fmla="*/ 1 w 67"/>
                <a:gd name="T89" fmla="*/ 1 h 67"/>
                <a:gd name="T90" fmla="*/ 1 w 67"/>
                <a:gd name="T91" fmla="*/ 1 h 67"/>
                <a:gd name="T92" fmla="*/ 1 w 67"/>
                <a:gd name="T93" fmla="*/ 1 h 67"/>
                <a:gd name="T94" fmla="*/ 1 w 67"/>
                <a:gd name="T95" fmla="*/ 1 h 67"/>
                <a:gd name="T96" fmla="*/ 1 w 67"/>
                <a:gd name="T97" fmla="*/ 1 h 67"/>
                <a:gd name="T98" fmla="*/ 1 w 67"/>
                <a:gd name="T99" fmla="*/ 1 h 67"/>
                <a:gd name="T100" fmla="*/ 1 w 67"/>
                <a:gd name="T101" fmla="*/ 1 h 67"/>
                <a:gd name="T102" fmla="*/ 1 w 67"/>
                <a:gd name="T103" fmla="*/ 1 h 67"/>
                <a:gd name="T104" fmla="*/ 1 w 67"/>
                <a:gd name="T105" fmla="*/ 1 h 67"/>
                <a:gd name="T106" fmla="*/ 1 w 67"/>
                <a:gd name="T107" fmla="*/ 1 h 67"/>
                <a:gd name="T108" fmla="*/ 1 w 67"/>
                <a:gd name="T109" fmla="*/ 1 h 67"/>
                <a:gd name="T110" fmla="*/ 1 w 67"/>
                <a:gd name="T111" fmla="*/ 1 h 67"/>
                <a:gd name="T112" fmla="*/ 1 w 67"/>
                <a:gd name="T113" fmla="*/ 1 h 67"/>
                <a:gd name="T114" fmla="*/ 1 w 67"/>
                <a:gd name="T115" fmla="*/ 1 h 67"/>
                <a:gd name="T116" fmla="*/ 1 w 67"/>
                <a:gd name="T117" fmla="*/ 1 h 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67"/>
                <a:gd name="T179" fmla="*/ 67 w 67"/>
                <a:gd name="T180" fmla="*/ 67 h 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67">
                  <a:moveTo>
                    <a:pt x="38" y="2"/>
                  </a:moveTo>
                  <a:lnTo>
                    <a:pt x="38" y="0"/>
                  </a:lnTo>
                  <a:lnTo>
                    <a:pt x="36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29" y="4"/>
                  </a:lnTo>
                  <a:lnTo>
                    <a:pt x="25" y="6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7" y="15"/>
                  </a:lnTo>
                  <a:lnTo>
                    <a:pt x="8" y="21"/>
                  </a:lnTo>
                  <a:lnTo>
                    <a:pt x="4" y="27"/>
                  </a:lnTo>
                  <a:lnTo>
                    <a:pt x="0" y="29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17" y="44"/>
                  </a:lnTo>
                  <a:lnTo>
                    <a:pt x="25" y="48"/>
                  </a:lnTo>
                  <a:lnTo>
                    <a:pt x="25" y="49"/>
                  </a:lnTo>
                  <a:lnTo>
                    <a:pt x="27" y="51"/>
                  </a:lnTo>
                  <a:lnTo>
                    <a:pt x="27" y="55"/>
                  </a:lnTo>
                  <a:lnTo>
                    <a:pt x="25" y="57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8" y="65"/>
                  </a:lnTo>
                  <a:lnTo>
                    <a:pt x="44" y="67"/>
                  </a:lnTo>
                  <a:lnTo>
                    <a:pt x="50" y="63"/>
                  </a:lnTo>
                  <a:lnTo>
                    <a:pt x="52" y="61"/>
                  </a:lnTo>
                  <a:lnTo>
                    <a:pt x="52" y="59"/>
                  </a:lnTo>
                  <a:lnTo>
                    <a:pt x="57" y="55"/>
                  </a:lnTo>
                  <a:lnTo>
                    <a:pt x="59" y="53"/>
                  </a:lnTo>
                  <a:lnTo>
                    <a:pt x="61" y="49"/>
                  </a:lnTo>
                  <a:lnTo>
                    <a:pt x="63" y="48"/>
                  </a:lnTo>
                  <a:lnTo>
                    <a:pt x="63" y="46"/>
                  </a:lnTo>
                  <a:lnTo>
                    <a:pt x="63" y="36"/>
                  </a:lnTo>
                  <a:lnTo>
                    <a:pt x="65" y="34"/>
                  </a:lnTo>
                  <a:lnTo>
                    <a:pt x="67" y="30"/>
                  </a:lnTo>
                  <a:lnTo>
                    <a:pt x="63" y="27"/>
                  </a:lnTo>
                  <a:lnTo>
                    <a:pt x="54" y="27"/>
                  </a:lnTo>
                  <a:lnTo>
                    <a:pt x="54" y="25"/>
                  </a:lnTo>
                  <a:lnTo>
                    <a:pt x="56" y="23"/>
                  </a:lnTo>
                  <a:lnTo>
                    <a:pt x="57" y="23"/>
                  </a:lnTo>
                  <a:lnTo>
                    <a:pt x="61" y="23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1" y="13"/>
                  </a:lnTo>
                  <a:lnTo>
                    <a:pt x="57" y="11"/>
                  </a:lnTo>
                  <a:lnTo>
                    <a:pt x="54" y="11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8" y="2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44" name="Freeform 183"/>
            <p:cNvSpPr>
              <a:spLocks/>
            </p:cNvSpPr>
            <p:nvPr/>
          </p:nvSpPr>
          <p:spPr bwMode="gray">
            <a:xfrm>
              <a:off x="1131" y="1896"/>
              <a:ext cx="2" cy="5"/>
            </a:xfrm>
            <a:custGeom>
              <a:avLst/>
              <a:gdLst>
                <a:gd name="T0" fmla="*/ 0 w 6"/>
                <a:gd name="T1" fmla="*/ 1 h 10"/>
                <a:gd name="T2" fmla="*/ 0 w 6"/>
                <a:gd name="T3" fmla="*/ 0 h 10"/>
                <a:gd name="T4" fmla="*/ 0 w 6"/>
                <a:gd name="T5" fmla="*/ 1 h 10"/>
                <a:gd name="T6" fmla="*/ 0 w 6"/>
                <a:gd name="T7" fmla="*/ 1 h 10"/>
                <a:gd name="T8" fmla="*/ 0 w 6"/>
                <a:gd name="T9" fmla="*/ 1 h 10"/>
                <a:gd name="T10" fmla="*/ 0 w 6"/>
                <a:gd name="T11" fmla="*/ 1 h 10"/>
                <a:gd name="T12" fmla="*/ 0 w 6"/>
                <a:gd name="T13" fmla="*/ 1 h 10"/>
                <a:gd name="T14" fmla="*/ 0 w 6"/>
                <a:gd name="T15" fmla="*/ 1 h 10"/>
                <a:gd name="T16" fmla="*/ 0 w 6"/>
                <a:gd name="T17" fmla="*/ 1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0"/>
                <a:gd name="T29" fmla="*/ 6 w 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0">
                  <a:moveTo>
                    <a:pt x="6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45" name="Freeform 184"/>
            <p:cNvSpPr>
              <a:spLocks/>
            </p:cNvSpPr>
            <p:nvPr/>
          </p:nvSpPr>
          <p:spPr bwMode="gray">
            <a:xfrm>
              <a:off x="1147" y="1860"/>
              <a:ext cx="35" cy="41"/>
            </a:xfrm>
            <a:custGeom>
              <a:avLst/>
              <a:gdLst>
                <a:gd name="T0" fmla="*/ 1 w 62"/>
                <a:gd name="T1" fmla="*/ 1 h 73"/>
                <a:gd name="T2" fmla="*/ 1 w 62"/>
                <a:gd name="T3" fmla="*/ 1 h 73"/>
                <a:gd name="T4" fmla="*/ 1 w 62"/>
                <a:gd name="T5" fmla="*/ 1 h 73"/>
                <a:gd name="T6" fmla="*/ 1 w 62"/>
                <a:gd name="T7" fmla="*/ 1 h 73"/>
                <a:gd name="T8" fmla="*/ 1 w 62"/>
                <a:gd name="T9" fmla="*/ 1 h 73"/>
                <a:gd name="T10" fmla="*/ 1 w 62"/>
                <a:gd name="T11" fmla="*/ 0 h 73"/>
                <a:gd name="T12" fmla="*/ 1 w 62"/>
                <a:gd name="T13" fmla="*/ 1 h 73"/>
                <a:gd name="T14" fmla="*/ 1 w 62"/>
                <a:gd name="T15" fmla="*/ 1 h 73"/>
                <a:gd name="T16" fmla="*/ 1 w 62"/>
                <a:gd name="T17" fmla="*/ 1 h 73"/>
                <a:gd name="T18" fmla="*/ 1 w 62"/>
                <a:gd name="T19" fmla="*/ 1 h 73"/>
                <a:gd name="T20" fmla="*/ 1 w 62"/>
                <a:gd name="T21" fmla="*/ 1 h 73"/>
                <a:gd name="T22" fmla="*/ 1 w 62"/>
                <a:gd name="T23" fmla="*/ 1 h 73"/>
                <a:gd name="T24" fmla="*/ 1 w 62"/>
                <a:gd name="T25" fmla="*/ 1 h 73"/>
                <a:gd name="T26" fmla="*/ 1 w 62"/>
                <a:gd name="T27" fmla="*/ 1 h 73"/>
                <a:gd name="T28" fmla="*/ 1 w 62"/>
                <a:gd name="T29" fmla="*/ 1 h 73"/>
                <a:gd name="T30" fmla="*/ 1 w 62"/>
                <a:gd name="T31" fmla="*/ 1 h 73"/>
                <a:gd name="T32" fmla="*/ 1 w 62"/>
                <a:gd name="T33" fmla="*/ 1 h 73"/>
                <a:gd name="T34" fmla="*/ 1 w 62"/>
                <a:gd name="T35" fmla="*/ 1 h 73"/>
                <a:gd name="T36" fmla="*/ 1 w 62"/>
                <a:gd name="T37" fmla="*/ 1 h 73"/>
                <a:gd name="T38" fmla="*/ 0 w 62"/>
                <a:gd name="T39" fmla="*/ 1 h 73"/>
                <a:gd name="T40" fmla="*/ 1 w 62"/>
                <a:gd name="T41" fmla="*/ 1 h 73"/>
                <a:gd name="T42" fmla="*/ 1 w 62"/>
                <a:gd name="T43" fmla="*/ 1 h 73"/>
                <a:gd name="T44" fmla="*/ 1 w 62"/>
                <a:gd name="T45" fmla="*/ 1 h 73"/>
                <a:gd name="T46" fmla="*/ 1 w 62"/>
                <a:gd name="T47" fmla="*/ 1 h 73"/>
                <a:gd name="T48" fmla="*/ 1 w 62"/>
                <a:gd name="T49" fmla="*/ 1 h 73"/>
                <a:gd name="T50" fmla="*/ 1 w 62"/>
                <a:gd name="T51" fmla="*/ 1 h 73"/>
                <a:gd name="T52" fmla="*/ 1 w 62"/>
                <a:gd name="T53" fmla="*/ 1 h 73"/>
                <a:gd name="T54" fmla="*/ 1 w 62"/>
                <a:gd name="T55" fmla="*/ 1 h 73"/>
                <a:gd name="T56" fmla="*/ 1 w 62"/>
                <a:gd name="T57" fmla="*/ 1 h 73"/>
                <a:gd name="T58" fmla="*/ 1 w 62"/>
                <a:gd name="T59" fmla="*/ 1 h 73"/>
                <a:gd name="T60" fmla="*/ 1 w 62"/>
                <a:gd name="T61" fmla="*/ 1 h 73"/>
                <a:gd name="T62" fmla="*/ 1 w 62"/>
                <a:gd name="T63" fmla="*/ 1 h 73"/>
                <a:gd name="T64" fmla="*/ 1 w 62"/>
                <a:gd name="T65" fmla="*/ 1 h 73"/>
                <a:gd name="T66" fmla="*/ 1 w 62"/>
                <a:gd name="T67" fmla="*/ 1 h 73"/>
                <a:gd name="T68" fmla="*/ 1 w 62"/>
                <a:gd name="T69" fmla="*/ 1 h 73"/>
                <a:gd name="T70" fmla="*/ 1 w 62"/>
                <a:gd name="T71" fmla="*/ 1 h 73"/>
                <a:gd name="T72" fmla="*/ 1 w 62"/>
                <a:gd name="T73" fmla="*/ 1 h 73"/>
                <a:gd name="T74" fmla="*/ 1 w 62"/>
                <a:gd name="T75" fmla="*/ 1 h 73"/>
                <a:gd name="T76" fmla="*/ 1 w 62"/>
                <a:gd name="T77" fmla="*/ 1 h 73"/>
                <a:gd name="T78" fmla="*/ 1 w 62"/>
                <a:gd name="T79" fmla="*/ 1 h 73"/>
                <a:gd name="T80" fmla="*/ 1 w 62"/>
                <a:gd name="T81" fmla="*/ 1 h 73"/>
                <a:gd name="T82" fmla="*/ 1 w 62"/>
                <a:gd name="T83" fmla="*/ 1 h 73"/>
                <a:gd name="T84" fmla="*/ 1 w 62"/>
                <a:gd name="T85" fmla="*/ 1 h 73"/>
                <a:gd name="T86" fmla="*/ 1 w 62"/>
                <a:gd name="T87" fmla="*/ 1 h 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"/>
                <a:gd name="T133" fmla="*/ 0 h 73"/>
                <a:gd name="T134" fmla="*/ 62 w 62"/>
                <a:gd name="T135" fmla="*/ 73 h 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" h="73">
                  <a:moveTo>
                    <a:pt x="47" y="15"/>
                  </a:moveTo>
                  <a:lnTo>
                    <a:pt x="45" y="15"/>
                  </a:lnTo>
                  <a:lnTo>
                    <a:pt x="43" y="15"/>
                  </a:lnTo>
                  <a:lnTo>
                    <a:pt x="41" y="12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8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21"/>
                  </a:lnTo>
                  <a:lnTo>
                    <a:pt x="17" y="17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9" y="31"/>
                  </a:lnTo>
                  <a:lnTo>
                    <a:pt x="3" y="31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7" y="44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22" y="50"/>
                  </a:lnTo>
                  <a:lnTo>
                    <a:pt x="26" y="46"/>
                  </a:lnTo>
                  <a:lnTo>
                    <a:pt x="30" y="48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3" y="52"/>
                  </a:lnTo>
                  <a:lnTo>
                    <a:pt x="45" y="54"/>
                  </a:lnTo>
                  <a:lnTo>
                    <a:pt x="47" y="56"/>
                  </a:lnTo>
                  <a:lnTo>
                    <a:pt x="51" y="56"/>
                  </a:lnTo>
                  <a:lnTo>
                    <a:pt x="53" y="57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61" y="63"/>
                  </a:lnTo>
                  <a:lnTo>
                    <a:pt x="61" y="65"/>
                  </a:lnTo>
                  <a:lnTo>
                    <a:pt x="62" y="65"/>
                  </a:lnTo>
                  <a:lnTo>
                    <a:pt x="62" y="67"/>
                  </a:lnTo>
                  <a:lnTo>
                    <a:pt x="61" y="69"/>
                  </a:lnTo>
                  <a:lnTo>
                    <a:pt x="57" y="71"/>
                  </a:lnTo>
                  <a:lnTo>
                    <a:pt x="57" y="73"/>
                  </a:lnTo>
                  <a:lnTo>
                    <a:pt x="55" y="73"/>
                  </a:lnTo>
                  <a:lnTo>
                    <a:pt x="55" y="69"/>
                  </a:lnTo>
                  <a:lnTo>
                    <a:pt x="53" y="69"/>
                  </a:lnTo>
                  <a:lnTo>
                    <a:pt x="51" y="69"/>
                  </a:lnTo>
                  <a:lnTo>
                    <a:pt x="51" y="71"/>
                  </a:lnTo>
                  <a:lnTo>
                    <a:pt x="49" y="69"/>
                  </a:lnTo>
                  <a:lnTo>
                    <a:pt x="45" y="69"/>
                  </a:lnTo>
                  <a:lnTo>
                    <a:pt x="45" y="65"/>
                  </a:lnTo>
                  <a:lnTo>
                    <a:pt x="43" y="65"/>
                  </a:lnTo>
                  <a:lnTo>
                    <a:pt x="41" y="63"/>
                  </a:lnTo>
                  <a:lnTo>
                    <a:pt x="38" y="61"/>
                  </a:lnTo>
                  <a:lnTo>
                    <a:pt x="34" y="61"/>
                  </a:lnTo>
                  <a:lnTo>
                    <a:pt x="34" y="63"/>
                  </a:lnTo>
                  <a:lnTo>
                    <a:pt x="32" y="65"/>
                  </a:lnTo>
                  <a:lnTo>
                    <a:pt x="30" y="63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24" y="71"/>
                  </a:lnTo>
                  <a:lnTo>
                    <a:pt x="22" y="73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46" name="Freeform 185"/>
            <p:cNvSpPr>
              <a:spLocks/>
            </p:cNvSpPr>
            <p:nvPr/>
          </p:nvSpPr>
          <p:spPr bwMode="gray">
            <a:xfrm>
              <a:off x="1153" y="1896"/>
              <a:ext cx="9" cy="8"/>
            </a:xfrm>
            <a:custGeom>
              <a:avLst/>
              <a:gdLst>
                <a:gd name="T0" fmla="*/ 1 w 17"/>
                <a:gd name="T1" fmla="*/ 1 h 13"/>
                <a:gd name="T2" fmla="*/ 1 w 17"/>
                <a:gd name="T3" fmla="*/ 1 h 13"/>
                <a:gd name="T4" fmla="*/ 1 w 17"/>
                <a:gd name="T5" fmla="*/ 1 h 13"/>
                <a:gd name="T6" fmla="*/ 1 w 17"/>
                <a:gd name="T7" fmla="*/ 1 h 13"/>
                <a:gd name="T8" fmla="*/ 1 w 17"/>
                <a:gd name="T9" fmla="*/ 1 h 13"/>
                <a:gd name="T10" fmla="*/ 1 w 17"/>
                <a:gd name="T11" fmla="*/ 1 h 13"/>
                <a:gd name="T12" fmla="*/ 1 w 17"/>
                <a:gd name="T13" fmla="*/ 1 h 13"/>
                <a:gd name="T14" fmla="*/ 1 w 17"/>
                <a:gd name="T15" fmla="*/ 0 h 13"/>
                <a:gd name="T16" fmla="*/ 0 w 17"/>
                <a:gd name="T17" fmla="*/ 0 h 13"/>
                <a:gd name="T18" fmla="*/ 1 w 17"/>
                <a:gd name="T19" fmla="*/ 1 h 13"/>
                <a:gd name="T20" fmla="*/ 1 w 17"/>
                <a:gd name="T21" fmla="*/ 1 h 13"/>
                <a:gd name="T22" fmla="*/ 1 w 17"/>
                <a:gd name="T23" fmla="*/ 1 h 13"/>
                <a:gd name="T24" fmla="*/ 1 w 17"/>
                <a:gd name="T25" fmla="*/ 1 h 13"/>
                <a:gd name="T26" fmla="*/ 1 w 17"/>
                <a:gd name="T27" fmla="*/ 1 h 13"/>
                <a:gd name="T28" fmla="*/ 1 w 17"/>
                <a:gd name="T29" fmla="*/ 1 h 13"/>
                <a:gd name="T30" fmla="*/ 1 w 17"/>
                <a:gd name="T31" fmla="*/ 1 h 13"/>
                <a:gd name="T32" fmla="*/ 1 w 17"/>
                <a:gd name="T33" fmla="*/ 1 h 13"/>
                <a:gd name="T34" fmla="*/ 1 w 17"/>
                <a:gd name="T35" fmla="*/ 1 h 13"/>
                <a:gd name="T36" fmla="*/ 1 w 17"/>
                <a:gd name="T37" fmla="*/ 1 h 13"/>
                <a:gd name="T38" fmla="*/ 1 w 17"/>
                <a:gd name="T39" fmla="*/ 1 h 13"/>
                <a:gd name="T40" fmla="*/ 1 w 17"/>
                <a:gd name="T41" fmla="*/ 1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3"/>
                <a:gd name="T65" fmla="*/ 17 w 17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3">
                  <a:moveTo>
                    <a:pt x="13" y="10"/>
                  </a:moveTo>
                  <a:lnTo>
                    <a:pt x="13" y="8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3" y="1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47" name="Freeform 186"/>
            <p:cNvSpPr>
              <a:spLocks/>
            </p:cNvSpPr>
            <p:nvPr/>
          </p:nvSpPr>
          <p:spPr bwMode="gray">
            <a:xfrm>
              <a:off x="1159" y="1909"/>
              <a:ext cx="4" cy="1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0 h 4"/>
                <a:gd name="T4" fmla="*/ 0 w 6"/>
                <a:gd name="T5" fmla="*/ 0 h 4"/>
                <a:gd name="T6" fmla="*/ 1 w 6"/>
                <a:gd name="T7" fmla="*/ 0 h 4"/>
                <a:gd name="T8" fmla="*/ 1 w 6"/>
                <a:gd name="T9" fmla="*/ 0 h 4"/>
                <a:gd name="T10" fmla="*/ 1 w 6"/>
                <a:gd name="T11" fmla="*/ 0 h 4"/>
                <a:gd name="T12" fmla="*/ 1 w 6"/>
                <a:gd name="T13" fmla="*/ 0 h 4"/>
                <a:gd name="T14" fmla="*/ 1 w 6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4"/>
                <a:gd name="T26" fmla="*/ 6 w 6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48" name="Freeform 187"/>
            <p:cNvSpPr>
              <a:spLocks/>
            </p:cNvSpPr>
            <p:nvPr/>
          </p:nvSpPr>
          <p:spPr bwMode="gray">
            <a:xfrm>
              <a:off x="1130" y="1940"/>
              <a:ext cx="10" cy="14"/>
            </a:xfrm>
            <a:custGeom>
              <a:avLst/>
              <a:gdLst>
                <a:gd name="T0" fmla="*/ 1 w 19"/>
                <a:gd name="T1" fmla="*/ 0 h 23"/>
                <a:gd name="T2" fmla="*/ 1 w 19"/>
                <a:gd name="T3" fmla="*/ 0 h 23"/>
                <a:gd name="T4" fmla="*/ 1 w 19"/>
                <a:gd name="T5" fmla="*/ 1 h 23"/>
                <a:gd name="T6" fmla="*/ 1 w 19"/>
                <a:gd name="T7" fmla="*/ 1 h 23"/>
                <a:gd name="T8" fmla="*/ 1 w 19"/>
                <a:gd name="T9" fmla="*/ 1 h 23"/>
                <a:gd name="T10" fmla="*/ 1 w 19"/>
                <a:gd name="T11" fmla="*/ 1 h 23"/>
                <a:gd name="T12" fmla="*/ 1 w 19"/>
                <a:gd name="T13" fmla="*/ 1 h 23"/>
                <a:gd name="T14" fmla="*/ 1 w 19"/>
                <a:gd name="T15" fmla="*/ 1 h 23"/>
                <a:gd name="T16" fmla="*/ 1 w 19"/>
                <a:gd name="T17" fmla="*/ 1 h 23"/>
                <a:gd name="T18" fmla="*/ 1 w 19"/>
                <a:gd name="T19" fmla="*/ 1 h 23"/>
                <a:gd name="T20" fmla="*/ 1 w 19"/>
                <a:gd name="T21" fmla="*/ 1 h 23"/>
                <a:gd name="T22" fmla="*/ 1 w 19"/>
                <a:gd name="T23" fmla="*/ 1 h 23"/>
                <a:gd name="T24" fmla="*/ 0 w 19"/>
                <a:gd name="T25" fmla="*/ 1 h 23"/>
                <a:gd name="T26" fmla="*/ 0 w 19"/>
                <a:gd name="T27" fmla="*/ 1 h 23"/>
                <a:gd name="T28" fmla="*/ 1 w 19"/>
                <a:gd name="T29" fmla="*/ 1 h 23"/>
                <a:gd name="T30" fmla="*/ 1 w 19"/>
                <a:gd name="T31" fmla="*/ 1 h 23"/>
                <a:gd name="T32" fmla="*/ 1 w 19"/>
                <a:gd name="T33" fmla="*/ 1 h 23"/>
                <a:gd name="T34" fmla="*/ 1 w 19"/>
                <a:gd name="T35" fmla="*/ 1 h 23"/>
                <a:gd name="T36" fmla="*/ 1 w 19"/>
                <a:gd name="T37" fmla="*/ 1 h 23"/>
                <a:gd name="T38" fmla="*/ 1 w 19"/>
                <a:gd name="T39" fmla="*/ 1 h 23"/>
                <a:gd name="T40" fmla="*/ 1 w 19"/>
                <a:gd name="T41" fmla="*/ 1 h 23"/>
                <a:gd name="T42" fmla="*/ 1 w 19"/>
                <a:gd name="T43" fmla="*/ 0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"/>
                <a:gd name="T67" fmla="*/ 0 h 23"/>
                <a:gd name="T68" fmla="*/ 19 w 19"/>
                <a:gd name="T69" fmla="*/ 23 h 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" h="23">
                  <a:moveTo>
                    <a:pt x="19" y="0"/>
                  </a:moveTo>
                  <a:lnTo>
                    <a:pt x="17" y="0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8" y="23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8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9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49" name="Freeform 188"/>
            <p:cNvSpPr>
              <a:spLocks/>
            </p:cNvSpPr>
            <p:nvPr/>
          </p:nvSpPr>
          <p:spPr bwMode="gray">
            <a:xfrm>
              <a:off x="1140" y="1955"/>
              <a:ext cx="5" cy="4"/>
            </a:xfrm>
            <a:custGeom>
              <a:avLst/>
              <a:gdLst>
                <a:gd name="T0" fmla="*/ 1 w 8"/>
                <a:gd name="T1" fmla="*/ 0 h 10"/>
                <a:gd name="T2" fmla="*/ 1 w 8"/>
                <a:gd name="T3" fmla="*/ 0 h 10"/>
                <a:gd name="T4" fmla="*/ 1 w 8"/>
                <a:gd name="T5" fmla="*/ 0 h 10"/>
                <a:gd name="T6" fmla="*/ 1 w 8"/>
                <a:gd name="T7" fmla="*/ 0 h 10"/>
                <a:gd name="T8" fmla="*/ 0 w 8"/>
                <a:gd name="T9" fmla="*/ 0 h 10"/>
                <a:gd name="T10" fmla="*/ 0 w 8"/>
                <a:gd name="T11" fmla="*/ 0 h 10"/>
                <a:gd name="T12" fmla="*/ 1 w 8"/>
                <a:gd name="T13" fmla="*/ 0 h 10"/>
                <a:gd name="T14" fmla="*/ 1 w 8"/>
                <a:gd name="T15" fmla="*/ 0 h 10"/>
                <a:gd name="T16" fmla="*/ 1 w 8"/>
                <a:gd name="T17" fmla="*/ 0 h 10"/>
                <a:gd name="T18" fmla="*/ 1 w 8"/>
                <a:gd name="T19" fmla="*/ 0 h 10"/>
                <a:gd name="T20" fmla="*/ 1 w 8"/>
                <a:gd name="T21" fmla="*/ 0 h 10"/>
                <a:gd name="T22" fmla="*/ 1 w 8"/>
                <a:gd name="T23" fmla="*/ 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0"/>
                <a:gd name="T38" fmla="*/ 8 w 8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0">
                  <a:moveTo>
                    <a:pt x="8" y="4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50" name="Freeform 189"/>
            <p:cNvSpPr>
              <a:spLocks/>
            </p:cNvSpPr>
            <p:nvPr/>
          </p:nvSpPr>
          <p:spPr bwMode="gray">
            <a:xfrm>
              <a:off x="1190" y="2000"/>
              <a:ext cx="71" cy="109"/>
            </a:xfrm>
            <a:custGeom>
              <a:avLst/>
              <a:gdLst>
                <a:gd name="T0" fmla="*/ 1 w 125"/>
                <a:gd name="T1" fmla="*/ 1 h 191"/>
                <a:gd name="T2" fmla="*/ 1 w 125"/>
                <a:gd name="T3" fmla="*/ 1 h 191"/>
                <a:gd name="T4" fmla="*/ 1 w 125"/>
                <a:gd name="T5" fmla="*/ 1 h 191"/>
                <a:gd name="T6" fmla="*/ 1 w 125"/>
                <a:gd name="T7" fmla="*/ 1 h 191"/>
                <a:gd name="T8" fmla="*/ 1 w 125"/>
                <a:gd name="T9" fmla="*/ 1 h 191"/>
                <a:gd name="T10" fmla="*/ 1 w 125"/>
                <a:gd name="T11" fmla="*/ 1 h 191"/>
                <a:gd name="T12" fmla="*/ 1 w 125"/>
                <a:gd name="T13" fmla="*/ 1 h 191"/>
                <a:gd name="T14" fmla="*/ 1 w 125"/>
                <a:gd name="T15" fmla="*/ 1 h 191"/>
                <a:gd name="T16" fmla="*/ 1 w 125"/>
                <a:gd name="T17" fmla="*/ 1 h 191"/>
                <a:gd name="T18" fmla="*/ 1 w 125"/>
                <a:gd name="T19" fmla="*/ 1 h 191"/>
                <a:gd name="T20" fmla="*/ 1 w 125"/>
                <a:gd name="T21" fmla="*/ 1 h 191"/>
                <a:gd name="T22" fmla="*/ 1 w 125"/>
                <a:gd name="T23" fmla="*/ 1 h 191"/>
                <a:gd name="T24" fmla="*/ 1 w 125"/>
                <a:gd name="T25" fmla="*/ 1 h 191"/>
                <a:gd name="T26" fmla="*/ 1 w 125"/>
                <a:gd name="T27" fmla="*/ 1 h 191"/>
                <a:gd name="T28" fmla="*/ 1 w 125"/>
                <a:gd name="T29" fmla="*/ 1 h 191"/>
                <a:gd name="T30" fmla="*/ 1 w 125"/>
                <a:gd name="T31" fmla="*/ 1 h 191"/>
                <a:gd name="T32" fmla="*/ 1 w 125"/>
                <a:gd name="T33" fmla="*/ 1 h 191"/>
                <a:gd name="T34" fmla="*/ 1 w 125"/>
                <a:gd name="T35" fmla="*/ 1 h 191"/>
                <a:gd name="T36" fmla="*/ 1 w 125"/>
                <a:gd name="T37" fmla="*/ 1 h 191"/>
                <a:gd name="T38" fmla="*/ 1 w 125"/>
                <a:gd name="T39" fmla="*/ 1 h 191"/>
                <a:gd name="T40" fmla="*/ 1 w 125"/>
                <a:gd name="T41" fmla="*/ 1 h 191"/>
                <a:gd name="T42" fmla="*/ 1 w 125"/>
                <a:gd name="T43" fmla="*/ 1 h 191"/>
                <a:gd name="T44" fmla="*/ 1 w 125"/>
                <a:gd name="T45" fmla="*/ 1 h 191"/>
                <a:gd name="T46" fmla="*/ 1 w 125"/>
                <a:gd name="T47" fmla="*/ 1 h 191"/>
                <a:gd name="T48" fmla="*/ 1 w 125"/>
                <a:gd name="T49" fmla="*/ 1 h 191"/>
                <a:gd name="T50" fmla="*/ 1 w 125"/>
                <a:gd name="T51" fmla="*/ 1 h 191"/>
                <a:gd name="T52" fmla="*/ 1 w 125"/>
                <a:gd name="T53" fmla="*/ 1 h 191"/>
                <a:gd name="T54" fmla="*/ 1 w 125"/>
                <a:gd name="T55" fmla="*/ 1 h 191"/>
                <a:gd name="T56" fmla="*/ 1 w 125"/>
                <a:gd name="T57" fmla="*/ 1 h 191"/>
                <a:gd name="T58" fmla="*/ 1 w 125"/>
                <a:gd name="T59" fmla="*/ 1 h 191"/>
                <a:gd name="T60" fmla="*/ 1 w 125"/>
                <a:gd name="T61" fmla="*/ 1 h 191"/>
                <a:gd name="T62" fmla="*/ 1 w 125"/>
                <a:gd name="T63" fmla="*/ 1 h 191"/>
                <a:gd name="T64" fmla="*/ 1 w 125"/>
                <a:gd name="T65" fmla="*/ 1 h 191"/>
                <a:gd name="T66" fmla="*/ 1 w 125"/>
                <a:gd name="T67" fmla="*/ 1 h 191"/>
                <a:gd name="T68" fmla="*/ 1 w 125"/>
                <a:gd name="T69" fmla="*/ 1 h 191"/>
                <a:gd name="T70" fmla="*/ 1 w 125"/>
                <a:gd name="T71" fmla="*/ 1 h 191"/>
                <a:gd name="T72" fmla="*/ 1 w 125"/>
                <a:gd name="T73" fmla="*/ 1 h 191"/>
                <a:gd name="T74" fmla="*/ 1 w 125"/>
                <a:gd name="T75" fmla="*/ 1 h 191"/>
                <a:gd name="T76" fmla="*/ 1 w 125"/>
                <a:gd name="T77" fmla="*/ 1 h 191"/>
                <a:gd name="T78" fmla="*/ 1 w 125"/>
                <a:gd name="T79" fmla="*/ 1 h 191"/>
                <a:gd name="T80" fmla="*/ 1 w 125"/>
                <a:gd name="T81" fmla="*/ 1 h 191"/>
                <a:gd name="T82" fmla="*/ 1 w 125"/>
                <a:gd name="T83" fmla="*/ 1 h 191"/>
                <a:gd name="T84" fmla="*/ 1 w 125"/>
                <a:gd name="T85" fmla="*/ 1 h 191"/>
                <a:gd name="T86" fmla="*/ 1 w 125"/>
                <a:gd name="T87" fmla="*/ 1 h 191"/>
                <a:gd name="T88" fmla="*/ 1 w 125"/>
                <a:gd name="T89" fmla="*/ 1 h 191"/>
                <a:gd name="T90" fmla="*/ 1 w 125"/>
                <a:gd name="T91" fmla="*/ 1 h 191"/>
                <a:gd name="T92" fmla="*/ 1 w 125"/>
                <a:gd name="T93" fmla="*/ 1 h 191"/>
                <a:gd name="T94" fmla="*/ 1 w 125"/>
                <a:gd name="T95" fmla="*/ 1 h 191"/>
                <a:gd name="T96" fmla="*/ 1 w 125"/>
                <a:gd name="T97" fmla="*/ 1 h 191"/>
                <a:gd name="T98" fmla="*/ 1 w 125"/>
                <a:gd name="T99" fmla="*/ 1 h 191"/>
                <a:gd name="T100" fmla="*/ 1 w 125"/>
                <a:gd name="T101" fmla="*/ 1 h 191"/>
                <a:gd name="T102" fmla="*/ 1 w 125"/>
                <a:gd name="T103" fmla="*/ 1 h 191"/>
                <a:gd name="T104" fmla="*/ 1 w 125"/>
                <a:gd name="T105" fmla="*/ 1 h 191"/>
                <a:gd name="T106" fmla="*/ 1 w 125"/>
                <a:gd name="T107" fmla="*/ 1 h 191"/>
                <a:gd name="T108" fmla="*/ 1 w 125"/>
                <a:gd name="T109" fmla="*/ 1 h 191"/>
                <a:gd name="T110" fmla="*/ 1 w 125"/>
                <a:gd name="T111" fmla="*/ 1 h 191"/>
                <a:gd name="T112" fmla="*/ 1 w 125"/>
                <a:gd name="T113" fmla="*/ 1 h 191"/>
                <a:gd name="T114" fmla="*/ 1 w 125"/>
                <a:gd name="T115" fmla="*/ 1 h 191"/>
                <a:gd name="T116" fmla="*/ 1 w 125"/>
                <a:gd name="T117" fmla="*/ 1 h 191"/>
                <a:gd name="T118" fmla="*/ 1 w 125"/>
                <a:gd name="T119" fmla="*/ 1 h 1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5"/>
                <a:gd name="T181" fmla="*/ 0 h 191"/>
                <a:gd name="T182" fmla="*/ 125 w 125"/>
                <a:gd name="T183" fmla="*/ 191 h 1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5" h="191">
                  <a:moveTo>
                    <a:pt x="95" y="71"/>
                  </a:moveTo>
                  <a:lnTo>
                    <a:pt x="91" y="72"/>
                  </a:lnTo>
                  <a:lnTo>
                    <a:pt x="91" y="76"/>
                  </a:lnTo>
                  <a:lnTo>
                    <a:pt x="89" y="80"/>
                  </a:lnTo>
                  <a:lnTo>
                    <a:pt x="87" y="86"/>
                  </a:lnTo>
                  <a:lnTo>
                    <a:pt x="87" y="88"/>
                  </a:lnTo>
                  <a:lnTo>
                    <a:pt x="85" y="93"/>
                  </a:lnTo>
                  <a:lnTo>
                    <a:pt x="82" y="97"/>
                  </a:lnTo>
                  <a:lnTo>
                    <a:pt x="80" y="97"/>
                  </a:lnTo>
                  <a:lnTo>
                    <a:pt x="78" y="105"/>
                  </a:lnTo>
                  <a:lnTo>
                    <a:pt x="74" y="112"/>
                  </a:lnTo>
                  <a:lnTo>
                    <a:pt x="76" y="114"/>
                  </a:lnTo>
                  <a:lnTo>
                    <a:pt x="74" y="118"/>
                  </a:lnTo>
                  <a:lnTo>
                    <a:pt x="70" y="126"/>
                  </a:lnTo>
                  <a:lnTo>
                    <a:pt x="70" y="128"/>
                  </a:lnTo>
                  <a:lnTo>
                    <a:pt x="66" y="131"/>
                  </a:lnTo>
                  <a:lnTo>
                    <a:pt x="68" y="135"/>
                  </a:lnTo>
                  <a:lnTo>
                    <a:pt x="66" y="137"/>
                  </a:lnTo>
                  <a:lnTo>
                    <a:pt x="68" y="139"/>
                  </a:lnTo>
                  <a:lnTo>
                    <a:pt x="65" y="145"/>
                  </a:lnTo>
                  <a:lnTo>
                    <a:pt x="65" y="143"/>
                  </a:lnTo>
                  <a:lnTo>
                    <a:pt x="66" y="141"/>
                  </a:lnTo>
                  <a:lnTo>
                    <a:pt x="66" y="139"/>
                  </a:lnTo>
                  <a:lnTo>
                    <a:pt x="63" y="137"/>
                  </a:lnTo>
                  <a:lnTo>
                    <a:pt x="61" y="141"/>
                  </a:lnTo>
                  <a:lnTo>
                    <a:pt x="61" y="145"/>
                  </a:lnTo>
                  <a:lnTo>
                    <a:pt x="61" y="147"/>
                  </a:lnTo>
                  <a:lnTo>
                    <a:pt x="61" y="149"/>
                  </a:lnTo>
                  <a:lnTo>
                    <a:pt x="59" y="152"/>
                  </a:lnTo>
                  <a:lnTo>
                    <a:pt x="57" y="149"/>
                  </a:lnTo>
                  <a:lnTo>
                    <a:pt x="55" y="149"/>
                  </a:lnTo>
                  <a:lnTo>
                    <a:pt x="53" y="149"/>
                  </a:lnTo>
                  <a:lnTo>
                    <a:pt x="49" y="151"/>
                  </a:lnTo>
                  <a:lnTo>
                    <a:pt x="45" y="164"/>
                  </a:lnTo>
                  <a:lnTo>
                    <a:pt x="44" y="168"/>
                  </a:lnTo>
                  <a:lnTo>
                    <a:pt x="45" y="170"/>
                  </a:lnTo>
                  <a:lnTo>
                    <a:pt x="47" y="172"/>
                  </a:lnTo>
                  <a:lnTo>
                    <a:pt x="47" y="173"/>
                  </a:lnTo>
                  <a:lnTo>
                    <a:pt x="44" y="177"/>
                  </a:lnTo>
                  <a:lnTo>
                    <a:pt x="44" y="179"/>
                  </a:lnTo>
                  <a:lnTo>
                    <a:pt x="44" y="181"/>
                  </a:lnTo>
                  <a:lnTo>
                    <a:pt x="42" y="185"/>
                  </a:lnTo>
                  <a:lnTo>
                    <a:pt x="42" y="187"/>
                  </a:lnTo>
                  <a:lnTo>
                    <a:pt x="40" y="191"/>
                  </a:lnTo>
                  <a:lnTo>
                    <a:pt x="36" y="191"/>
                  </a:lnTo>
                  <a:lnTo>
                    <a:pt x="34" y="189"/>
                  </a:lnTo>
                  <a:lnTo>
                    <a:pt x="32" y="191"/>
                  </a:lnTo>
                  <a:lnTo>
                    <a:pt x="26" y="187"/>
                  </a:lnTo>
                  <a:lnTo>
                    <a:pt x="25" y="187"/>
                  </a:lnTo>
                  <a:lnTo>
                    <a:pt x="23" y="187"/>
                  </a:lnTo>
                  <a:lnTo>
                    <a:pt x="21" y="189"/>
                  </a:lnTo>
                  <a:lnTo>
                    <a:pt x="19" y="189"/>
                  </a:lnTo>
                  <a:lnTo>
                    <a:pt x="19" y="187"/>
                  </a:lnTo>
                  <a:lnTo>
                    <a:pt x="17" y="185"/>
                  </a:lnTo>
                  <a:lnTo>
                    <a:pt x="11" y="185"/>
                  </a:lnTo>
                  <a:lnTo>
                    <a:pt x="9" y="183"/>
                  </a:lnTo>
                  <a:lnTo>
                    <a:pt x="2" y="170"/>
                  </a:lnTo>
                  <a:lnTo>
                    <a:pt x="2" y="166"/>
                  </a:lnTo>
                  <a:lnTo>
                    <a:pt x="0" y="162"/>
                  </a:lnTo>
                  <a:lnTo>
                    <a:pt x="2" y="156"/>
                  </a:lnTo>
                  <a:lnTo>
                    <a:pt x="2" y="151"/>
                  </a:lnTo>
                  <a:lnTo>
                    <a:pt x="0" y="149"/>
                  </a:lnTo>
                  <a:lnTo>
                    <a:pt x="2" y="145"/>
                  </a:lnTo>
                  <a:lnTo>
                    <a:pt x="0" y="137"/>
                  </a:lnTo>
                  <a:lnTo>
                    <a:pt x="4" y="133"/>
                  </a:lnTo>
                  <a:lnTo>
                    <a:pt x="5" y="131"/>
                  </a:lnTo>
                  <a:lnTo>
                    <a:pt x="11" y="120"/>
                  </a:lnTo>
                  <a:lnTo>
                    <a:pt x="15" y="112"/>
                  </a:lnTo>
                  <a:lnTo>
                    <a:pt x="19" y="111"/>
                  </a:lnTo>
                  <a:lnTo>
                    <a:pt x="23" y="109"/>
                  </a:lnTo>
                  <a:lnTo>
                    <a:pt x="25" y="109"/>
                  </a:lnTo>
                  <a:lnTo>
                    <a:pt x="28" y="107"/>
                  </a:lnTo>
                  <a:lnTo>
                    <a:pt x="32" y="107"/>
                  </a:lnTo>
                  <a:lnTo>
                    <a:pt x="34" y="107"/>
                  </a:lnTo>
                  <a:lnTo>
                    <a:pt x="36" y="107"/>
                  </a:lnTo>
                  <a:lnTo>
                    <a:pt x="42" y="105"/>
                  </a:lnTo>
                  <a:lnTo>
                    <a:pt x="45" y="105"/>
                  </a:lnTo>
                  <a:lnTo>
                    <a:pt x="51" y="103"/>
                  </a:lnTo>
                  <a:lnTo>
                    <a:pt x="53" y="103"/>
                  </a:lnTo>
                  <a:lnTo>
                    <a:pt x="55" y="105"/>
                  </a:lnTo>
                  <a:lnTo>
                    <a:pt x="61" y="99"/>
                  </a:lnTo>
                  <a:lnTo>
                    <a:pt x="65" y="99"/>
                  </a:lnTo>
                  <a:lnTo>
                    <a:pt x="65" y="97"/>
                  </a:lnTo>
                  <a:lnTo>
                    <a:pt x="70" y="93"/>
                  </a:lnTo>
                  <a:lnTo>
                    <a:pt x="72" y="95"/>
                  </a:lnTo>
                  <a:lnTo>
                    <a:pt x="76" y="91"/>
                  </a:lnTo>
                  <a:lnTo>
                    <a:pt x="74" y="90"/>
                  </a:lnTo>
                  <a:lnTo>
                    <a:pt x="74" y="88"/>
                  </a:lnTo>
                  <a:lnTo>
                    <a:pt x="68" y="93"/>
                  </a:lnTo>
                  <a:lnTo>
                    <a:pt x="66" y="95"/>
                  </a:lnTo>
                  <a:lnTo>
                    <a:pt x="65" y="97"/>
                  </a:lnTo>
                  <a:lnTo>
                    <a:pt x="65" y="95"/>
                  </a:lnTo>
                  <a:lnTo>
                    <a:pt x="63" y="93"/>
                  </a:lnTo>
                  <a:lnTo>
                    <a:pt x="61" y="91"/>
                  </a:lnTo>
                  <a:lnTo>
                    <a:pt x="61" y="93"/>
                  </a:lnTo>
                  <a:lnTo>
                    <a:pt x="59" y="93"/>
                  </a:lnTo>
                  <a:lnTo>
                    <a:pt x="59" y="95"/>
                  </a:lnTo>
                  <a:lnTo>
                    <a:pt x="57" y="95"/>
                  </a:lnTo>
                  <a:lnTo>
                    <a:pt x="55" y="95"/>
                  </a:lnTo>
                  <a:lnTo>
                    <a:pt x="53" y="101"/>
                  </a:lnTo>
                  <a:lnTo>
                    <a:pt x="51" y="99"/>
                  </a:lnTo>
                  <a:lnTo>
                    <a:pt x="47" y="101"/>
                  </a:lnTo>
                  <a:lnTo>
                    <a:pt x="45" y="99"/>
                  </a:lnTo>
                  <a:lnTo>
                    <a:pt x="42" y="97"/>
                  </a:lnTo>
                  <a:lnTo>
                    <a:pt x="40" y="99"/>
                  </a:lnTo>
                  <a:lnTo>
                    <a:pt x="38" y="99"/>
                  </a:lnTo>
                  <a:lnTo>
                    <a:pt x="38" y="97"/>
                  </a:lnTo>
                  <a:lnTo>
                    <a:pt x="34" y="97"/>
                  </a:lnTo>
                  <a:lnTo>
                    <a:pt x="30" y="93"/>
                  </a:lnTo>
                  <a:lnTo>
                    <a:pt x="28" y="95"/>
                  </a:lnTo>
                  <a:lnTo>
                    <a:pt x="26" y="95"/>
                  </a:lnTo>
                  <a:lnTo>
                    <a:pt x="28" y="91"/>
                  </a:lnTo>
                  <a:lnTo>
                    <a:pt x="30" y="90"/>
                  </a:lnTo>
                  <a:lnTo>
                    <a:pt x="28" y="90"/>
                  </a:lnTo>
                  <a:lnTo>
                    <a:pt x="30" y="86"/>
                  </a:lnTo>
                  <a:lnTo>
                    <a:pt x="32" y="84"/>
                  </a:lnTo>
                  <a:lnTo>
                    <a:pt x="32" y="80"/>
                  </a:lnTo>
                  <a:lnTo>
                    <a:pt x="36" y="74"/>
                  </a:lnTo>
                  <a:lnTo>
                    <a:pt x="36" y="72"/>
                  </a:lnTo>
                  <a:lnTo>
                    <a:pt x="40" y="71"/>
                  </a:lnTo>
                  <a:lnTo>
                    <a:pt x="40" y="69"/>
                  </a:lnTo>
                  <a:lnTo>
                    <a:pt x="40" y="65"/>
                  </a:lnTo>
                  <a:lnTo>
                    <a:pt x="42" y="63"/>
                  </a:lnTo>
                  <a:lnTo>
                    <a:pt x="44" y="61"/>
                  </a:lnTo>
                  <a:lnTo>
                    <a:pt x="47" y="59"/>
                  </a:lnTo>
                  <a:lnTo>
                    <a:pt x="47" y="57"/>
                  </a:lnTo>
                  <a:lnTo>
                    <a:pt x="55" y="53"/>
                  </a:lnTo>
                  <a:lnTo>
                    <a:pt x="59" y="50"/>
                  </a:lnTo>
                  <a:lnTo>
                    <a:pt x="57" y="48"/>
                  </a:lnTo>
                  <a:lnTo>
                    <a:pt x="63" y="44"/>
                  </a:lnTo>
                  <a:lnTo>
                    <a:pt x="66" y="44"/>
                  </a:lnTo>
                  <a:lnTo>
                    <a:pt x="66" y="42"/>
                  </a:lnTo>
                  <a:lnTo>
                    <a:pt x="72" y="38"/>
                  </a:lnTo>
                  <a:lnTo>
                    <a:pt x="78" y="34"/>
                  </a:lnTo>
                  <a:lnTo>
                    <a:pt x="80" y="32"/>
                  </a:lnTo>
                  <a:lnTo>
                    <a:pt x="82" y="32"/>
                  </a:lnTo>
                  <a:lnTo>
                    <a:pt x="84" y="32"/>
                  </a:lnTo>
                  <a:lnTo>
                    <a:pt x="84" y="29"/>
                  </a:lnTo>
                  <a:lnTo>
                    <a:pt x="85" y="25"/>
                  </a:lnTo>
                  <a:lnTo>
                    <a:pt x="89" y="25"/>
                  </a:lnTo>
                  <a:lnTo>
                    <a:pt x="89" y="21"/>
                  </a:lnTo>
                  <a:lnTo>
                    <a:pt x="91" y="19"/>
                  </a:lnTo>
                  <a:lnTo>
                    <a:pt x="93" y="21"/>
                  </a:lnTo>
                  <a:lnTo>
                    <a:pt x="93" y="23"/>
                  </a:lnTo>
                  <a:lnTo>
                    <a:pt x="95" y="23"/>
                  </a:lnTo>
                  <a:lnTo>
                    <a:pt x="97" y="19"/>
                  </a:lnTo>
                  <a:lnTo>
                    <a:pt x="99" y="17"/>
                  </a:lnTo>
                  <a:lnTo>
                    <a:pt x="99" y="15"/>
                  </a:lnTo>
                  <a:lnTo>
                    <a:pt x="101" y="13"/>
                  </a:lnTo>
                  <a:lnTo>
                    <a:pt x="103" y="13"/>
                  </a:lnTo>
                  <a:lnTo>
                    <a:pt x="105" y="11"/>
                  </a:lnTo>
                  <a:lnTo>
                    <a:pt x="106" y="11"/>
                  </a:lnTo>
                  <a:lnTo>
                    <a:pt x="106" y="10"/>
                  </a:lnTo>
                  <a:lnTo>
                    <a:pt x="106" y="6"/>
                  </a:lnTo>
                  <a:lnTo>
                    <a:pt x="108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14" y="6"/>
                  </a:lnTo>
                  <a:lnTo>
                    <a:pt x="114" y="2"/>
                  </a:lnTo>
                  <a:lnTo>
                    <a:pt x="120" y="0"/>
                  </a:lnTo>
                  <a:lnTo>
                    <a:pt x="124" y="8"/>
                  </a:lnTo>
                  <a:lnTo>
                    <a:pt x="124" y="10"/>
                  </a:lnTo>
                  <a:lnTo>
                    <a:pt x="125" y="11"/>
                  </a:lnTo>
                  <a:lnTo>
                    <a:pt x="125" y="13"/>
                  </a:lnTo>
                  <a:lnTo>
                    <a:pt x="124" y="13"/>
                  </a:lnTo>
                  <a:lnTo>
                    <a:pt x="122" y="15"/>
                  </a:lnTo>
                  <a:lnTo>
                    <a:pt x="125" y="19"/>
                  </a:lnTo>
                  <a:lnTo>
                    <a:pt x="125" y="21"/>
                  </a:lnTo>
                  <a:lnTo>
                    <a:pt x="124" y="23"/>
                  </a:lnTo>
                  <a:lnTo>
                    <a:pt x="122" y="23"/>
                  </a:lnTo>
                  <a:lnTo>
                    <a:pt x="122" y="27"/>
                  </a:lnTo>
                  <a:lnTo>
                    <a:pt x="118" y="29"/>
                  </a:lnTo>
                  <a:lnTo>
                    <a:pt x="116" y="34"/>
                  </a:lnTo>
                  <a:lnTo>
                    <a:pt x="114" y="36"/>
                  </a:lnTo>
                  <a:lnTo>
                    <a:pt x="110" y="42"/>
                  </a:lnTo>
                  <a:lnTo>
                    <a:pt x="103" y="57"/>
                  </a:lnTo>
                  <a:lnTo>
                    <a:pt x="105" y="59"/>
                  </a:lnTo>
                  <a:lnTo>
                    <a:pt x="101" y="63"/>
                  </a:lnTo>
                  <a:lnTo>
                    <a:pt x="101" y="65"/>
                  </a:lnTo>
                  <a:lnTo>
                    <a:pt x="97" y="71"/>
                  </a:lnTo>
                  <a:lnTo>
                    <a:pt x="95" y="72"/>
                  </a:lnTo>
                  <a:lnTo>
                    <a:pt x="95" y="71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51" name="Freeform 190"/>
            <p:cNvSpPr>
              <a:spLocks/>
            </p:cNvSpPr>
            <p:nvPr/>
          </p:nvSpPr>
          <p:spPr bwMode="gray">
            <a:xfrm>
              <a:off x="1264" y="1964"/>
              <a:ext cx="8" cy="26"/>
            </a:xfrm>
            <a:custGeom>
              <a:avLst/>
              <a:gdLst>
                <a:gd name="T0" fmla="*/ 1 w 15"/>
                <a:gd name="T1" fmla="*/ 1 h 46"/>
                <a:gd name="T2" fmla="*/ 1 w 15"/>
                <a:gd name="T3" fmla="*/ 1 h 46"/>
                <a:gd name="T4" fmla="*/ 1 w 15"/>
                <a:gd name="T5" fmla="*/ 1 h 46"/>
                <a:gd name="T6" fmla="*/ 1 w 15"/>
                <a:gd name="T7" fmla="*/ 1 h 46"/>
                <a:gd name="T8" fmla="*/ 1 w 15"/>
                <a:gd name="T9" fmla="*/ 1 h 46"/>
                <a:gd name="T10" fmla="*/ 1 w 15"/>
                <a:gd name="T11" fmla="*/ 1 h 46"/>
                <a:gd name="T12" fmla="*/ 1 w 15"/>
                <a:gd name="T13" fmla="*/ 1 h 46"/>
                <a:gd name="T14" fmla="*/ 1 w 15"/>
                <a:gd name="T15" fmla="*/ 1 h 46"/>
                <a:gd name="T16" fmla="*/ 1 w 15"/>
                <a:gd name="T17" fmla="*/ 1 h 46"/>
                <a:gd name="T18" fmla="*/ 1 w 15"/>
                <a:gd name="T19" fmla="*/ 1 h 46"/>
                <a:gd name="T20" fmla="*/ 1 w 15"/>
                <a:gd name="T21" fmla="*/ 1 h 46"/>
                <a:gd name="T22" fmla="*/ 1 w 15"/>
                <a:gd name="T23" fmla="*/ 1 h 46"/>
                <a:gd name="T24" fmla="*/ 1 w 15"/>
                <a:gd name="T25" fmla="*/ 1 h 46"/>
                <a:gd name="T26" fmla="*/ 1 w 15"/>
                <a:gd name="T27" fmla="*/ 1 h 46"/>
                <a:gd name="T28" fmla="*/ 1 w 15"/>
                <a:gd name="T29" fmla="*/ 1 h 46"/>
                <a:gd name="T30" fmla="*/ 1 w 15"/>
                <a:gd name="T31" fmla="*/ 1 h 46"/>
                <a:gd name="T32" fmla="*/ 1 w 15"/>
                <a:gd name="T33" fmla="*/ 1 h 46"/>
                <a:gd name="T34" fmla="*/ 1 w 15"/>
                <a:gd name="T35" fmla="*/ 1 h 46"/>
                <a:gd name="T36" fmla="*/ 1 w 15"/>
                <a:gd name="T37" fmla="*/ 1 h 46"/>
                <a:gd name="T38" fmla="*/ 1 w 15"/>
                <a:gd name="T39" fmla="*/ 1 h 46"/>
                <a:gd name="T40" fmla="*/ 1 w 15"/>
                <a:gd name="T41" fmla="*/ 1 h 46"/>
                <a:gd name="T42" fmla="*/ 1 w 15"/>
                <a:gd name="T43" fmla="*/ 1 h 46"/>
                <a:gd name="T44" fmla="*/ 1 w 15"/>
                <a:gd name="T45" fmla="*/ 0 h 46"/>
                <a:gd name="T46" fmla="*/ 1 w 15"/>
                <a:gd name="T47" fmla="*/ 1 h 46"/>
                <a:gd name="T48" fmla="*/ 1 w 15"/>
                <a:gd name="T49" fmla="*/ 1 h 46"/>
                <a:gd name="T50" fmla="*/ 1 w 15"/>
                <a:gd name="T51" fmla="*/ 1 h 46"/>
                <a:gd name="T52" fmla="*/ 1 w 15"/>
                <a:gd name="T53" fmla="*/ 1 h 46"/>
                <a:gd name="T54" fmla="*/ 1 w 15"/>
                <a:gd name="T55" fmla="*/ 1 h 46"/>
                <a:gd name="T56" fmla="*/ 1 w 15"/>
                <a:gd name="T57" fmla="*/ 1 h 46"/>
                <a:gd name="T58" fmla="*/ 1 w 15"/>
                <a:gd name="T59" fmla="*/ 1 h 46"/>
                <a:gd name="T60" fmla="*/ 0 w 15"/>
                <a:gd name="T61" fmla="*/ 1 h 46"/>
                <a:gd name="T62" fmla="*/ 0 w 15"/>
                <a:gd name="T63" fmla="*/ 1 h 46"/>
                <a:gd name="T64" fmla="*/ 1 w 15"/>
                <a:gd name="T65" fmla="*/ 1 h 46"/>
                <a:gd name="T66" fmla="*/ 1 w 15"/>
                <a:gd name="T67" fmla="*/ 1 h 46"/>
                <a:gd name="T68" fmla="*/ 1 w 15"/>
                <a:gd name="T69" fmla="*/ 1 h 46"/>
                <a:gd name="T70" fmla="*/ 1 w 15"/>
                <a:gd name="T71" fmla="*/ 1 h 46"/>
                <a:gd name="T72" fmla="*/ 1 w 15"/>
                <a:gd name="T73" fmla="*/ 1 h 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"/>
                <a:gd name="T112" fmla="*/ 0 h 46"/>
                <a:gd name="T113" fmla="*/ 15 w 15"/>
                <a:gd name="T114" fmla="*/ 46 h 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" h="46">
                  <a:moveTo>
                    <a:pt x="8" y="44"/>
                  </a:move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2" y="35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5" y="17"/>
                  </a:lnTo>
                  <a:lnTo>
                    <a:pt x="15" y="14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4" y="17"/>
                  </a:lnTo>
                  <a:lnTo>
                    <a:pt x="2" y="19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2" y="33"/>
                  </a:lnTo>
                  <a:lnTo>
                    <a:pt x="6" y="35"/>
                  </a:lnTo>
                  <a:lnTo>
                    <a:pt x="4" y="38"/>
                  </a:lnTo>
                  <a:lnTo>
                    <a:pt x="8" y="44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52" name="Freeform 191"/>
            <p:cNvSpPr>
              <a:spLocks/>
            </p:cNvSpPr>
            <p:nvPr/>
          </p:nvSpPr>
          <p:spPr bwMode="gray">
            <a:xfrm>
              <a:off x="1271" y="1966"/>
              <a:ext cx="3" cy="5"/>
            </a:xfrm>
            <a:custGeom>
              <a:avLst/>
              <a:gdLst>
                <a:gd name="T0" fmla="*/ 0 w 5"/>
                <a:gd name="T1" fmla="*/ 1 h 8"/>
                <a:gd name="T2" fmla="*/ 1 w 5"/>
                <a:gd name="T3" fmla="*/ 1 h 8"/>
                <a:gd name="T4" fmla="*/ 1 w 5"/>
                <a:gd name="T5" fmla="*/ 1 h 8"/>
                <a:gd name="T6" fmla="*/ 1 w 5"/>
                <a:gd name="T7" fmla="*/ 1 h 8"/>
                <a:gd name="T8" fmla="*/ 1 w 5"/>
                <a:gd name="T9" fmla="*/ 0 h 8"/>
                <a:gd name="T10" fmla="*/ 1 w 5"/>
                <a:gd name="T11" fmla="*/ 0 h 8"/>
                <a:gd name="T12" fmla="*/ 1 w 5"/>
                <a:gd name="T13" fmla="*/ 1 h 8"/>
                <a:gd name="T14" fmla="*/ 0 w 5"/>
                <a:gd name="T15" fmla="*/ 1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8"/>
                <a:gd name="T26" fmla="*/ 5 w 5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8">
                  <a:moveTo>
                    <a:pt x="0" y="6"/>
                  </a:moveTo>
                  <a:lnTo>
                    <a:pt x="1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6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53" name="Freeform 192"/>
            <p:cNvSpPr>
              <a:spLocks/>
            </p:cNvSpPr>
            <p:nvPr/>
          </p:nvSpPr>
          <p:spPr bwMode="gray">
            <a:xfrm>
              <a:off x="1178" y="2160"/>
              <a:ext cx="5" cy="1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0 h 4"/>
                <a:gd name="T4" fmla="*/ 0 w 7"/>
                <a:gd name="T5" fmla="*/ 0 h 4"/>
                <a:gd name="T6" fmla="*/ 1 w 7"/>
                <a:gd name="T7" fmla="*/ 0 h 4"/>
                <a:gd name="T8" fmla="*/ 1 w 7"/>
                <a:gd name="T9" fmla="*/ 0 h 4"/>
                <a:gd name="T10" fmla="*/ 1 w 7"/>
                <a:gd name="T11" fmla="*/ 0 h 4"/>
                <a:gd name="T12" fmla="*/ 1 w 7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4"/>
                <a:gd name="T23" fmla="*/ 7 w 7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4">
                  <a:moveTo>
                    <a:pt x="7" y="2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2"/>
                  </a:lnTo>
                  <a:lnTo>
                    <a:pt x="7" y="2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54" name="Freeform 193"/>
            <p:cNvSpPr>
              <a:spLocks/>
            </p:cNvSpPr>
            <p:nvPr/>
          </p:nvSpPr>
          <p:spPr bwMode="gray">
            <a:xfrm>
              <a:off x="1115" y="2065"/>
              <a:ext cx="87" cy="108"/>
            </a:xfrm>
            <a:custGeom>
              <a:avLst/>
              <a:gdLst>
                <a:gd name="T0" fmla="*/ 1 w 155"/>
                <a:gd name="T1" fmla="*/ 1 h 191"/>
                <a:gd name="T2" fmla="*/ 1 w 155"/>
                <a:gd name="T3" fmla="*/ 1 h 191"/>
                <a:gd name="T4" fmla="*/ 1 w 155"/>
                <a:gd name="T5" fmla="*/ 1 h 191"/>
                <a:gd name="T6" fmla="*/ 1 w 155"/>
                <a:gd name="T7" fmla="*/ 1 h 191"/>
                <a:gd name="T8" fmla="*/ 1 w 155"/>
                <a:gd name="T9" fmla="*/ 1 h 191"/>
                <a:gd name="T10" fmla="*/ 1 w 155"/>
                <a:gd name="T11" fmla="*/ 1 h 191"/>
                <a:gd name="T12" fmla="*/ 1 w 155"/>
                <a:gd name="T13" fmla="*/ 1 h 191"/>
                <a:gd name="T14" fmla="*/ 1 w 155"/>
                <a:gd name="T15" fmla="*/ 1 h 191"/>
                <a:gd name="T16" fmla="*/ 1 w 155"/>
                <a:gd name="T17" fmla="*/ 1 h 191"/>
                <a:gd name="T18" fmla="*/ 1 w 155"/>
                <a:gd name="T19" fmla="*/ 1 h 191"/>
                <a:gd name="T20" fmla="*/ 1 w 155"/>
                <a:gd name="T21" fmla="*/ 1 h 191"/>
                <a:gd name="T22" fmla="*/ 1 w 155"/>
                <a:gd name="T23" fmla="*/ 1 h 191"/>
                <a:gd name="T24" fmla="*/ 1 w 155"/>
                <a:gd name="T25" fmla="*/ 1 h 191"/>
                <a:gd name="T26" fmla="*/ 1 w 155"/>
                <a:gd name="T27" fmla="*/ 1 h 191"/>
                <a:gd name="T28" fmla="*/ 1 w 155"/>
                <a:gd name="T29" fmla="*/ 1 h 191"/>
                <a:gd name="T30" fmla="*/ 1 w 155"/>
                <a:gd name="T31" fmla="*/ 1 h 191"/>
                <a:gd name="T32" fmla="*/ 1 w 155"/>
                <a:gd name="T33" fmla="*/ 1 h 191"/>
                <a:gd name="T34" fmla="*/ 1 w 155"/>
                <a:gd name="T35" fmla="*/ 1 h 191"/>
                <a:gd name="T36" fmla="*/ 1 w 155"/>
                <a:gd name="T37" fmla="*/ 1 h 191"/>
                <a:gd name="T38" fmla="*/ 1 w 155"/>
                <a:gd name="T39" fmla="*/ 1 h 191"/>
                <a:gd name="T40" fmla="*/ 1 w 155"/>
                <a:gd name="T41" fmla="*/ 1 h 191"/>
                <a:gd name="T42" fmla="*/ 1 w 155"/>
                <a:gd name="T43" fmla="*/ 1 h 191"/>
                <a:gd name="T44" fmla="*/ 1 w 155"/>
                <a:gd name="T45" fmla="*/ 1 h 191"/>
                <a:gd name="T46" fmla="*/ 1 w 155"/>
                <a:gd name="T47" fmla="*/ 1 h 191"/>
                <a:gd name="T48" fmla="*/ 1 w 155"/>
                <a:gd name="T49" fmla="*/ 1 h 191"/>
                <a:gd name="T50" fmla="*/ 1 w 155"/>
                <a:gd name="T51" fmla="*/ 1 h 191"/>
                <a:gd name="T52" fmla="*/ 1 w 155"/>
                <a:gd name="T53" fmla="*/ 1 h 191"/>
                <a:gd name="T54" fmla="*/ 1 w 155"/>
                <a:gd name="T55" fmla="*/ 1 h 191"/>
                <a:gd name="T56" fmla="*/ 1 w 155"/>
                <a:gd name="T57" fmla="*/ 1 h 191"/>
                <a:gd name="T58" fmla="*/ 1 w 155"/>
                <a:gd name="T59" fmla="*/ 1 h 191"/>
                <a:gd name="T60" fmla="*/ 1 w 155"/>
                <a:gd name="T61" fmla="*/ 1 h 191"/>
                <a:gd name="T62" fmla="*/ 1 w 155"/>
                <a:gd name="T63" fmla="*/ 1 h 191"/>
                <a:gd name="T64" fmla="*/ 1 w 155"/>
                <a:gd name="T65" fmla="*/ 1 h 191"/>
                <a:gd name="T66" fmla="*/ 1 w 155"/>
                <a:gd name="T67" fmla="*/ 1 h 191"/>
                <a:gd name="T68" fmla="*/ 1 w 155"/>
                <a:gd name="T69" fmla="*/ 1 h 191"/>
                <a:gd name="T70" fmla="*/ 1 w 155"/>
                <a:gd name="T71" fmla="*/ 1 h 191"/>
                <a:gd name="T72" fmla="*/ 1 w 155"/>
                <a:gd name="T73" fmla="*/ 1 h 191"/>
                <a:gd name="T74" fmla="*/ 1 w 155"/>
                <a:gd name="T75" fmla="*/ 1 h 191"/>
                <a:gd name="T76" fmla="*/ 1 w 155"/>
                <a:gd name="T77" fmla="*/ 1 h 191"/>
                <a:gd name="T78" fmla="*/ 1 w 155"/>
                <a:gd name="T79" fmla="*/ 1 h 191"/>
                <a:gd name="T80" fmla="*/ 1 w 155"/>
                <a:gd name="T81" fmla="*/ 1 h 191"/>
                <a:gd name="T82" fmla="*/ 1 w 155"/>
                <a:gd name="T83" fmla="*/ 1 h 191"/>
                <a:gd name="T84" fmla="*/ 1 w 155"/>
                <a:gd name="T85" fmla="*/ 1 h 191"/>
                <a:gd name="T86" fmla="*/ 1 w 155"/>
                <a:gd name="T87" fmla="*/ 1 h 191"/>
                <a:gd name="T88" fmla="*/ 1 w 155"/>
                <a:gd name="T89" fmla="*/ 1 h 191"/>
                <a:gd name="T90" fmla="*/ 1 w 155"/>
                <a:gd name="T91" fmla="*/ 1 h 191"/>
                <a:gd name="T92" fmla="*/ 1 w 155"/>
                <a:gd name="T93" fmla="*/ 1 h 191"/>
                <a:gd name="T94" fmla="*/ 1 w 155"/>
                <a:gd name="T95" fmla="*/ 1 h 191"/>
                <a:gd name="T96" fmla="*/ 1 w 155"/>
                <a:gd name="T97" fmla="*/ 1 h 191"/>
                <a:gd name="T98" fmla="*/ 0 w 155"/>
                <a:gd name="T99" fmla="*/ 1 h 191"/>
                <a:gd name="T100" fmla="*/ 1 w 155"/>
                <a:gd name="T101" fmla="*/ 1 h 191"/>
                <a:gd name="T102" fmla="*/ 1 w 155"/>
                <a:gd name="T103" fmla="*/ 1 h 191"/>
                <a:gd name="T104" fmla="*/ 1 w 155"/>
                <a:gd name="T105" fmla="*/ 1 h 191"/>
                <a:gd name="T106" fmla="*/ 1 w 155"/>
                <a:gd name="T107" fmla="*/ 1 h 191"/>
                <a:gd name="T108" fmla="*/ 1 w 155"/>
                <a:gd name="T109" fmla="*/ 1 h 191"/>
                <a:gd name="T110" fmla="*/ 1 w 155"/>
                <a:gd name="T111" fmla="*/ 1 h 191"/>
                <a:gd name="T112" fmla="*/ 1 w 155"/>
                <a:gd name="T113" fmla="*/ 1 h 191"/>
                <a:gd name="T114" fmla="*/ 1 w 155"/>
                <a:gd name="T115" fmla="*/ 1 h 191"/>
                <a:gd name="T116" fmla="*/ 1 w 155"/>
                <a:gd name="T117" fmla="*/ 1 h 191"/>
                <a:gd name="T118" fmla="*/ 1 w 155"/>
                <a:gd name="T119" fmla="*/ 1 h 1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5"/>
                <a:gd name="T181" fmla="*/ 0 h 191"/>
                <a:gd name="T182" fmla="*/ 155 w 155"/>
                <a:gd name="T183" fmla="*/ 191 h 1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5" h="191">
                  <a:moveTo>
                    <a:pt x="65" y="119"/>
                  </a:moveTo>
                  <a:lnTo>
                    <a:pt x="69" y="120"/>
                  </a:lnTo>
                  <a:lnTo>
                    <a:pt x="73" y="124"/>
                  </a:lnTo>
                  <a:lnTo>
                    <a:pt x="78" y="134"/>
                  </a:lnTo>
                  <a:lnTo>
                    <a:pt x="80" y="141"/>
                  </a:lnTo>
                  <a:lnTo>
                    <a:pt x="82" y="151"/>
                  </a:lnTo>
                  <a:lnTo>
                    <a:pt x="78" y="151"/>
                  </a:lnTo>
                  <a:lnTo>
                    <a:pt x="78" y="155"/>
                  </a:lnTo>
                  <a:lnTo>
                    <a:pt x="75" y="153"/>
                  </a:lnTo>
                  <a:lnTo>
                    <a:pt x="69" y="155"/>
                  </a:lnTo>
                  <a:lnTo>
                    <a:pt x="59" y="170"/>
                  </a:lnTo>
                  <a:lnTo>
                    <a:pt x="59" y="174"/>
                  </a:lnTo>
                  <a:lnTo>
                    <a:pt x="61" y="176"/>
                  </a:lnTo>
                  <a:lnTo>
                    <a:pt x="59" y="178"/>
                  </a:lnTo>
                  <a:lnTo>
                    <a:pt x="59" y="181"/>
                  </a:lnTo>
                  <a:lnTo>
                    <a:pt x="57" y="185"/>
                  </a:lnTo>
                  <a:lnTo>
                    <a:pt x="65" y="185"/>
                  </a:lnTo>
                  <a:lnTo>
                    <a:pt x="65" y="187"/>
                  </a:lnTo>
                  <a:lnTo>
                    <a:pt x="65" y="189"/>
                  </a:lnTo>
                  <a:lnTo>
                    <a:pt x="67" y="189"/>
                  </a:lnTo>
                  <a:lnTo>
                    <a:pt x="69" y="189"/>
                  </a:lnTo>
                  <a:lnTo>
                    <a:pt x="69" y="191"/>
                  </a:lnTo>
                  <a:lnTo>
                    <a:pt x="80" y="191"/>
                  </a:lnTo>
                  <a:lnTo>
                    <a:pt x="80" y="189"/>
                  </a:lnTo>
                  <a:lnTo>
                    <a:pt x="82" y="185"/>
                  </a:lnTo>
                  <a:lnTo>
                    <a:pt x="84" y="185"/>
                  </a:lnTo>
                  <a:lnTo>
                    <a:pt x="86" y="185"/>
                  </a:lnTo>
                  <a:lnTo>
                    <a:pt x="90" y="181"/>
                  </a:lnTo>
                  <a:lnTo>
                    <a:pt x="90" y="180"/>
                  </a:lnTo>
                  <a:lnTo>
                    <a:pt x="90" y="178"/>
                  </a:lnTo>
                  <a:lnTo>
                    <a:pt x="92" y="176"/>
                  </a:lnTo>
                  <a:lnTo>
                    <a:pt x="94" y="172"/>
                  </a:lnTo>
                  <a:lnTo>
                    <a:pt x="96" y="170"/>
                  </a:lnTo>
                  <a:lnTo>
                    <a:pt x="96" y="168"/>
                  </a:lnTo>
                  <a:lnTo>
                    <a:pt x="94" y="166"/>
                  </a:lnTo>
                  <a:lnTo>
                    <a:pt x="96" y="164"/>
                  </a:lnTo>
                  <a:lnTo>
                    <a:pt x="99" y="162"/>
                  </a:lnTo>
                  <a:lnTo>
                    <a:pt x="101" y="162"/>
                  </a:lnTo>
                  <a:lnTo>
                    <a:pt x="103" y="164"/>
                  </a:lnTo>
                  <a:lnTo>
                    <a:pt x="103" y="166"/>
                  </a:lnTo>
                  <a:lnTo>
                    <a:pt x="105" y="168"/>
                  </a:lnTo>
                  <a:lnTo>
                    <a:pt x="111" y="164"/>
                  </a:lnTo>
                  <a:lnTo>
                    <a:pt x="113" y="164"/>
                  </a:lnTo>
                  <a:lnTo>
                    <a:pt x="115" y="164"/>
                  </a:lnTo>
                  <a:lnTo>
                    <a:pt x="115" y="166"/>
                  </a:lnTo>
                  <a:lnTo>
                    <a:pt x="117" y="166"/>
                  </a:lnTo>
                  <a:lnTo>
                    <a:pt x="120" y="162"/>
                  </a:lnTo>
                  <a:lnTo>
                    <a:pt x="130" y="159"/>
                  </a:lnTo>
                  <a:lnTo>
                    <a:pt x="134" y="155"/>
                  </a:lnTo>
                  <a:lnTo>
                    <a:pt x="136" y="157"/>
                  </a:lnTo>
                  <a:lnTo>
                    <a:pt x="137" y="159"/>
                  </a:lnTo>
                  <a:lnTo>
                    <a:pt x="139" y="157"/>
                  </a:lnTo>
                  <a:lnTo>
                    <a:pt x="137" y="155"/>
                  </a:lnTo>
                  <a:lnTo>
                    <a:pt x="139" y="153"/>
                  </a:lnTo>
                  <a:lnTo>
                    <a:pt x="137" y="153"/>
                  </a:lnTo>
                  <a:lnTo>
                    <a:pt x="137" y="149"/>
                  </a:lnTo>
                  <a:lnTo>
                    <a:pt x="139" y="147"/>
                  </a:lnTo>
                  <a:lnTo>
                    <a:pt x="141" y="149"/>
                  </a:lnTo>
                  <a:lnTo>
                    <a:pt x="143" y="147"/>
                  </a:lnTo>
                  <a:lnTo>
                    <a:pt x="145" y="145"/>
                  </a:lnTo>
                  <a:lnTo>
                    <a:pt x="143" y="145"/>
                  </a:lnTo>
                  <a:lnTo>
                    <a:pt x="145" y="141"/>
                  </a:lnTo>
                  <a:lnTo>
                    <a:pt x="147" y="141"/>
                  </a:lnTo>
                  <a:lnTo>
                    <a:pt x="149" y="140"/>
                  </a:lnTo>
                  <a:lnTo>
                    <a:pt x="149" y="141"/>
                  </a:lnTo>
                  <a:lnTo>
                    <a:pt x="153" y="140"/>
                  </a:lnTo>
                  <a:lnTo>
                    <a:pt x="155" y="136"/>
                  </a:lnTo>
                  <a:lnTo>
                    <a:pt x="153" y="136"/>
                  </a:lnTo>
                  <a:lnTo>
                    <a:pt x="155" y="134"/>
                  </a:lnTo>
                  <a:lnTo>
                    <a:pt x="155" y="130"/>
                  </a:lnTo>
                  <a:lnTo>
                    <a:pt x="151" y="130"/>
                  </a:lnTo>
                  <a:lnTo>
                    <a:pt x="151" y="126"/>
                  </a:lnTo>
                  <a:lnTo>
                    <a:pt x="149" y="126"/>
                  </a:lnTo>
                  <a:lnTo>
                    <a:pt x="149" y="122"/>
                  </a:lnTo>
                  <a:lnTo>
                    <a:pt x="151" y="120"/>
                  </a:lnTo>
                  <a:lnTo>
                    <a:pt x="151" y="119"/>
                  </a:lnTo>
                  <a:lnTo>
                    <a:pt x="151" y="117"/>
                  </a:lnTo>
                  <a:lnTo>
                    <a:pt x="151" y="115"/>
                  </a:lnTo>
                  <a:lnTo>
                    <a:pt x="151" y="111"/>
                  </a:lnTo>
                  <a:lnTo>
                    <a:pt x="149" y="111"/>
                  </a:lnTo>
                  <a:lnTo>
                    <a:pt x="147" y="109"/>
                  </a:lnTo>
                  <a:lnTo>
                    <a:pt x="147" y="107"/>
                  </a:lnTo>
                  <a:lnTo>
                    <a:pt x="145" y="105"/>
                  </a:lnTo>
                  <a:lnTo>
                    <a:pt x="145" y="101"/>
                  </a:lnTo>
                  <a:lnTo>
                    <a:pt x="147" y="94"/>
                  </a:lnTo>
                  <a:lnTo>
                    <a:pt x="143" y="88"/>
                  </a:lnTo>
                  <a:lnTo>
                    <a:pt x="136" y="84"/>
                  </a:lnTo>
                  <a:lnTo>
                    <a:pt x="136" y="80"/>
                  </a:lnTo>
                  <a:lnTo>
                    <a:pt x="134" y="80"/>
                  </a:lnTo>
                  <a:lnTo>
                    <a:pt x="134" y="77"/>
                  </a:lnTo>
                  <a:lnTo>
                    <a:pt x="132" y="75"/>
                  </a:lnTo>
                  <a:lnTo>
                    <a:pt x="132" y="73"/>
                  </a:lnTo>
                  <a:lnTo>
                    <a:pt x="128" y="65"/>
                  </a:lnTo>
                  <a:lnTo>
                    <a:pt x="130" y="61"/>
                  </a:lnTo>
                  <a:lnTo>
                    <a:pt x="128" y="56"/>
                  </a:lnTo>
                  <a:lnTo>
                    <a:pt x="130" y="54"/>
                  </a:lnTo>
                  <a:lnTo>
                    <a:pt x="130" y="48"/>
                  </a:lnTo>
                  <a:lnTo>
                    <a:pt x="128" y="44"/>
                  </a:lnTo>
                  <a:lnTo>
                    <a:pt x="126" y="39"/>
                  </a:lnTo>
                  <a:lnTo>
                    <a:pt x="124" y="31"/>
                  </a:lnTo>
                  <a:lnTo>
                    <a:pt x="122" y="31"/>
                  </a:lnTo>
                  <a:lnTo>
                    <a:pt x="120" y="25"/>
                  </a:lnTo>
                  <a:lnTo>
                    <a:pt x="122" y="21"/>
                  </a:lnTo>
                  <a:lnTo>
                    <a:pt x="122" y="16"/>
                  </a:lnTo>
                  <a:lnTo>
                    <a:pt x="124" y="10"/>
                  </a:lnTo>
                  <a:lnTo>
                    <a:pt x="124" y="4"/>
                  </a:lnTo>
                  <a:lnTo>
                    <a:pt x="122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1" y="4"/>
                  </a:lnTo>
                  <a:lnTo>
                    <a:pt x="109" y="6"/>
                  </a:lnTo>
                  <a:lnTo>
                    <a:pt x="107" y="8"/>
                  </a:lnTo>
                  <a:lnTo>
                    <a:pt x="103" y="6"/>
                  </a:lnTo>
                  <a:lnTo>
                    <a:pt x="99" y="8"/>
                  </a:lnTo>
                  <a:lnTo>
                    <a:pt x="96" y="14"/>
                  </a:lnTo>
                  <a:lnTo>
                    <a:pt x="94" y="16"/>
                  </a:lnTo>
                  <a:lnTo>
                    <a:pt x="90" y="19"/>
                  </a:lnTo>
                  <a:lnTo>
                    <a:pt x="80" y="27"/>
                  </a:lnTo>
                  <a:lnTo>
                    <a:pt x="78" y="27"/>
                  </a:lnTo>
                  <a:lnTo>
                    <a:pt x="78" y="29"/>
                  </a:lnTo>
                  <a:lnTo>
                    <a:pt x="75" y="33"/>
                  </a:lnTo>
                  <a:lnTo>
                    <a:pt x="65" y="35"/>
                  </a:lnTo>
                  <a:lnTo>
                    <a:pt x="65" y="37"/>
                  </a:lnTo>
                  <a:lnTo>
                    <a:pt x="67" y="39"/>
                  </a:lnTo>
                  <a:lnTo>
                    <a:pt x="67" y="42"/>
                  </a:lnTo>
                  <a:lnTo>
                    <a:pt x="65" y="44"/>
                  </a:lnTo>
                  <a:lnTo>
                    <a:pt x="63" y="46"/>
                  </a:lnTo>
                  <a:lnTo>
                    <a:pt x="63" y="48"/>
                  </a:lnTo>
                  <a:lnTo>
                    <a:pt x="63" y="50"/>
                  </a:lnTo>
                  <a:lnTo>
                    <a:pt x="61" y="54"/>
                  </a:lnTo>
                  <a:lnTo>
                    <a:pt x="59" y="56"/>
                  </a:lnTo>
                  <a:lnTo>
                    <a:pt x="61" y="58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3"/>
                  </a:lnTo>
                  <a:lnTo>
                    <a:pt x="61" y="63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7" y="60"/>
                  </a:lnTo>
                  <a:lnTo>
                    <a:pt x="56" y="56"/>
                  </a:lnTo>
                  <a:lnTo>
                    <a:pt x="57" y="48"/>
                  </a:lnTo>
                  <a:lnTo>
                    <a:pt x="57" y="39"/>
                  </a:lnTo>
                  <a:lnTo>
                    <a:pt x="61" y="35"/>
                  </a:lnTo>
                  <a:lnTo>
                    <a:pt x="61" y="29"/>
                  </a:lnTo>
                  <a:lnTo>
                    <a:pt x="61" y="27"/>
                  </a:lnTo>
                  <a:lnTo>
                    <a:pt x="59" y="25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2" y="35"/>
                  </a:lnTo>
                  <a:lnTo>
                    <a:pt x="48" y="35"/>
                  </a:lnTo>
                  <a:lnTo>
                    <a:pt x="46" y="37"/>
                  </a:lnTo>
                  <a:lnTo>
                    <a:pt x="42" y="39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5" y="44"/>
                  </a:lnTo>
                  <a:lnTo>
                    <a:pt x="35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7" y="44"/>
                  </a:lnTo>
                  <a:lnTo>
                    <a:pt x="23" y="46"/>
                  </a:lnTo>
                  <a:lnTo>
                    <a:pt x="21" y="48"/>
                  </a:lnTo>
                  <a:lnTo>
                    <a:pt x="21" y="50"/>
                  </a:lnTo>
                  <a:lnTo>
                    <a:pt x="23" y="52"/>
                  </a:lnTo>
                  <a:lnTo>
                    <a:pt x="21" y="54"/>
                  </a:lnTo>
                  <a:lnTo>
                    <a:pt x="21" y="58"/>
                  </a:lnTo>
                  <a:lnTo>
                    <a:pt x="19" y="60"/>
                  </a:lnTo>
                  <a:lnTo>
                    <a:pt x="21" y="61"/>
                  </a:lnTo>
                  <a:lnTo>
                    <a:pt x="19" y="63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12" y="80"/>
                  </a:lnTo>
                  <a:lnTo>
                    <a:pt x="14" y="80"/>
                  </a:lnTo>
                  <a:lnTo>
                    <a:pt x="17" y="82"/>
                  </a:lnTo>
                  <a:lnTo>
                    <a:pt x="19" y="82"/>
                  </a:lnTo>
                  <a:lnTo>
                    <a:pt x="21" y="82"/>
                  </a:lnTo>
                  <a:lnTo>
                    <a:pt x="21" y="86"/>
                  </a:lnTo>
                  <a:lnTo>
                    <a:pt x="19" y="90"/>
                  </a:lnTo>
                  <a:lnTo>
                    <a:pt x="17" y="94"/>
                  </a:lnTo>
                  <a:lnTo>
                    <a:pt x="17" y="98"/>
                  </a:lnTo>
                  <a:lnTo>
                    <a:pt x="19" y="100"/>
                  </a:lnTo>
                  <a:lnTo>
                    <a:pt x="16" y="101"/>
                  </a:lnTo>
                  <a:lnTo>
                    <a:pt x="14" y="105"/>
                  </a:lnTo>
                  <a:lnTo>
                    <a:pt x="12" y="105"/>
                  </a:lnTo>
                  <a:lnTo>
                    <a:pt x="10" y="107"/>
                  </a:lnTo>
                  <a:lnTo>
                    <a:pt x="8" y="113"/>
                  </a:lnTo>
                  <a:lnTo>
                    <a:pt x="6" y="119"/>
                  </a:lnTo>
                  <a:lnTo>
                    <a:pt x="10" y="119"/>
                  </a:lnTo>
                  <a:lnTo>
                    <a:pt x="10" y="120"/>
                  </a:lnTo>
                  <a:lnTo>
                    <a:pt x="8" y="122"/>
                  </a:lnTo>
                  <a:lnTo>
                    <a:pt x="8" y="124"/>
                  </a:lnTo>
                  <a:lnTo>
                    <a:pt x="4" y="126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2" y="132"/>
                  </a:lnTo>
                  <a:lnTo>
                    <a:pt x="4" y="134"/>
                  </a:lnTo>
                  <a:lnTo>
                    <a:pt x="4" y="136"/>
                  </a:lnTo>
                  <a:lnTo>
                    <a:pt x="6" y="141"/>
                  </a:lnTo>
                  <a:lnTo>
                    <a:pt x="10" y="141"/>
                  </a:lnTo>
                  <a:lnTo>
                    <a:pt x="12" y="143"/>
                  </a:lnTo>
                  <a:lnTo>
                    <a:pt x="16" y="140"/>
                  </a:lnTo>
                  <a:lnTo>
                    <a:pt x="16" y="138"/>
                  </a:lnTo>
                  <a:lnTo>
                    <a:pt x="19" y="136"/>
                  </a:lnTo>
                  <a:lnTo>
                    <a:pt x="29" y="130"/>
                  </a:lnTo>
                  <a:lnTo>
                    <a:pt x="35" y="124"/>
                  </a:lnTo>
                  <a:lnTo>
                    <a:pt x="46" y="109"/>
                  </a:lnTo>
                  <a:lnTo>
                    <a:pt x="46" y="107"/>
                  </a:lnTo>
                  <a:lnTo>
                    <a:pt x="50" y="96"/>
                  </a:lnTo>
                  <a:lnTo>
                    <a:pt x="52" y="92"/>
                  </a:lnTo>
                  <a:lnTo>
                    <a:pt x="54" y="84"/>
                  </a:lnTo>
                  <a:lnTo>
                    <a:pt x="56" y="82"/>
                  </a:lnTo>
                  <a:lnTo>
                    <a:pt x="61" y="80"/>
                  </a:lnTo>
                  <a:lnTo>
                    <a:pt x="63" y="80"/>
                  </a:lnTo>
                  <a:lnTo>
                    <a:pt x="67" y="84"/>
                  </a:lnTo>
                  <a:lnTo>
                    <a:pt x="71" y="82"/>
                  </a:lnTo>
                  <a:lnTo>
                    <a:pt x="75" y="84"/>
                  </a:lnTo>
                  <a:lnTo>
                    <a:pt x="82" y="82"/>
                  </a:lnTo>
                  <a:lnTo>
                    <a:pt x="82" y="84"/>
                  </a:lnTo>
                  <a:lnTo>
                    <a:pt x="84" y="88"/>
                  </a:lnTo>
                  <a:lnTo>
                    <a:pt x="80" y="90"/>
                  </a:lnTo>
                  <a:lnTo>
                    <a:pt x="80" y="92"/>
                  </a:lnTo>
                  <a:lnTo>
                    <a:pt x="77" y="94"/>
                  </a:lnTo>
                  <a:lnTo>
                    <a:pt x="73" y="94"/>
                  </a:lnTo>
                  <a:lnTo>
                    <a:pt x="71" y="98"/>
                  </a:lnTo>
                  <a:lnTo>
                    <a:pt x="69" y="101"/>
                  </a:lnTo>
                  <a:lnTo>
                    <a:pt x="65" y="101"/>
                  </a:lnTo>
                  <a:lnTo>
                    <a:pt x="63" y="103"/>
                  </a:lnTo>
                  <a:lnTo>
                    <a:pt x="59" y="105"/>
                  </a:lnTo>
                  <a:lnTo>
                    <a:pt x="59" y="107"/>
                  </a:lnTo>
                  <a:lnTo>
                    <a:pt x="59" y="109"/>
                  </a:lnTo>
                  <a:lnTo>
                    <a:pt x="57" y="111"/>
                  </a:lnTo>
                  <a:lnTo>
                    <a:pt x="57" y="115"/>
                  </a:lnTo>
                  <a:lnTo>
                    <a:pt x="57" y="119"/>
                  </a:lnTo>
                  <a:lnTo>
                    <a:pt x="59" y="120"/>
                  </a:lnTo>
                  <a:lnTo>
                    <a:pt x="65" y="119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55" name="Freeform 194"/>
            <p:cNvSpPr>
              <a:spLocks/>
            </p:cNvSpPr>
            <p:nvPr/>
          </p:nvSpPr>
          <p:spPr bwMode="gray">
            <a:xfrm>
              <a:off x="1141" y="1848"/>
              <a:ext cx="125" cy="118"/>
            </a:xfrm>
            <a:custGeom>
              <a:avLst/>
              <a:gdLst>
                <a:gd name="T0" fmla="*/ 1 w 223"/>
                <a:gd name="T1" fmla="*/ 1 h 208"/>
                <a:gd name="T2" fmla="*/ 1 w 223"/>
                <a:gd name="T3" fmla="*/ 1 h 208"/>
                <a:gd name="T4" fmla="*/ 1 w 223"/>
                <a:gd name="T5" fmla="*/ 1 h 208"/>
                <a:gd name="T6" fmla="*/ 1 w 223"/>
                <a:gd name="T7" fmla="*/ 1 h 208"/>
                <a:gd name="T8" fmla="*/ 1 w 223"/>
                <a:gd name="T9" fmla="*/ 1 h 208"/>
                <a:gd name="T10" fmla="*/ 1 w 223"/>
                <a:gd name="T11" fmla="*/ 1 h 208"/>
                <a:gd name="T12" fmla="*/ 1 w 223"/>
                <a:gd name="T13" fmla="*/ 1 h 208"/>
                <a:gd name="T14" fmla="*/ 1 w 223"/>
                <a:gd name="T15" fmla="*/ 1 h 208"/>
                <a:gd name="T16" fmla="*/ 1 w 223"/>
                <a:gd name="T17" fmla="*/ 1 h 208"/>
                <a:gd name="T18" fmla="*/ 1 w 223"/>
                <a:gd name="T19" fmla="*/ 1 h 208"/>
                <a:gd name="T20" fmla="*/ 1 w 223"/>
                <a:gd name="T21" fmla="*/ 1 h 208"/>
                <a:gd name="T22" fmla="*/ 1 w 223"/>
                <a:gd name="T23" fmla="*/ 1 h 208"/>
                <a:gd name="T24" fmla="*/ 1 w 223"/>
                <a:gd name="T25" fmla="*/ 1 h 208"/>
                <a:gd name="T26" fmla="*/ 1 w 223"/>
                <a:gd name="T27" fmla="*/ 1 h 208"/>
                <a:gd name="T28" fmla="*/ 1 w 223"/>
                <a:gd name="T29" fmla="*/ 1 h 208"/>
                <a:gd name="T30" fmla="*/ 1 w 223"/>
                <a:gd name="T31" fmla="*/ 1 h 208"/>
                <a:gd name="T32" fmla="*/ 1 w 223"/>
                <a:gd name="T33" fmla="*/ 1 h 208"/>
                <a:gd name="T34" fmla="*/ 1 w 223"/>
                <a:gd name="T35" fmla="*/ 1 h 208"/>
                <a:gd name="T36" fmla="*/ 1 w 223"/>
                <a:gd name="T37" fmla="*/ 1 h 208"/>
                <a:gd name="T38" fmla="*/ 1 w 223"/>
                <a:gd name="T39" fmla="*/ 1 h 208"/>
                <a:gd name="T40" fmla="*/ 1 w 223"/>
                <a:gd name="T41" fmla="*/ 1 h 208"/>
                <a:gd name="T42" fmla="*/ 1 w 223"/>
                <a:gd name="T43" fmla="*/ 1 h 208"/>
                <a:gd name="T44" fmla="*/ 1 w 223"/>
                <a:gd name="T45" fmla="*/ 1 h 208"/>
                <a:gd name="T46" fmla="*/ 1 w 223"/>
                <a:gd name="T47" fmla="*/ 1 h 208"/>
                <a:gd name="T48" fmla="*/ 1 w 223"/>
                <a:gd name="T49" fmla="*/ 1 h 208"/>
                <a:gd name="T50" fmla="*/ 1 w 223"/>
                <a:gd name="T51" fmla="*/ 1 h 208"/>
                <a:gd name="T52" fmla="*/ 1 w 223"/>
                <a:gd name="T53" fmla="*/ 1 h 208"/>
                <a:gd name="T54" fmla="*/ 1 w 223"/>
                <a:gd name="T55" fmla="*/ 1 h 208"/>
                <a:gd name="T56" fmla="*/ 1 w 223"/>
                <a:gd name="T57" fmla="*/ 1 h 208"/>
                <a:gd name="T58" fmla="*/ 1 w 223"/>
                <a:gd name="T59" fmla="*/ 1 h 208"/>
                <a:gd name="T60" fmla="*/ 1 w 223"/>
                <a:gd name="T61" fmla="*/ 1 h 208"/>
                <a:gd name="T62" fmla="*/ 1 w 223"/>
                <a:gd name="T63" fmla="*/ 1 h 208"/>
                <a:gd name="T64" fmla="*/ 1 w 223"/>
                <a:gd name="T65" fmla="*/ 1 h 208"/>
                <a:gd name="T66" fmla="*/ 1 w 223"/>
                <a:gd name="T67" fmla="*/ 1 h 208"/>
                <a:gd name="T68" fmla="*/ 1 w 223"/>
                <a:gd name="T69" fmla="*/ 1 h 208"/>
                <a:gd name="T70" fmla="*/ 1 w 223"/>
                <a:gd name="T71" fmla="*/ 1 h 208"/>
                <a:gd name="T72" fmla="*/ 1 w 223"/>
                <a:gd name="T73" fmla="*/ 1 h 208"/>
                <a:gd name="T74" fmla="*/ 1 w 223"/>
                <a:gd name="T75" fmla="*/ 1 h 208"/>
                <a:gd name="T76" fmla="*/ 1 w 223"/>
                <a:gd name="T77" fmla="*/ 1 h 208"/>
                <a:gd name="T78" fmla="*/ 1 w 223"/>
                <a:gd name="T79" fmla="*/ 1 h 208"/>
                <a:gd name="T80" fmla="*/ 1 w 223"/>
                <a:gd name="T81" fmla="*/ 1 h 208"/>
                <a:gd name="T82" fmla="*/ 1 w 223"/>
                <a:gd name="T83" fmla="*/ 1 h 208"/>
                <a:gd name="T84" fmla="*/ 1 w 223"/>
                <a:gd name="T85" fmla="*/ 1 h 208"/>
                <a:gd name="T86" fmla="*/ 1 w 223"/>
                <a:gd name="T87" fmla="*/ 1 h 208"/>
                <a:gd name="T88" fmla="*/ 1 w 223"/>
                <a:gd name="T89" fmla="*/ 1 h 208"/>
                <a:gd name="T90" fmla="*/ 1 w 223"/>
                <a:gd name="T91" fmla="*/ 1 h 208"/>
                <a:gd name="T92" fmla="*/ 1 w 223"/>
                <a:gd name="T93" fmla="*/ 1 h 208"/>
                <a:gd name="T94" fmla="*/ 1 w 223"/>
                <a:gd name="T95" fmla="*/ 1 h 208"/>
                <a:gd name="T96" fmla="*/ 1 w 223"/>
                <a:gd name="T97" fmla="*/ 1 h 208"/>
                <a:gd name="T98" fmla="*/ 1 w 223"/>
                <a:gd name="T99" fmla="*/ 1 h 208"/>
                <a:gd name="T100" fmla="*/ 1 w 223"/>
                <a:gd name="T101" fmla="*/ 1 h 208"/>
                <a:gd name="T102" fmla="*/ 1 w 223"/>
                <a:gd name="T103" fmla="*/ 1 h 208"/>
                <a:gd name="T104" fmla="*/ 1 w 223"/>
                <a:gd name="T105" fmla="*/ 1 h 208"/>
                <a:gd name="T106" fmla="*/ 1 w 223"/>
                <a:gd name="T107" fmla="*/ 1 h 208"/>
                <a:gd name="T108" fmla="*/ 1 w 223"/>
                <a:gd name="T109" fmla="*/ 1 h 208"/>
                <a:gd name="T110" fmla="*/ 1 w 223"/>
                <a:gd name="T111" fmla="*/ 1 h 208"/>
                <a:gd name="T112" fmla="*/ 1 w 223"/>
                <a:gd name="T113" fmla="*/ 1 h 208"/>
                <a:gd name="T114" fmla="*/ 1 w 223"/>
                <a:gd name="T115" fmla="*/ 1 h 208"/>
                <a:gd name="T116" fmla="*/ 1 w 223"/>
                <a:gd name="T117" fmla="*/ 1 h 2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3"/>
                <a:gd name="T178" fmla="*/ 0 h 208"/>
                <a:gd name="T179" fmla="*/ 223 w 223"/>
                <a:gd name="T180" fmla="*/ 208 h 2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3" h="208">
                  <a:moveTo>
                    <a:pt x="32" y="94"/>
                  </a:moveTo>
                  <a:lnTo>
                    <a:pt x="36" y="97"/>
                  </a:lnTo>
                  <a:lnTo>
                    <a:pt x="38" y="96"/>
                  </a:lnTo>
                  <a:lnTo>
                    <a:pt x="40" y="97"/>
                  </a:lnTo>
                  <a:lnTo>
                    <a:pt x="40" y="99"/>
                  </a:lnTo>
                  <a:lnTo>
                    <a:pt x="40" y="101"/>
                  </a:lnTo>
                  <a:lnTo>
                    <a:pt x="42" y="101"/>
                  </a:lnTo>
                  <a:lnTo>
                    <a:pt x="42" y="99"/>
                  </a:lnTo>
                  <a:lnTo>
                    <a:pt x="46" y="99"/>
                  </a:lnTo>
                  <a:lnTo>
                    <a:pt x="48" y="97"/>
                  </a:lnTo>
                  <a:lnTo>
                    <a:pt x="48" y="99"/>
                  </a:lnTo>
                  <a:lnTo>
                    <a:pt x="51" y="97"/>
                  </a:lnTo>
                  <a:lnTo>
                    <a:pt x="51" y="103"/>
                  </a:lnTo>
                  <a:lnTo>
                    <a:pt x="53" y="105"/>
                  </a:lnTo>
                  <a:lnTo>
                    <a:pt x="55" y="103"/>
                  </a:lnTo>
                  <a:lnTo>
                    <a:pt x="55" y="101"/>
                  </a:lnTo>
                  <a:lnTo>
                    <a:pt x="57" y="101"/>
                  </a:lnTo>
                  <a:lnTo>
                    <a:pt x="59" y="101"/>
                  </a:lnTo>
                  <a:lnTo>
                    <a:pt x="67" y="101"/>
                  </a:lnTo>
                  <a:lnTo>
                    <a:pt x="69" y="99"/>
                  </a:lnTo>
                  <a:lnTo>
                    <a:pt x="71" y="99"/>
                  </a:lnTo>
                  <a:lnTo>
                    <a:pt x="72" y="97"/>
                  </a:lnTo>
                  <a:lnTo>
                    <a:pt x="71" y="96"/>
                  </a:lnTo>
                  <a:lnTo>
                    <a:pt x="69" y="96"/>
                  </a:lnTo>
                  <a:lnTo>
                    <a:pt x="69" y="92"/>
                  </a:lnTo>
                  <a:lnTo>
                    <a:pt x="71" y="94"/>
                  </a:lnTo>
                  <a:lnTo>
                    <a:pt x="72" y="92"/>
                  </a:lnTo>
                  <a:lnTo>
                    <a:pt x="74" y="96"/>
                  </a:lnTo>
                  <a:lnTo>
                    <a:pt x="78" y="97"/>
                  </a:lnTo>
                  <a:lnTo>
                    <a:pt x="80" y="97"/>
                  </a:lnTo>
                  <a:lnTo>
                    <a:pt x="84" y="94"/>
                  </a:lnTo>
                  <a:lnTo>
                    <a:pt x="90" y="94"/>
                  </a:lnTo>
                  <a:lnTo>
                    <a:pt x="91" y="92"/>
                  </a:lnTo>
                  <a:lnTo>
                    <a:pt x="95" y="92"/>
                  </a:lnTo>
                  <a:lnTo>
                    <a:pt x="97" y="90"/>
                  </a:lnTo>
                  <a:lnTo>
                    <a:pt x="103" y="90"/>
                  </a:lnTo>
                  <a:lnTo>
                    <a:pt x="105" y="88"/>
                  </a:lnTo>
                  <a:lnTo>
                    <a:pt x="109" y="86"/>
                  </a:lnTo>
                  <a:lnTo>
                    <a:pt x="111" y="82"/>
                  </a:lnTo>
                  <a:lnTo>
                    <a:pt x="116" y="84"/>
                  </a:lnTo>
                  <a:lnTo>
                    <a:pt x="118" y="88"/>
                  </a:lnTo>
                  <a:lnTo>
                    <a:pt x="116" y="90"/>
                  </a:lnTo>
                  <a:lnTo>
                    <a:pt x="114" y="94"/>
                  </a:lnTo>
                  <a:lnTo>
                    <a:pt x="111" y="96"/>
                  </a:lnTo>
                  <a:lnTo>
                    <a:pt x="111" y="99"/>
                  </a:lnTo>
                  <a:lnTo>
                    <a:pt x="109" y="99"/>
                  </a:lnTo>
                  <a:lnTo>
                    <a:pt x="105" y="101"/>
                  </a:lnTo>
                  <a:lnTo>
                    <a:pt x="103" y="101"/>
                  </a:lnTo>
                  <a:lnTo>
                    <a:pt x="101" y="101"/>
                  </a:lnTo>
                  <a:lnTo>
                    <a:pt x="97" y="109"/>
                  </a:lnTo>
                  <a:lnTo>
                    <a:pt x="95" y="109"/>
                  </a:lnTo>
                  <a:lnTo>
                    <a:pt x="90" y="111"/>
                  </a:lnTo>
                  <a:lnTo>
                    <a:pt x="84" y="109"/>
                  </a:lnTo>
                  <a:lnTo>
                    <a:pt x="78" y="109"/>
                  </a:lnTo>
                  <a:lnTo>
                    <a:pt x="76" y="111"/>
                  </a:lnTo>
                  <a:lnTo>
                    <a:pt x="76" y="113"/>
                  </a:lnTo>
                  <a:lnTo>
                    <a:pt x="72" y="117"/>
                  </a:lnTo>
                  <a:lnTo>
                    <a:pt x="72" y="118"/>
                  </a:lnTo>
                  <a:lnTo>
                    <a:pt x="72" y="120"/>
                  </a:lnTo>
                  <a:lnTo>
                    <a:pt x="71" y="120"/>
                  </a:lnTo>
                  <a:lnTo>
                    <a:pt x="71" y="124"/>
                  </a:lnTo>
                  <a:lnTo>
                    <a:pt x="69" y="126"/>
                  </a:lnTo>
                  <a:lnTo>
                    <a:pt x="69" y="128"/>
                  </a:lnTo>
                  <a:lnTo>
                    <a:pt x="69" y="130"/>
                  </a:lnTo>
                  <a:lnTo>
                    <a:pt x="61" y="136"/>
                  </a:lnTo>
                  <a:lnTo>
                    <a:pt x="59" y="136"/>
                  </a:lnTo>
                  <a:lnTo>
                    <a:pt x="57" y="138"/>
                  </a:lnTo>
                  <a:lnTo>
                    <a:pt x="57" y="139"/>
                  </a:lnTo>
                  <a:lnTo>
                    <a:pt x="53" y="141"/>
                  </a:lnTo>
                  <a:lnTo>
                    <a:pt x="51" y="147"/>
                  </a:lnTo>
                  <a:lnTo>
                    <a:pt x="51" y="149"/>
                  </a:lnTo>
                  <a:lnTo>
                    <a:pt x="51" y="151"/>
                  </a:lnTo>
                  <a:lnTo>
                    <a:pt x="53" y="155"/>
                  </a:lnTo>
                  <a:lnTo>
                    <a:pt x="55" y="158"/>
                  </a:lnTo>
                  <a:lnTo>
                    <a:pt x="57" y="158"/>
                  </a:lnTo>
                  <a:lnTo>
                    <a:pt x="63" y="158"/>
                  </a:lnTo>
                  <a:lnTo>
                    <a:pt x="65" y="157"/>
                  </a:lnTo>
                  <a:lnTo>
                    <a:pt x="67" y="155"/>
                  </a:lnTo>
                  <a:lnTo>
                    <a:pt x="72" y="155"/>
                  </a:lnTo>
                  <a:lnTo>
                    <a:pt x="76" y="155"/>
                  </a:lnTo>
                  <a:lnTo>
                    <a:pt x="76" y="153"/>
                  </a:lnTo>
                  <a:lnTo>
                    <a:pt x="80" y="155"/>
                  </a:lnTo>
                  <a:lnTo>
                    <a:pt x="84" y="153"/>
                  </a:lnTo>
                  <a:lnTo>
                    <a:pt x="88" y="151"/>
                  </a:lnTo>
                  <a:lnTo>
                    <a:pt x="90" y="151"/>
                  </a:lnTo>
                  <a:lnTo>
                    <a:pt x="91" y="147"/>
                  </a:lnTo>
                  <a:lnTo>
                    <a:pt x="93" y="145"/>
                  </a:lnTo>
                  <a:lnTo>
                    <a:pt x="97" y="145"/>
                  </a:lnTo>
                  <a:lnTo>
                    <a:pt x="95" y="149"/>
                  </a:lnTo>
                  <a:lnTo>
                    <a:pt x="97" y="149"/>
                  </a:lnTo>
                  <a:lnTo>
                    <a:pt x="103" y="141"/>
                  </a:lnTo>
                  <a:lnTo>
                    <a:pt x="107" y="139"/>
                  </a:lnTo>
                  <a:lnTo>
                    <a:pt x="109" y="139"/>
                  </a:lnTo>
                  <a:lnTo>
                    <a:pt x="111" y="141"/>
                  </a:lnTo>
                  <a:lnTo>
                    <a:pt x="112" y="139"/>
                  </a:lnTo>
                  <a:lnTo>
                    <a:pt x="116" y="141"/>
                  </a:lnTo>
                  <a:lnTo>
                    <a:pt x="120" y="141"/>
                  </a:lnTo>
                  <a:lnTo>
                    <a:pt x="120" y="143"/>
                  </a:lnTo>
                  <a:lnTo>
                    <a:pt x="116" y="145"/>
                  </a:lnTo>
                  <a:lnTo>
                    <a:pt x="112" y="143"/>
                  </a:lnTo>
                  <a:lnTo>
                    <a:pt x="111" y="141"/>
                  </a:lnTo>
                  <a:lnTo>
                    <a:pt x="111" y="143"/>
                  </a:lnTo>
                  <a:lnTo>
                    <a:pt x="111" y="145"/>
                  </a:lnTo>
                  <a:lnTo>
                    <a:pt x="111" y="147"/>
                  </a:lnTo>
                  <a:lnTo>
                    <a:pt x="112" y="147"/>
                  </a:lnTo>
                  <a:lnTo>
                    <a:pt x="112" y="151"/>
                  </a:lnTo>
                  <a:lnTo>
                    <a:pt x="111" y="155"/>
                  </a:lnTo>
                  <a:lnTo>
                    <a:pt x="105" y="155"/>
                  </a:lnTo>
                  <a:lnTo>
                    <a:pt x="103" y="155"/>
                  </a:lnTo>
                  <a:lnTo>
                    <a:pt x="99" y="157"/>
                  </a:lnTo>
                  <a:lnTo>
                    <a:pt x="88" y="162"/>
                  </a:lnTo>
                  <a:lnTo>
                    <a:pt x="88" y="164"/>
                  </a:lnTo>
                  <a:lnTo>
                    <a:pt x="84" y="166"/>
                  </a:lnTo>
                  <a:lnTo>
                    <a:pt x="76" y="166"/>
                  </a:lnTo>
                  <a:lnTo>
                    <a:pt x="72" y="170"/>
                  </a:lnTo>
                  <a:lnTo>
                    <a:pt x="65" y="168"/>
                  </a:lnTo>
                  <a:lnTo>
                    <a:pt x="61" y="168"/>
                  </a:lnTo>
                  <a:lnTo>
                    <a:pt x="57" y="170"/>
                  </a:lnTo>
                  <a:lnTo>
                    <a:pt x="61" y="170"/>
                  </a:lnTo>
                  <a:lnTo>
                    <a:pt x="55" y="172"/>
                  </a:lnTo>
                  <a:lnTo>
                    <a:pt x="53" y="170"/>
                  </a:lnTo>
                  <a:lnTo>
                    <a:pt x="53" y="168"/>
                  </a:lnTo>
                  <a:lnTo>
                    <a:pt x="51" y="168"/>
                  </a:lnTo>
                  <a:lnTo>
                    <a:pt x="51" y="170"/>
                  </a:lnTo>
                  <a:lnTo>
                    <a:pt x="50" y="172"/>
                  </a:lnTo>
                  <a:lnTo>
                    <a:pt x="48" y="168"/>
                  </a:lnTo>
                  <a:lnTo>
                    <a:pt x="44" y="166"/>
                  </a:lnTo>
                  <a:lnTo>
                    <a:pt x="40" y="166"/>
                  </a:lnTo>
                  <a:lnTo>
                    <a:pt x="38" y="166"/>
                  </a:lnTo>
                  <a:lnTo>
                    <a:pt x="38" y="168"/>
                  </a:lnTo>
                  <a:lnTo>
                    <a:pt x="40" y="172"/>
                  </a:lnTo>
                  <a:lnTo>
                    <a:pt x="42" y="172"/>
                  </a:lnTo>
                  <a:lnTo>
                    <a:pt x="42" y="174"/>
                  </a:lnTo>
                  <a:lnTo>
                    <a:pt x="42" y="176"/>
                  </a:lnTo>
                  <a:lnTo>
                    <a:pt x="40" y="176"/>
                  </a:lnTo>
                  <a:lnTo>
                    <a:pt x="42" y="178"/>
                  </a:lnTo>
                  <a:lnTo>
                    <a:pt x="42" y="179"/>
                  </a:lnTo>
                  <a:lnTo>
                    <a:pt x="40" y="178"/>
                  </a:lnTo>
                  <a:lnTo>
                    <a:pt x="36" y="178"/>
                  </a:lnTo>
                  <a:lnTo>
                    <a:pt x="34" y="179"/>
                  </a:lnTo>
                  <a:lnTo>
                    <a:pt x="32" y="178"/>
                  </a:lnTo>
                  <a:lnTo>
                    <a:pt x="31" y="176"/>
                  </a:lnTo>
                  <a:lnTo>
                    <a:pt x="27" y="178"/>
                  </a:lnTo>
                  <a:lnTo>
                    <a:pt x="25" y="176"/>
                  </a:lnTo>
                  <a:lnTo>
                    <a:pt x="27" y="176"/>
                  </a:lnTo>
                  <a:lnTo>
                    <a:pt x="29" y="176"/>
                  </a:lnTo>
                  <a:lnTo>
                    <a:pt x="32" y="176"/>
                  </a:lnTo>
                  <a:lnTo>
                    <a:pt x="31" y="170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7" y="170"/>
                  </a:lnTo>
                  <a:lnTo>
                    <a:pt x="25" y="166"/>
                  </a:lnTo>
                  <a:lnTo>
                    <a:pt x="23" y="166"/>
                  </a:lnTo>
                  <a:lnTo>
                    <a:pt x="21" y="168"/>
                  </a:lnTo>
                  <a:lnTo>
                    <a:pt x="19" y="166"/>
                  </a:lnTo>
                  <a:lnTo>
                    <a:pt x="17" y="168"/>
                  </a:lnTo>
                  <a:lnTo>
                    <a:pt x="13" y="164"/>
                  </a:lnTo>
                  <a:lnTo>
                    <a:pt x="11" y="164"/>
                  </a:lnTo>
                  <a:lnTo>
                    <a:pt x="10" y="164"/>
                  </a:lnTo>
                  <a:lnTo>
                    <a:pt x="8" y="164"/>
                  </a:lnTo>
                  <a:lnTo>
                    <a:pt x="8" y="166"/>
                  </a:lnTo>
                  <a:lnTo>
                    <a:pt x="6" y="166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72"/>
                  </a:lnTo>
                  <a:lnTo>
                    <a:pt x="4" y="176"/>
                  </a:lnTo>
                  <a:lnTo>
                    <a:pt x="2" y="176"/>
                  </a:lnTo>
                  <a:lnTo>
                    <a:pt x="2" y="179"/>
                  </a:lnTo>
                  <a:lnTo>
                    <a:pt x="2" y="181"/>
                  </a:lnTo>
                  <a:lnTo>
                    <a:pt x="0" y="183"/>
                  </a:lnTo>
                  <a:lnTo>
                    <a:pt x="4" y="183"/>
                  </a:lnTo>
                  <a:lnTo>
                    <a:pt x="2" y="187"/>
                  </a:lnTo>
                  <a:lnTo>
                    <a:pt x="4" y="187"/>
                  </a:lnTo>
                  <a:lnTo>
                    <a:pt x="10" y="185"/>
                  </a:lnTo>
                  <a:lnTo>
                    <a:pt x="8" y="187"/>
                  </a:lnTo>
                  <a:lnTo>
                    <a:pt x="8" y="198"/>
                  </a:lnTo>
                  <a:lnTo>
                    <a:pt x="10" y="198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3" y="200"/>
                  </a:lnTo>
                  <a:lnTo>
                    <a:pt x="13" y="204"/>
                  </a:lnTo>
                  <a:lnTo>
                    <a:pt x="15" y="206"/>
                  </a:lnTo>
                  <a:lnTo>
                    <a:pt x="17" y="204"/>
                  </a:lnTo>
                  <a:lnTo>
                    <a:pt x="19" y="204"/>
                  </a:lnTo>
                  <a:lnTo>
                    <a:pt x="21" y="206"/>
                  </a:lnTo>
                  <a:lnTo>
                    <a:pt x="23" y="204"/>
                  </a:lnTo>
                  <a:lnTo>
                    <a:pt x="25" y="202"/>
                  </a:lnTo>
                  <a:lnTo>
                    <a:pt x="27" y="204"/>
                  </a:lnTo>
                  <a:lnTo>
                    <a:pt x="32" y="204"/>
                  </a:lnTo>
                  <a:lnTo>
                    <a:pt x="31" y="206"/>
                  </a:lnTo>
                  <a:lnTo>
                    <a:pt x="31" y="208"/>
                  </a:lnTo>
                  <a:lnTo>
                    <a:pt x="34" y="208"/>
                  </a:lnTo>
                  <a:lnTo>
                    <a:pt x="34" y="206"/>
                  </a:lnTo>
                  <a:lnTo>
                    <a:pt x="36" y="204"/>
                  </a:lnTo>
                  <a:lnTo>
                    <a:pt x="38" y="197"/>
                  </a:lnTo>
                  <a:lnTo>
                    <a:pt x="42" y="195"/>
                  </a:lnTo>
                  <a:lnTo>
                    <a:pt x="44" y="197"/>
                  </a:lnTo>
                  <a:lnTo>
                    <a:pt x="46" y="198"/>
                  </a:lnTo>
                  <a:lnTo>
                    <a:pt x="48" y="197"/>
                  </a:lnTo>
                  <a:lnTo>
                    <a:pt x="48" y="195"/>
                  </a:lnTo>
                  <a:lnTo>
                    <a:pt x="50" y="195"/>
                  </a:lnTo>
                  <a:lnTo>
                    <a:pt x="51" y="195"/>
                  </a:lnTo>
                  <a:lnTo>
                    <a:pt x="53" y="193"/>
                  </a:lnTo>
                  <a:lnTo>
                    <a:pt x="57" y="195"/>
                  </a:lnTo>
                  <a:lnTo>
                    <a:pt x="59" y="195"/>
                  </a:lnTo>
                  <a:lnTo>
                    <a:pt x="61" y="197"/>
                  </a:lnTo>
                  <a:lnTo>
                    <a:pt x="61" y="195"/>
                  </a:lnTo>
                  <a:lnTo>
                    <a:pt x="65" y="195"/>
                  </a:lnTo>
                  <a:lnTo>
                    <a:pt x="67" y="195"/>
                  </a:lnTo>
                  <a:lnTo>
                    <a:pt x="67" y="197"/>
                  </a:lnTo>
                  <a:lnTo>
                    <a:pt x="69" y="197"/>
                  </a:lnTo>
                  <a:lnTo>
                    <a:pt x="71" y="195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74" y="195"/>
                  </a:lnTo>
                  <a:lnTo>
                    <a:pt x="76" y="191"/>
                  </a:lnTo>
                  <a:lnTo>
                    <a:pt x="86" y="191"/>
                  </a:lnTo>
                  <a:lnTo>
                    <a:pt x="91" y="187"/>
                  </a:lnTo>
                  <a:lnTo>
                    <a:pt x="93" y="189"/>
                  </a:lnTo>
                  <a:lnTo>
                    <a:pt x="95" y="191"/>
                  </a:lnTo>
                  <a:lnTo>
                    <a:pt x="99" y="193"/>
                  </a:lnTo>
                  <a:lnTo>
                    <a:pt x="103" y="193"/>
                  </a:lnTo>
                  <a:lnTo>
                    <a:pt x="109" y="187"/>
                  </a:lnTo>
                  <a:lnTo>
                    <a:pt x="111" y="187"/>
                  </a:lnTo>
                  <a:lnTo>
                    <a:pt x="112" y="185"/>
                  </a:lnTo>
                  <a:lnTo>
                    <a:pt x="114" y="183"/>
                  </a:lnTo>
                  <a:lnTo>
                    <a:pt x="118" y="179"/>
                  </a:lnTo>
                  <a:lnTo>
                    <a:pt x="118" y="176"/>
                  </a:lnTo>
                  <a:lnTo>
                    <a:pt x="122" y="176"/>
                  </a:lnTo>
                  <a:lnTo>
                    <a:pt x="126" y="179"/>
                  </a:lnTo>
                  <a:lnTo>
                    <a:pt x="133" y="178"/>
                  </a:lnTo>
                  <a:lnTo>
                    <a:pt x="137" y="176"/>
                  </a:lnTo>
                  <a:lnTo>
                    <a:pt x="145" y="162"/>
                  </a:lnTo>
                  <a:lnTo>
                    <a:pt x="149" y="162"/>
                  </a:lnTo>
                  <a:lnTo>
                    <a:pt x="149" y="160"/>
                  </a:lnTo>
                  <a:lnTo>
                    <a:pt x="151" y="160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54" y="160"/>
                  </a:lnTo>
                  <a:lnTo>
                    <a:pt x="158" y="158"/>
                  </a:lnTo>
                  <a:lnTo>
                    <a:pt x="162" y="160"/>
                  </a:lnTo>
                  <a:lnTo>
                    <a:pt x="162" y="164"/>
                  </a:lnTo>
                  <a:lnTo>
                    <a:pt x="158" y="166"/>
                  </a:lnTo>
                  <a:lnTo>
                    <a:pt x="156" y="170"/>
                  </a:lnTo>
                  <a:lnTo>
                    <a:pt x="156" y="172"/>
                  </a:lnTo>
                  <a:lnTo>
                    <a:pt x="152" y="176"/>
                  </a:lnTo>
                  <a:lnTo>
                    <a:pt x="149" y="176"/>
                  </a:lnTo>
                  <a:lnTo>
                    <a:pt x="151" y="178"/>
                  </a:lnTo>
                  <a:lnTo>
                    <a:pt x="151" y="179"/>
                  </a:lnTo>
                  <a:lnTo>
                    <a:pt x="156" y="181"/>
                  </a:lnTo>
                  <a:lnTo>
                    <a:pt x="158" y="181"/>
                  </a:lnTo>
                  <a:lnTo>
                    <a:pt x="162" y="183"/>
                  </a:lnTo>
                  <a:lnTo>
                    <a:pt x="166" y="183"/>
                  </a:lnTo>
                  <a:lnTo>
                    <a:pt x="168" y="181"/>
                  </a:lnTo>
                  <a:lnTo>
                    <a:pt x="168" y="179"/>
                  </a:lnTo>
                  <a:lnTo>
                    <a:pt x="173" y="178"/>
                  </a:lnTo>
                  <a:lnTo>
                    <a:pt x="177" y="174"/>
                  </a:lnTo>
                  <a:lnTo>
                    <a:pt x="185" y="170"/>
                  </a:lnTo>
                  <a:lnTo>
                    <a:pt x="192" y="166"/>
                  </a:lnTo>
                  <a:lnTo>
                    <a:pt x="198" y="160"/>
                  </a:lnTo>
                  <a:lnTo>
                    <a:pt x="206" y="155"/>
                  </a:lnTo>
                  <a:lnTo>
                    <a:pt x="208" y="153"/>
                  </a:lnTo>
                  <a:lnTo>
                    <a:pt x="208" y="147"/>
                  </a:lnTo>
                  <a:lnTo>
                    <a:pt x="210" y="147"/>
                  </a:lnTo>
                  <a:lnTo>
                    <a:pt x="210" y="145"/>
                  </a:lnTo>
                  <a:lnTo>
                    <a:pt x="206" y="143"/>
                  </a:lnTo>
                  <a:lnTo>
                    <a:pt x="202" y="143"/>
                  </a:lnTo>
                  <a:lnTo>
                    <a:pt x="198" y="145"/>
                  </a:lnTo>
                  <a:lnTo>
                    <a:pt x="191" y="149"/>
                  </a:lnTo>
                  <a:lnTo>
                    <a:pt x="189" y="151"/>
                  </a:lnTo>
                  <a:lnTo>
                    <a:pt x="185" y="153"/>
                  </a:lnTo>
                  <a:lnTo>
                    <a:pt x="181" y="155"/>
                  </a:lnTo>
                  <a:lnTo>
                    <a:pt x="179" y="153"/>
                  </a:lnTo>
                  <a:lnTo>
                    <a:pt x="185" y="149"/>
                  </a:lnTo>
                  <a:lnTo>
                    <a:pt x="189" y="145"/>
                  </a:lnTo>
                  <a:lnTo>
                    <a:pt x="191" y="139"/>
                  </a:lnTo>
                  <a:lnTo>
                    <a:pt x="194" y="139"/>
                  </a:lnTo>
                  <a:lnTo>
                    <a:pt x="198" y="136"/>
                  </a:lnTo>
                  <a:lnTo>
                    <a:pt x="196" y="134"/>
                  </a:lnTo>
                  <a:lnTo>
                    <a:pt x="196" y="132"/>
                  </a:lnTo>
                  <a:lnTo>
                    <a:pt x="192" y="130"/>
                  </a:lnTo>
                  <a:lnTo>
                    <a:pt x="192" y="128"/>
                  </a:lnTo>
                  <a:lnTo>
                    <a:pt x="198" y="128"/>
                  </a:lnTo>
                  <a:lnTo>
                    <a:pt x="198" y="130"/>
                  </a:lnTo>
                  <a:lnTo>
                    <a:pt x="200" y="130"/>
                  </a:lnTo>
                  <a:lnTo>
                    <a:pt x="200" y="128"/>
                  </a:lnTo>
                  <a:lnTo>
                    <a:pt x="202" y="126"/>
                  </a:lnTo>
                  <a:lnTo>
                    <a:pt x="204" y="128"/>
                  </a:lnTo>
                  <a:lnTo>
                    <a:pt x="202" y="132"/>
                  </a:lnTo>
                  <a:lnTo>
                    <a:pt x="202" y="134"/>
                  </a:lnTo>
                  <a:lnTo>
                    <a:pt x="200" y="138"/>
                  </a:lnTo>
                  <a:lnTo>
                    <a:pt x="202" y="139"/>
                  </a:lnTo>
                  <a:lnTo>
                    <a:pt x="204" y="141"/>
                  </a:lnTo>
                  <a:lnTo>
                    <a:pt x="210" y="141"/>
                  </a:lnTo>
                  <a:lnTo>
                    <a:pt x="213" y="143"/>
                  </a:lnTo>
                  <a:lnTo>
                    <a:pt x="217" y="141"/>
                  </a:lnTo>
                  <a:lnTo>
                    <a:pt x="217" y="139"/>
                  </a:lnTo>
                  <a:lnTo>
                    <a:pt x="217" y="138"/>
                  </a:lnTo>
                  <a:lnTo>
                    <a:pt x="217" y="136"/>
                  </a:lnTo>
                  <a:lnTo>
                    <a:pt x="217" y="134"/>
                  </a:lnTo>
                  <a:lnTo>
                    <a:pt x="221" y="128"/>
                  </a:lnTo>
                  <a:lnTo>
                    <a:pt x="221" y="124"/>
                  </a:lnTo>
                  <a:lnTo>
                    <a:pt x="217" y="126"/>
                  </a:lnTo>
                  <a:lnTo>
                    <a:pt x="215" y="124"/>
                  </a:lnTo>
                  <a:lnTo>
                    <a:pt x="213" y="124"/>
                  </a:lnTo>
                  <a:lnTo>
                    <a:pt x="215" y="120"/>
                  </a:lnTo>
                  <a:lnTo>
                    <a:pt x="213" y="117"/>
                  </a:lnTo>
                  <a:lnTo>
                    <a:pt x="211" y="118"/>
                  </a:lnTo>
                  <a:lnTo>
                    <a:pt x="211" y="120"/>
                  </a:lnTo>
                  <a:lnTo>
                    <a:pt x="210" y="122"/>
                  </a:lnTo>
                  <a:lnTo>
                    <a:pt x="210" y="118"/>
                  </a:lnTo>
                  <a:lnTo>
                    <a:pt x="213" y="113"/>
                  </a:lnTo>
                  <a:lnTo>
                    <a:pt x="215" y="117"/>
                  </a:lnTo>
                  <a:lnTo>
                    <a:pt x="217" y="117"/>
                  </a:lnTo>
                  <a:lnTo>
                    <a:pt x="215" y="120"/>
                  </a:lnTo>
                  <a:lnTo>
                    <a:pt x="219" y="122"/>
                  </a:lnTo>
                  <a:lnTo>
                    <a:pt x="221" y="122"/>
                  </a:lnTo>
                  <a:lnTo>
                    <a:pt x="221" y="120"/>
                  </a:lnTo>
                  <a:lnTo>
                    <a:pt x="223" y="118"/>
                  </a:lnTo>
                  <a:lnTo>
                    <a:pt x="221" y="107"/>
                  </a:lnTo>
                  <a:lnTo>
                    <a:pt x="221" y="105"/>
                  </a:lnTo>
                  <a:lnTo>
                    <a:pt x="219" y="105"/>
                  </a:lnTo>
                  <a:lnTo>
                    <a:pt x="219" y="109"/>
                  </a:lnTo>
                  <a:lnTo>
                    <a:pt x="217" y="109"/>
                  </a:lnTo>
                  <a:lnTo>
                    <a:pt x="215" y="107"/>
                  </a:lnTo>
                  <a:lnTo>
                    <a:pt x="213" y="107"/>
                  </a:lnTo>
                  <a:lnTo>
                    <a:pt x="213" y="109"/>
                  </a:lnTo>
                  <a:lnTo>
                    <a:pt x="211" y="107"/>
                  </a:lnTo>
                  <a:lnTo>
                    <a:pt x="213" y="103"/>
                  </a:lnTo>
                  <a:lnTo>
                    <a:pt x="208" y="97"/>
                  </a:lnTo>
                  <a:lnTo>
                    <a:pt x="206" y="97"/>
                  </a:lnTo>
                  <a:lnTo>
                    <a:pt x="202" y="96"/>
                  </a:lnTo>
                  <a:lnTo>
                    <a:pt x="202" y="94"/>
                  </a:lnTo>
                  <a:lnTo>
                    <a:pt x="204" y="94"/>
                  </a:lnTo>
                  <a:lnTo>
                    <a:pt x="202" y="90"/>
                  </a:lnTo>
                  <a:lnTo>
                    <a:pt x="200" y="90"/>
                  </a:lnTo>
                  <a:lnTo>
                    <a:pt x="194" y="92"/>
                  </a:lnTo>
                  <a:lnTo>
                    <a:pt x="192" y="92"/>
                  </a:lnTo>
                  <a:lnTo>
                    <a:pt x="187" y="88"/>
                  </a:lnTo>
                  <a:lnTo>
                    <a:pt x="185" y="84"/>
                  </a:lnTo>
                  <a:lnTo>
                    <a:pt x="183" y="80"/>
                  </a:lnTo>
                  <a:lnTo>
                    <a:pt x="179" y="77"/>
                  </a:lnTo>
                  <a:lnTo>
                    <a:pt x="177" y="73"/>
                  </a:lnTo>
                  <a:lnTo>
                    <a:pt x="175" y="75"/>
                  </a:lnTo>
                  <a:lnTo>
                    <a:pt x="173" y="73"/>
                  </a:lnTo>
                  <a:lnTo>
                    <a:pt x="170" y="73"/>
                  </a:lnTo>
                  <a:lnTo>
                    <a:pt x="168" y="73"/>
                  </a:lnTo>
                  <a:lnTo>
                    <a:pt x="168" y="77"/>
                  </a:lnTo>
                  <a:lnTo>
                    <a:pt x="166" y="77"/>
                  </a:lnTo>
                  <a:lnTo>
                    <a:pt x="164" y="77"/>
                  </a:lnTo>
                  <a:lnTo>
                    <a:pt x="164" y="75"/>
                  </a:lnTo>
                  <a:lnTo>
                    <a:pt x="160" y="71"/>
                  </a:lnTo>
                  <a:lnTo>
                    <a:pt x="151" y="71"/>
                  </a:lnTo>
                  <a:lnTo>
                    <a:pt x="147" y="69"/>
                  </a:lnTo>
                  <a:lnTo>
                    <a:pt x="143" y="71"/>
                  </a:lnTo>
                  <a:lnTo>
                    <a:pt x="141" y="73"/>
                  </a:lnTo>
                  <a:lnTo>
                    <a:pt x="139" y="73"/>
                  </a:lnTo>
                  <a:lnTo>
                    <a:pt x="135" y="71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1" y="71"/>
                  </a:lnTo>
                  <a:lnTo>
                    <a:pt x="130" y="71"/>
                  </a:lnTo>
                  <a:lnTo>
                    <a:pt x="126" y="65"/>
                  </a:lnTo>
                  <a:lnTo>
                    <a:pt x="124" y="65"/>
                  </a:lnTo>
                  <a:lnTo>
                    <a:pt x="126" y="61"/>
                  </a:lnTo>
                  <a:lnTo>
                    <a:pt x="124" y="56"/>
                  </a:lnTo>
                  <a:lnTo>
                    <a:pt x="124" y="52"/>
                  </a:lnTo>
                  <a:lnTo>
                    <a:pt x="118" y="46"/>
                  </a:lnTo>
                  <a:lnTo>
                    <a:pt x="118" y="38"/>
                  </a:lnTo>
                  <a:lnTo>
                    <a:pt x="114" y="38"/>
                  </a:lnTo>
                  <a:lnTo>
                    <a:pt x="111" y="35"/>
                  </a:lnTo>
                  <a:lnTo>
                    <a:pt x="111" y="31"/>
                  </a:lnTo>
                  <a:lnTo>
                    <a:pt x="107" y="27"/>
                  </a:lnTo>
                  <a:lnTo>
                    <a:pt x="105" y="23"/>
                  </a:lnTo>
                  <a:lnTo>
                    <a:pt x="103" y="23"/>
                  </a:lnTo>
                  <a:lnTo>
                    <a:pt x="101" y="21"/>
                  </a:lnTo>
                  <a:lnTo>
                    <a:pt x="101" y="23"/>
                  </a:lnTo>
                  <a:lnTo>
                    <a:pt x="97" y="21"/>
                  </a:lnTo>
                  <a:lnTo>
                    <a:pt x="97" y="19"/>
                  </a:lnTo>
                  <a:lnTo>
                    <a:pt x="95" y="19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90" y="8"/>
                  </a:lnTo>
                  <a:lnTo>
                    <a:pt x="86" y="6"/>
                  </a:lnTo>
                  <a:lnTo>
                    <a:pt x="80" y="6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2"/>
                  </a:lnTo>
                  <a:lnTo>
                    <a:pt x="72" y="2"/>
                  </a:lnTo>
                  <a:lnTo>
                    <a:pt x="71" y="0"/>
                  </a:lnTo>
                  <a:lnTo>
                    <a:pt x="63" y="8"/>
                  </a:lnTo>
                  <a:lnTo>
                    <a:pt x="57" y="8"/>
                  </a:lnTo>
                  <a:lnTo>
                    <a:pt x="57" y="6"/>
                  </a:lnTo>
                  <a:lnTo>
                    <a:pt x="53" y="6"/>
                  </a:lnTo>
                  <a:lnTo>
                    <a:pt x="53" y="8"/>
                  </a:lnTo>
                  <a:lnTo>
                    <a:pt x="51" y="12"/>
                  </a:lnTo>
                  <a:lnTo>
                    <a:pt x="55" y="17"/>
                  </a:lnTo>
                  <a:lnTo>
                    <a:pt x="50" y="12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6" y="21"/>
                  </a:lnTo>
                  <a:lnTo>
                    <a:pt x="44" y="21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1" y="33"/>
                  </a:lnTo>
                  <a:lnTo>
                    <a:pt x="55" y="35"/>
                  </a:lnTo>
                  <a:lnTo>
                    <a:pt x="57" y="36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56" name="Freeform 195"/>
            <p:cNvSpPr>
              <a:spLocks/>
            </p:cNvSpPr>
            <p:nvPr/>
          </p:nvSpPr>
          <p:spPr bwMode="gray">
            <a:xfrm>
              <a:off x="1244" y="1971"/>
              <a:ext cx="4" cy="4"/>
            </a:xfrm>
            <a:custGeom>
              <a:avLst/>
              <a:gdLst>
                <a:gd name="T0" fmla="*/ 1 w 8"/>
                <a:gd name="T1" fmla="*/ 1 h 7"/>
                <a:gd name="T2" fmla="*/ 1 w 8"/>
                <a:gd name="T3" fmla="*/ 1 h 7"/>
                <a:gd name="T4" fmla="*/ 1 w 8"/>
                <a:gd name="T5" fmla="*/ 1 h 7"/>
                <a:gd name="T6" fmla="*/ 1 w 8"/>
                <a:gd name="T7" fmla="*/ 0 h 7"/>
                <a:gd name="T8" fmla="*/ 1 w 8"/>
                <a:gd name="T9" fmla="*/ 1 h 7"/>
                <a:gd name="T10" fmla="*/ 0 w 8"/>
                <a:gd name="T11" fmla="*/ 1 h 7"/>
                <a:gd name="T12" fmla="*/ 0 w 8"/>
                <a:gd name="T13" fmla="*/ 1 h 7"/>
                <a:gd name="T14" fmla="*/ 1 w 8"/>
                <a:gd name="T15" fmla="*/ 1 h 7"/>
                <a:gd name="T16" fmla="*/ 1 w 8"/>
                <a:gd name="T17" fmla="*/ 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4" y="3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3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57" name="Freeform 196"/>
            <p:cNvSpPr>
              <a:spLocks/>
            </p:cNvSpPr>
            <p:nvPr/>
          </p:nvSpPr>
          <p:spPr bwMode="gray">
            <a:xfrm>
              <a:off x="1253" y="1975"/>
              <a:ext cx="3" cy="2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1 w 6"/>
                <a:gd name="T5" fmla="*/ 0 h 6"/>
                <a:gd name="T6" fmla="*/ 1 w 6"/>
                <a:gd name="T7" fmla="*/ 0 h 6"/>
                <a:gd name="T8" fmla="*/ 1 w 6"/>
                <a:gd name="T9" fmla="*/ 0 h 6"/>
                <a:gd name="T10" fmla="*/ 1 w 6"/>
                <a:gd name="T11" fmla="*/ 0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6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58" name="Freeform 197"/>
            <p:cNvSpPr>
              <a:spLocks/>
            </p:cNvSpPr>
            <p:nvPr/>
          </p:nvSpPr>
          <p:spPr bwMode="gray">
            <a:xfrm>
              <a:off x="1258" y="1975"/>
              <a:ext cx="2" cy="4"/>
            </a:xfrm>
            <a:custGeom>
              <a:avLst/>
              <a:gdLst>
                <a:gd name="T0" fmla="*/ 2 w 2"/>
                <a:gd name="T1" fmla="*/ 1 h 8"/>
                <a:gd name="T2" fmla="*/ 2 w 2"/>
                <a:gd name="T3" fmla="*/ 0 h 8"/>
                <a:gd name="T4" fmla="*/ 0 w 2"/>
                <a:gd name="T5" fmla="*/ 1 h 8"/>
                <a:gd name="T6" fmla="*/ 2 w 2"/>
                <a:gd name="T7" fmla="*/ 1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2" y="8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8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59" name="Freeform 198"/>
            <p:cNvSpPr>
              <a:spLocks/>
            </p:cNvSpPr>
            <p:nvPr/>
          </p:nvSpPr>
          <p:spPr bwMode="gray">
            <a:xfrm>
              <a:off x="1237" y="1977"/>
              <a:ext cx="5" cy="3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1 h 6"/>
                <a:gd name="T4" fmla="*/ 1 w 7"/>
                <a:gd name="T5" fmla="*/ 1 h 6"/>
                <a:gd name="T6" fmla="*/ 1 w 7"/>
                <a:gd name="T7" fmla="*/ 1 h 6"/>
                <a:gd name="T8" fmla="*/ 1 w 7"/>
                <a:gd name="T9" fmla="*/ 1 h 6"/>
                <a:gd name="T10" fmla="*/ 1 w 7"/>
                <a:gd name="T11" fmla="*/ 0 h 6"/>
                <a:gd name="T12" fmla="*/ 1 w 7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6"/>
                <a:gd name="T23" fmla="*/ 7 w 7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6">
                  <a:moveTo>
                    <a:pt x="5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60" name="Freeform 199"/>
            <p:cNvSpPr>
              <a:spLocks/>
            </p:cNvSpPr>
            <p:nvPr/>
          </p:nvSpPr>
          <p:spPr bwMode="gray">
            <a:xfrm>
              <a:off x="1253" y="1979"/>
              <a:ext cx="8" cy="5"/>
            </a:xfrm>
            <a:custGeom>
              <a:avLst/>
              <a:gdLst>
                <a:gd name="T0" fmla="*/ 1 w 13"/>
                <a:gd name="T1" fmla="*/ 1 h 9"/>
                <a:gd name="T2" fmla="*/ 1 w 13"/>
                <a:gd name="T3" fmla="*/ 1 h 9"/>
                <a:gd name="T4" fmla="*/ 1 w 13"/>
                <a:gd name="T5" fmla="*/ 1 h 9"/>
                <a:gd name="T6" fmla="*/ 1 w 13"/>
                <a:gd name="T7" fmla="*/ 1 h 9"/>
                <a:gd name="T8" fmla="*/ 1 w 13"/>
                <a:gd name="T9" fmla="*/ 1 h 9"/>
                <a:gd name="T10" fmla="*/ 1 w 13"/>
                <a:gd name="T11" fmla="*/ 1 h 9"/>
                <a:gd name="T12" fmla="*/ 0 w 13"/>
                <a:gd name="T13" fmla="*/ 1 h 9"/>
                <a:gd name="T14" fmla="*/ 1 w 13"/>
                <a:gd name="T15" fmla="*/ 1 h 9"/>
                <a:gd name="T16" fmla="*/ 1 w 13"/>
                <a:gd name="T17" fmla="*/ 1 h 9"/>
                <a:gd name="T18" fmla="*/ 1 w 13"/>
                <a:gd name="T19" fmla="*/ 1 h 9"/>
                <a:gd name="T20" fmla="*/ 1 w 13"/>
                <a:gd name="T21" fmla="*/ 0 h 9"/>
                <a:gd name="T22" fmla="*/ 1 w 13"/>
                <a:gd name="T23" fmla="*/ 1 h 9"/>
                <a:gd name="T24" fmla="*/ 1 w 13"/>
                <a:gd name="T25" fmla="*/ 1 h 9"/>
                <a:gd name="T26" fmla="*/ 1 w 13"/>
                <a:gd name="T27" fmla="*/ 1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9"/>
                <a:gd name="T44" fmla="*/ 13 w 13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9">
                  <a:moveTo>
                    <a:pt x="13" y="9"/>
                  </a:moveTo>
                  <a:lnTo>
                    <a:pt x="10" y="9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9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3" y="9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61" name="Freeform 200"/>
            <p:cNvSpPr>
              <a:spLocks/>
            </p:cNvSpPr>
            <p:nvPr/>
          </p:nvSpPr>
          <p:spPr bwMode="gray">
            <a:xfrm>
              <a:off x="1248" y="1985"/>
              <a:ext cx="15" cy="13"/>
            </a:xfrm>
            <a:custGeom>
              <a:avLst/>
              <a:gdLst>
                <a:gd name="T0" fmla="*/ 1 w 24"/>
                <a:gd name="T1" fmla="*/ 0 h 21"/>
                <a:gd name="T2" fmla="*/ 1 w 24"/>
                <a:gd name="T3" fmla="*/ 0 h 21"/>
                <a:gd name="T4" fmla="*/ 1 w 24"/>
                <a:gd name="T5" fmla="*/ 1 h 21"/>
                <a:gd name="T6" fmla="*/ 1 w 24"/>
                <a:gd name="T7" fmla="*/ 1 h 21"/>
                <a:gd name="T8" fmla="*/ 1 w 24"/>
                <a:gd name="T9" fmla="*/ 1 h 21"/>
                <a:gd name="T10" fmla="*/ 1 w 24"/>
                <a:gd name="T11" fmla="*/ 1 h 21"/>
                <a:gd name="T12" fmla="*/ 1 w 24"/>
                <a:gd name="T13" fmla="*/ 1 h 21"/>
                <a:gd name="T14" fmla="*/ 1 w 24"/>
                <a:gd name="T15" fmla="*/ 1 h 21"/>
                <a:gd name="T16" fmla="*/ 1 w 24"/>
                <a:gd name="T17" fmla="*/ 1 h 21"/>
                <a:gd name="T18" fmla="*/ 1 w 24"/>
                <a:gd name="T19" fmla="*/ 1 h 21"/>
                <a:gd name="T20" fmla="*/ 0 w 24"/>
                <a:gd name="T21" fmla="*/ 1 h 21"/>
                <a:gd name="T22" fmla="*/ 1 w 24"/>
                <a:gd name="T23" fmla="*/ 1 h 21"/>
                <a:gd name="T24" fmla="*/ 1 w 24"/>
                <a:gd name="T25" fmla="*/ 1 h 21"/>
                <a:gd name="T26" fmla="*/ 1 w 24"/>
                <a:gd name="T27" fmla="*/ 1 h 21"/>
                <a:gd name="T28" fmla="*/ 1 w 24"/>
                <a:gd name="T29" fmla="*/ 1 h 21"/>
                <a:gd name="T30" fmla="*/ 1 w 24"/>
                <a:gd name="T31" fmla="*/ 1 h 21"/>
                <a:gd name="T32" fmla="*/ 1 w 24"/>
                <a:gd name="T33" fmla="*/ 1 h 21"/>
                <a:gd name="T34" fmla="*/ 1 w 24"/>
                <a:gd name="T35" fmla="*/ 1 h 21"/>
                <a:gd name="T36" fmla="*/ 1 w 24"/>
                <a:gd name="T37" fmla="*/ 1 h 21"/>
                <a:gd name="T38" fmla="*/ 1 w 24"/>
                <a:gd name="T39" fmla="*/ 1 h 21"/>
                <a:gd name="T40" fmla="*/ 1 w 24"/>
                <a:gd name="T41" fmla="*/ 1 h 21"/>
                <a:gd name="T42" fmla="*/ 1 w 24"/>
                <a:gd name="T43" fmla="*/ 1 h 21"/>
                <a:gd name="T44" fmla="*/ 1 w 24"/>
                <a:gd name="T45" fmla="*/ 1 h 21"/>
                <a:gd name="T46" fmla="*/ 1 w 24"/>
                <a:gd name="T47" fmla="*/ 0 h 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"/>
                <a:gd name="T73" fmla="*/ 0 h 21"/>
                <a:gd name="T74" fmla="*/ 24 w 24"/>
                <a:gd name="T75" fmla="*/ 21 h 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" h="21">
                  <a:moveTo>
                    <a:pt x="20" y="0"/>
                  </a:moveTo>
                  <a:lnTo>
                    <a:pt x="19" y="0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9" y="4"/>
                  </a:lnTo>
                  <a:lnTo>
                    <a:pt x="5" y="6"/>
                  </a:lnTo>
                  <a:lnTo>
                    <a:pt x="7" y="10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3" y="21"/>
                  </a:lnTo>
                  <a:lnTo>
                    <a:pt x="17" y="21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62" name="Freeform 201"/>
            <p:cNvSpPr>
              <a:spLocks/>
            </p:cNvSpPr>
            <p:nvPr/>
          </p:nvSpPr>
          <p:spPr bwMode="gray">
            <a:xfrm>
              <a:off x="1242" y="1698"/>
              <a:ext cx="2" cy="2"/>
            </a:xfrm>
            <a:custGeom>
              <a:avLst/>
              <a:gdLst>
                <a:gd name="T0" fmla="*/ 0 w 6"/>
                <a:gd name="T1" fmla="*/ 1 h 4"/>
                <a:gd name="T2" fmla="*/ 0 w 6"/>
                <a:gd name="T3" fmla="*/ 1 h 4"/>
                <a:gd name="T4" fmla="*/ 0 w 6"/>
                <a:gd name="T5" fmla="*/ 1 h 4"/>
                <a:gd name="T6" fmla="*/ 0 w 6"/>
                <a:gd name="T7" fmla="*/ 1 h 4"/>
                <a:gd name="T8" fmla="*/ 0 w 6"/>
                <a:gd name="T9" fmla="*/ 1 h 4"/>
                <a:gd name="T10" fmla="*/ 0 w 6"/>
                <a:gd name="T11" fmla="*/ 0 h 4"/>
                <a:gd name="T12" fmla="*/ 0 w 6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4"/>
                <a:gd name="T23" fmla="*/ 6 w 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4">
                  <a:moveTo>
                    <a:pt x="6" y="2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63" name="Rectangle 202"/>
            <p:cNvSpPr>
              <a:spLocks noChangeArrowheads="1"/>
            </p:cNvSpPr>
            <p:nvPr/>
          </p:nvSpPr>
          <p:spPr bwMode="gray">
            <a:xfrm>
              <a:off x="1244" y="1730"/>
              <a:ext cx="0" cy="1"/>
            </a:xfrm>
            <a:prstGeom prst="rect">
              <a:avLst/>
            </a:prstGeom>
            <a:solidFill>
              <a:srgbClr val="6AA94E"/>
            </a:solidFill>
            <a:ln w="31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800">
                <a:latin typeface="AvantGarde Md BT" pitchFamily="34" charset="0"/>
              </a:endParaRPr>
            </a:p>
          </p:txBody>
        </p:sp>
        <p:sp>
          <p:nvSpPr>
            <p:cNvPr id="9364" name="Freeform 203"/>
            <p:cNvSpPr>
              <a:spLocks/>
            </p:cNvSpPr>
            <p:nvPr/>
          </p:nvSpPr>
          <p:spPr bwMode="gray">
            <a:xfrm>
              <a:off x="1154" y="1535"/>
              <a:ext cx="112" cy="203"/>
            </a:xfrm>
            <a:custGeom>
              <a:avLst/>
              <a:gdLst>
                <a:gd name="T0" fmla="*/ 1 w 200"/>
                <a:gd name="T1" fmla="*/ 1 h 358"/>
                <a:gd name="T2" fmla="*/ 1 w 200"/>
                <a:gd name="T3" fmla="*/ 1 h 358"/>
                <a:gd name="T4" fmla="*/ 1 w 200"/>
                <a:gd name="T5" fmla="*/ 1 h 358"/>
                <a:gd name="T6" fmla="*/ 1 w 200"/>
                <a:gd name="T7" fmla="*/ 1 h 358"/>
                <a:gd name="T8" fmla="*/ 1 w 200"/>
                <a:gd name="T9" fmla="*/ 1 h 358"/>
                <a:gd name="T10" fmla="*/ 1 w 200"/>
                <a:gd name="T11" fmla="*/ 1 h 358"/>
                <a:gd name="T12" fmla="*/ 1 w 200"/>
                <a:gd name="T13" fmla="*/ 1 h 358"/>
                <a:gd name="T14" fmla="*/ 1 w 200"/>
                <a:gd name="T15" fmla="*/ 1 h 358"/>
                <a:gd name="T16" fmla="*/ 1 w 200"/>
                <a:gd name="T17" fmla="*/ 1 h 358"/>
                <a:gd name="T18" fmla="*/ 1 w 200"/>
                <a:gd name="T19" fmla="*/ 1 h 358"/>
                <a:gd name="T20" fmla="*/ 1 w 200"/>
                <a:gd name="T21" fmla="*/ 1 h 358"/>
                <a:gd name="T22" fmla="*/ 1 w 200"/>
                <a:gd name="T23" fmla="*/ 1 h 358"/>
                <a:gd name="T24" fmla="*/ 1 w 200"/>
                <a:gd name="T25" fmla="*/ 1 h 358"/>
                <a:gd name="T26" fmla="*/ 1 w 200"/>
                <a:gd name="T27" fmla="*/ 1 h 358"/>
                <a:gd name="T28" fmla="*/ 1 w 200"/>
                <a:gd name="T29" fmla="*/ 1 h 358"/>
                <a:gd name="T30" fmla="*/ 1 w 200"/>
                <a:gd name="T31" fmla="*/ 1 h 358"/>
                <a:gd name="T32" fmla="*/ 1 w 200"/>
                <a:gd name="T33" fmla="*/ 1 h 358"/>
                <a:gd name="T34" fmla="*/ 1 w 200"/>
                <a:gd name="T35" fmla="*/ 1 h 358"/>
                <a:gd name="T36" fmla="*/ 1 w 200"/>
                <a:gd name="T37" fmla="*/ 1 h 358"/>
                <a:gd name="T38" fmla="*/ 1 w 200"/>
                <a:gd name="T39" fmla="*/ 1 h 358"/>
                <a:gd name="T40" fmla="*/ 1 w 200"/>
                <a:gd name="T41" fmla="*/ 1 h 358"/>
                <a:gd name="T42" fmla="*/ 1 w 200"/>
                <a:gd name="T43" fmla="*/ 1 h 358"/>
                <a:gd name="T44" fmla="*/ 1 w 200"/>
                <a:gd name="T45" fmla="*/ 1 h 358"/>
                <a:gd name="T46" fmla="*/ 1 w 200"/>
                <a:gd name="T47" fmla="*/ 1 h 358"/>
                <a:gd name="T48" fmla="*/ 1 w 200"/>
                <a:gd name="T49" fmla="*/ 1 h 358"/>
                <a:gd name="T50" fmla="*/ 1 w 200"/>
                <a:gd name="T51" fmla="*/ 1 h 358"/>
                <a:gd name="T52" fmla="*/ 1 w 200"/>
                <a:gd name="T53" fmla="*/ 2 h 358"/>
                <a:gd name="T54" fmla="*/ 1 w 200"/>
                <a:gd name="T55" fmla="*/ 2 h 358"/>
                <a:gd name="T56" fmla="*/ 1 w 200"/>
                <a:gd name="T57" fmla="*/ 2 h 358"/>
                <a:gd name="T58" fmla="*/ 1 w 200"/>
                <a:gd name="T59" fmla="*/ 2 h 358"/>
                <a:gd name="T60" fmla="*/ 1 w 200"/>
                <a:gd name="T61" fmla="*/ 1 h 358"/>
                <a:gd name="T62" fmla="*/ 1 w 200"/>
                <a:gd name="T63" fmla="*/ 1 h 358"/>
                <a:gd name="T64" fmla="*/ 1 w 200"/>
                <a:gd name="T65" fmla="*/ 2 h 358"/>
                <a:gd name="T66" fmla="*/ 1 w 200"/>
                <a:gd name="T67" fmla="*/ 2 h 358"/>
                <a:gd name="T68" fmla="*/ 1 w 200"/>
                <a:gd name="T69" fmla="*/ 2 h 358"/>
                <a:gd name="T70" fmla="*/ 1 w 200"/>
                <a:gd name="T71" fmla="*/ 2 h 358"/>
                <a:gd name="T72" fmla="*/ 1 w 200"/>
                <a:gd name="T73" fmla="*/ 2 h 358"/>
                <a:gd name="T74" fmla="*/ 1 w 200"/>
                <a:gd name="T75" fmla="*/ 2 h 358"/>
                <a:gd name="T76" fmla="*/ 1 w 200"/>
                <a:gd name="T77" fmla="*/ 2 h 358"/>
                <a:gd name="T78" fmla="*/ 1 w 200"/>
                <a:gd name="T79" fmla="*/ 2 h 358"/>
                <a:gd name="T80" fmla="*/ 1 w 200"/>
                <a:gd name="T81" fmla="*/ 2 h 358"/>
                <a:gd name="T82" fmla="*/ 1 w 200"/>
                <a:gd name="T83" fmla="*/ 2 h 358"/>
                <a:gd name="T84" fmla="*/ 1 w 200"/>
                <a:gd name="T85" fmla="*/ 2 h 358"/>
                <a:gd name="T86" fmla="*/ 1 w 200"/>
                <a:gd name="T87" fmla="*/ 2 h 358"/>
                <a:gd name="T88" fmla="*/ 1 w 200"/>
                <a:gd name="T89" fmla="*/ 2 h 358"/>
                <a:gd name="T90" fmla="*/ 1 w 200"/>
                <a:gd name="T91" fmla="*/ 2 h 358"/>
                <a:gd name="T92" fmla="*/ 1 w 200"/>
                <a:gd name="T93" fmla="*/ 2 h 358"/>
                <a:gd name="T94" fmla="*/ 1 w 200"/>
                <a:gd name="T95" fmla="*/ 2 h 358"/>
                <a:gd name="T96" fmla="*/ 1 w 200"/>
                <a:gd name="T97" fmla="*/ 2 h 358"/>
                <a:gd name="T98" fmla="*/ 1 w 200"/>
                <a:gd name="T99" fmla="*/ 2 h 358"/>
                <a:gd name="T100" fmla="*/ 1 w 200"/>
                <a:gd name="T101" fmla="*/ 2 h 358"/>
                <a:gd name="T102" fmla="*/ 1 w 200"/>
                <a:gd name="T103" fmla="*/ 2 h 358"/>
                <a:gd name="T104" fmla="*/ 1 w 200"/>
                <a:gd name="T105" fmla="*/ 2 h 358"/>
                <a:gd name="T106" fmla="*/ 1 w 200"/>
                <a:gd name="T107" fmla="*/ 2 h 358"/>
                <a:gd name="T108" fmla="*/ 1 w 200"/>
                <a:gd name="T109" fmla="*/ 2 h 358"/>
                <a:gd name="T110" fmla="*/ 1 w 200"/>
                <a:gd name="T111" fmla="*/ 2 h 3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0"/>
                <a:gd name="T169" fmla="*/ 0 h 358"/>
                <a:gd name="T170" fmla="*/ 200 w 200"/>
                <a:gd name="T171" fmla="*/ 358 h 3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0" h="358">
                  <a:moveTo>
                    <a:pt x="0" y="0"/>
                  </a:moveTo>
                  <a:lnTo>
                    <a:pt x="4" y="2"/>
                  </a:lnTo>
                  <a:lnTo>
                    <a:pt x="6" y="3"/>
                  </a:lnTo>
                  <a:lnTo>
                    <a:pt x="11" y="5"/>
                  </a:lnTo>
                  <a:lnTo>
                    <a:pt x="13" y="9"/>
                  </a:lnTo>
                  <a:lnTo>
                    <a:pt x="19" y="24"/>
                  </a:lnTo>
                  <a:lnTo>
                    <a:pt x="19" y="28"/>
                  </a:lnTo>
                  <a:lnTo>
                    <a:pt x="21" y="30"/>
                  </a:lnTo>
                  <a:lnTo>
                    <a:pt x="23" y="32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2" y="32"/>
                  </a:lnTo>
                  <a:lnTo>
                    <a:pt x="38" y="40"/>
                  </a:lnTo>
                  <a:lnTo>
                    <a:pt x="40" y="45"/>
                  </a:lnTo>
                  <a:lnTo>
                    <a:pt x="42" y="49"/>
                  </a:lnTo>
                  <a:lnTo>
                    <a:pt x="46" y="55"/>
                  </a:lnTo>
                  <a:lnTo>
                    <a:pt x="48" y="57"/>
                  </a:lnTo>
                  <a:lnTo>
                    <a:pt x="49" y="55"/>
                  </a:lnTo>
                  <a:lnTo>
                    <a:pt x="48" y="61"/>
                  </a:lnTo>
                  <a:lnTo>
                    <a:pt x="48" y="66"/>
                  </a:lnTo>
                  <a:lnTo>
                    <a:pt x="46" y="66"/>
                  </a:lnTo>
                  <a:lnTo>
                    <a:pt x="48" y="70"/>
                  </a:lnTo>
                  <a:lnTo>
                    <a:pt x="48" y="74"/>
                  </a:lnTo>
                  <a:lnTo>
                    <a:pt x="49" y="76"/>
                  </a:lnTo>
                  <a:lnTo>
                    <a:pt x="48" y="83"/>
                  </a:lnTo>
                  <a:lnTo>
                    <a:pt x="49" y="89"/>
                  </a:lnTo>
                  <a:lnTo>
                    <a:pt x="48" y="99"/>
                  </a:lnTo>
                  <a:lnTo>
                    <a:pt x="46" y="101"/>
                  </a:lnTo>
                  <a:lnTo>
                    <a:pt x="48" y="106"/>
                  </a:lnTo>
                  <a:lnTo>
                    <a:pt x="49" y="110"/>
                  </a:lnTo>
                  <a:lnTo>
                    <a:pt x="46" y="110"/>
                  </a:lnTo>
                  <a:lnTo>
                    <a:pt x="46" y="112"/>
                  </a:lnTo>
                  <a:lnTo>
                    <a:pt x="48" y="114"/>
                  </a:lnTo>
                  <a:lnTo>
                    <a:pt x="49" y="112"/>
                  </a:lnTo>
                  <a:lnTo>
                    <a:pt x="49" y="114"/>
                  </a:lnTo>
                  <a:lnTo>
                    <a:pt x="49" y="120"/>
                  </a:lnTo>
                  <a:lnTo>
                    <a:pt x="49" y="127"/>
                  </a:lnTo>
                  <a:lnTo>
                    <a:pt x="49" y="129"/>
                  </a:lnTo>
                  <a:lnTo>
                    <a:pt x="46" y="143"/>
                  </a:lnTo>
                  <a:lnTo>
                    <a:pt x="40" y="144"/>
                  </a:lnTo>
                  <a:lnTo>
                    <a:pt x="38" y="148"/>
                  </a:lnTo>
                  <a:lnTo>
                    <a:pt x="36" y="146"/>
                  </a:lnTo>
                  <a:lnTo>
                    <a:pt x="34" y="146"/>
                  </a:lnTo>
                  <a:lnTo>
                    <a:pt x="34" y="150"/>
                  </a:lnTo>
                  <a:lnTo>
                    <a:pt x="30" y="150"/>
                  </a:lnTo>
                  <a:lnTo>
                    <a:pt x="30" y="160"/>
                  </a:lnTo>
                  <a:lnTo>
                    <a:pt x="36" y="154"/>
                  </a:lnTo>
                  <a:lnTo>
                    <a:pt x="36" y="152"/>
                  </a:lnTo>
                  <a:lnTo>
                    <a:pt x="40" y="154"/>
                  </a:lnTo>
                  <a:lnTo>
                    <a:pt x="42" y="150"/>
                  </a:lnTo>
                  <a:lnTo>
                    <a:pt x="49" y="152"/>
                  </a:lnTo>
                  <a:lnTo>
                    <a:pt x="53" y="156"/>
                  </a:lnTo>
                  <a:lnTo>
                    <a:pt x="55" y="160"/>
                  </a:lnTo>
                  <a:lnTo>
                    <a:pt x="51" y="169"/>
                  </a:lnTo>
                  <a:lnTo>
                    <a:pt x="49" y="169"/>
                  </a:lnTo>
                  <a:lnTo>
                    <a:pt x="48" y="169"/>
                  </a:lnTo>
                  <a:lnTo>
                    <a:pt x="49" y="177"/>
                  </a:lnTo>
                  <a:lnTo>
                    <a:pt x="53" y="179"/>
                  </a:lnTo>
                  <a:lnTo>
                    <a:pt x="55" y="184"/>
                  </a:lnTo>
                  <a:lnTo>
                    <a:pt x="57" y="186"/>
                  </a:lnTo>
                  <a:lnTo>
                    <a:pt x="59" y="188"/>
                  </a:lnTo>
                  <a:lnTo>
                    <a:pt x="61" y="186"/>
                  </a:lnTo>
                  <a:lnTo>
                    <a:pt x="61" y="184"/>
                  </a:lnTo>
                  <a:lnTo>
                    <a:pt x="63" y="188"/>
                  </a:lnTo>
                  <a:lnTo>
                    <a:pt x="61" y="188"/>
                  </a:lnTo>
                  <a:lnTo>
                    <a:pt x="59" y="190"/>
                  </a:lnTo>
                  <a:lnTo>
                    <a:pt x="59" y="194"/>
                  </a:lnTo>
                  <a:lnTo>
                    <a:pt x="61" y="198"/>
                  </a:lnTo>
                  <a:lnTo>
                    <a:pt x="57" y="198"/>
                  </a:lnTo>
                  <a:lnTo>
                    <a:pt x="53" y="200"/>
                  </a:lnTo>
                  <a:lnTo>
                    <a:pt x="49" y="202"/>
                  </a:lnTo>
                  <a:lnTo>
                    <a:pt x="44" y="207"/>
                  </a:lnTo>
                  <a:lnTo>
                    <a:pt x="42" y="209"/>
                  </a:lnTo>
                  <a:lnTo>
                    <a:pt x="40" y="211"/>
                  </a:lnTo>
                  <a:lnTo>
                    <a:pt x="44" y="211"/>
                  </a:lnTo>
                  <a:lnTo>
                    <a:pt x="46" y="209"/>
                  </a:lnTo>
                  <a:lnTo>
                    <a:pt x="49" y="205"/>
                  </a:lnTo>
                  <a:lnTo>
                    <a:pt x="57" y="202"/>
                  </a:lnTo>
                  <a:lnTo>
                    <a:pt x="61" y="200"/>
                  </a:lnTo>
                  <a:lnTo>
                    <a:pt x="65" y="202"/>
                  </a:lnTo>
                  <a:lnTo>
                    <a:pt x="67" y="204"/>
                  </a:lnTo>
                  <a:lnTo>
                    <a:pt x="70" y="202"/>
                  </a:lnTo>
                  <a:lnTo>
                    <a:pt x="76" y="202"/>
                  </a:lnTo>
                  <a:lnTo>
                    <a:pt x="78" y="204"/>
                  </a:lnTo>
                  <a:lnTo>
                    <a:pt x="76" y="209"/>
                  </a:lnTo>
                  <a:lnTo>
                    <a:pt x="80" y="211"/>
                  </a:lnTo>
                  <a:lnTo>
                    <a:pt x="67" y="225"/>
                  </a:lnTo>
                  <a:lnTo>
                    <a:pt x="68" y="225"/>
                  </a:lnTo>
                  <a:lnTo>
                    <a:pt x="68" y="226"/>
                  </a:lnTo>
                  <a:lnTo>
                    <a:pt x="70" y="226"/>
                  </a:lnTo>
                  <a:lnTo>
                    <a:pt x="74" y="223"/>
                  </a:lnTo>
                  <a:lnTo>
                    <a:pt x="78" y="221"/>
                  </a:lnTo>
                  <a:lnTo>
                    <a:pt x="82" y="217"/>
                  </a:lnTo>
                  <a:lnTo>
                    <a:pt x="86" y="215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5" y="225"/>
                  </a:lnTo>
                  <a:lnTo>
                    <a:pt x="97" y="225"/>
                  </a:lnTo>
                  <a:lnTo>
                    <a:pt x="99" y="226"/>
                  </a:lnTo>
                  <a:lnTo>
                    <a:pt x="101" y="225"/>
                  </a:lnTo>
                  <a:lnTo>
                    <a:pt x="110" y="230"/>
                  </a:lnTo>
                  <a:lnTo>
                    <a:pt x="110" y="228"/>
                  </a:lnTo>
                  <a:lnTo>
                    <a:pt x="112" y="228"/>
                  </a:lnTo>
                  <a:lnTo>
                    <a:pt x="116" y="228"/>
                  </a:lnTo>
                  <a:lnTo>
                    <a:pt x="118" y="232"/>
                  </a:lnTo>
                  <a:lnTo>
                    <a:pt x="120" y="234"/>
                  </a:lnTo>
                  <a:lnTo>
                    <a:pt x="118" y="240"/>
                  </a:lnTo>
                  <a:lnTo>
                    <a:pt x="122" y="240"/>
                  </a:lnTo>
                  <a:lnTo>
                    <a:pt x="124" y="242"/>
                  </a:lnTo>
                  <a:lnTo>
                    <a:pt x="129" y="242"/>
                  </a:lnTo>
                  <a:lnTo>
                    <a:pt x="131" y="238"/>
                  </a:lnTo>
                  <a:lnTo>
                    <a:pt x="135" y="236"/>
                  </a:lnTo>
                  <a:lnTo>
                    <a:pt x="139" y="234"/>
                  </a:lnTo>
                  <a:lnTo>
                    <a:pt x="139" y="232"/>
                  </a:lnTo>
                  <a:lnTo>
                    <a:pt x="139" y="234"/>
                  </a:lnTo>
                  <a:lnTo>
                    <a:pt x="137" y="236"/>
                  </a:lnTo>
                  <a:lnTo>
                    <a:pt x="135" y="238"/>
                  </a:lnTo>
                  <a:lnTo>
                    <a:pt x="135" y="240"/>
                  </a:lnTo>
                  <a:lnTo>
                    <a:pt x="143" y="234"/>
                  </a:lnTo>
                  <a:lnTo>
                    <a:pt x="147" y="234"/>
                  </a:lnTo>
                  <a:lnTo>
                    <a:pt x="147" y="232"/>
                  </a:lnTo>
                  <a:lnTo>
                    <a:pt x="148" y="232"/>
                  </a:lnTo>
                  <a:lnTo>
                    <a:pt x="156" y="228"/>
                  </a:lnTo>
                  <a:lnTo>
                    <a:pt x="162" y="225"/>
                  </a:lnTo>
                  <a:lnTo>
                    <a:pt x="166" y="225"/>
                  </a:lnTo>
                  <a:lnTo>
                    <a:pt x="171" y="223"/>
                  </a:lnTo>
                  <a:lnTo>
                    <a:pt x="173" y="223"/>
                  </a:lnTo>
                  <a:lnTo>
                    <a:pt x="177" y="223"/>
                  </a:lnTo>
                  <a:lnTo>
                    <a:pt x="179" y="225"/>
                  </a:lnTo>
                  <a:lnTo>
                    <a:pt x="181" y="225"/>
                  </a:lnTo>
                  <a:lnTo>
                    <a:pt x="175" y="228"/>
                  </a:lnTo>
                  <a:lnTo>
                    <a:pt x="175" y="230"/>
                  </a:lnTo>
                  <a:lnTo>
                    <a:pt x="187" y="228"/>
                  </a:lnTo>
                  <a:lnTo>
                    <a:pt x="196" y="228"/>
                  </a:lnTo>
                  <a:lnTo>
                    <a:pt x="198" y="230"/>
                  </a:lnTo>
                  <a:lnTo>
                    <a:pt x="200" y="232"/>
                  </a:lnTo>
                  <a:lnTo>
                    <a:pt x="200" y="234"/>
                  </a:lnTo>
                  <a:lnTo>
                    <a:pt x="200" y="236"/>
                  </a:lnTo>
                  <a:lnTo>
                    <a:pt x="196" y="240"/>
                  </a:lnTo>
                  <a:lnTo>
                    <a:pt x="194" y="244"/>
                  </a:lnTo>
                  <a:lnTo>
                    <a:pt x="196" y="249"/>
                  </a:lnTo>
                  <a:lnTo>
                    <a:pt x="194" y="255"/>
                  </a:lnTo>
                  <a:lnTo>
                    <a:pt x="194" y="257"/>
                  </a:lnTo>
                  <a:lnTo>
                    <a:pt x="190" y="261"/>
                  </a:lnTo>
                  <a:lnTo>
                    <a:pt x="188" y="263"/>
                  </a:lnTo>
                  <a:lnTo>
                    <a:pt x="187" y="263"/>
                  </a:lnTo>
                  <a:lnTo>
                    <a:pt x="185" y="266"/>
                  </a:lnTo>
                  <a:lnTo>
                    <a:pt x="175" y="274"/>
                  </a:lnTo>
                  <a:lnTo>
                    <a:pt x="171" y="274"/>
                  </a:lnTo>
                  <a:lnTo>
                    <a:pt x="169" y="274"/>
                  </a:lnTo>
                  <a:lnTo>
                    <a:pt x="168" y="276"/>
                  </a:lnTo>
                  <a:lnTo>
                    <a:pt x="160" y="280"/>
                  </a:lnTo>
                  <a:lnTo>
                    <a:pt x="158" y="280"/>
                  </a:lnTo>
                  <a:lnTo>
                    <a:pt x="156" y="280"/>
                  </a:lnTo>
                  <a:lnTo>
                    <a:pt x="152" y="274"/>
                  </a:lnTo>
                  <a:lnTo>
                    <a:pt x="152" y="276"/>
                  </a:lnTo>
                  <a:lnTo>
                    <a:pt x="154" y="284"/>
                  </a:lnTo>
                  <a:lnTo>
                    <a:pt x="154" y="285"/>
                  </a:lnTo>
                  <a:lnTo>
                    <a:pt x="154" y="287"/>
                  </a:lnTo>
                  <a:lnTo>
                    <a:pt x="152" y="291"/>
                  </a:lnTo>
                  <a:lnTo>
                    <a:pt x="154" y="291"/>
                  </a:lnTo>
                  <a:lnTo>
                    <a:pt x="156" y="293"/>
                  </a:lnTo>
                  <a:lnTo>
                    <a:pt x="156" y="295"/>
                  </a:lnTo>
                  <a:lnTo>
                    <a:pt x="154" y="297"/>
                  </a:lnTo>
                  <a:lnTo>
                    <a:pt x="152" y="295"/>
                  </a:lnTo>
                  <a:lnTo>
                    <a:pt x="152" y="297"/>
                  </a:lnTo>
                  <a:lnTo>
                    <a:pt x="154" y="297"/>
                  </a:lnTo>
                  <a:lnTo>
                    <a:pt x="154" y="299"/>
                  </a:lnTo>
                  <a:lnTo>
                    <a:pt x="152" y="301"/>
                  </a:lnTo>
                  <a:lnTo>
                    <a:pt x="152" y="305"/>
                  </a:lnTo>
                  <a:lnTo>
                    <a:pt x="148" y="306"/>
                  </a:lnTo>
                  <a:lnTo>
                    <a:pt x="148" y="308"/>
                  </a:lnTo>
                  <a:lnTo>
                    <a:pt x="145" y="310"/>
                  </a:lnTo>
                  <a:lnTo>
                    <a:pt x="141" y="310"/>
                  </a:lnTo>
                  <a:lnTo>
                    <a:pt x="139" y="308"/>
                  </a:lnTo>
                  <a:lnTo>
                    <a:pt x="137" y="310"/>
                  </a:lnTo>
                  <a:lnTo>
                    <a:pt x="137" y="312"/>
                  </a:lnTo>
                  <a:lnTo>
                    <a:pt x="137" y="314"/>
                  </a:lnTo>
                  <a:lnTo>
                    <a:pt x="135" y="314"/>
                  </a:lnTo>
                  <a:lnTo>
                    <a:pt x="135" y="318"/>
                  </a:lnTo>
                  <a:lnTo>
                    <a:pt x="131" y="324"/>
                  </a:lnTo>
                  <a:lnTo>
                    <a:pt x="129" y="324"/>
                  </a:lnTo>
                  <a:lnTo>
                    <a:pt x="128" y="326"/>
                  </a:lnTo>
                  <a:lnTo>
                    <a:pt x="128" y="329"/>
                  </a:lnTo>
                  <a:lnTo>
                    <a:pt x="124" y="331"/>
                  </a:lnTo>
                  <a:lnTo>
                    <a:pt x="124" y="333"/>
                  </a:lnTo>
                  <a:lnTo>
                    <a:pt x="126" y="335"/>
                  </a:lnTo>
                  <a:lnTo>
                    <a:pt x="122" y="335"/>
                  </a:lnTo>
                  <a:lnTo>
                    <a:pt x="122" y="337"/>
                  </a:lnTo>
                  <a:lnTo>
                    <a:pt x="124" y="337"/>
                  </a:lnTo>
                  <a:lnTo>
                    <a:pt x="122" y="339"/>
                  </a:lnTo>
                  <a:lnTo>
                    <a:pt x="120" y="339"/>
                  </a:lnTo>
                  <a:lnTo>
                    <a:pt x="118" y="341"/>
                  </a:lnTo>
                  <a:lnTo>
                    <a:pt x="116" y="345"/>
                  </a:lnTo>
                  <a:lnTo>
                    <a:pt x="105" y="350"/>
                  </a:lnTo>
                  <a:lnTo>
                    <a:pt x="105" y="354"/>
                  </a:lnTo>
                  <a:lnTo>
                    <a:pt x="103" y="352"/>
                  </a:lnTo>
                  <a:lnTo>
                    <a:pt x="101" y="352"/>
                  </a:lnTo>
                  <a:lnTo>
                    <a:pt x="99" y="354"/>
                  </a:lnTo>
                  <a:lnTo>
                    <a:pt x="93" y="356"/>
                  </a:lnTo>
                  <a:lnTo>
                    <a:pt x="91" y="358"/>
                  </a:lnTo>
                  <a:lnTo>
                    <a:pt x="89" y="356"/>
                  </a:lnTo>
                  <a:lnTo>
                    <a:pt x="88" y="358"/>
                  </a:lnTo>
                  <a:lnTo>
                    <a:pt x="86" y="358"/>
                  </a:lnTo>
                  <a:lnTo>
                    <a:pt x="86" y="356"/>
                  </a:lnTo>
                  <a:lnTo>
                    <a:pt x="86" y="352"/>
                  </a:lnTo>
                  <a:lnTo>
                    <a:pt x="84" y="348"/>
                  </a:lnTo>
                  <a:lnTo>
                    <a:pt x="82" y="345"/>
                  </a:lnTo>
                  <a:lnTo>
                    <a:pt x="82" y="343"/>
                  </a:lnTo>
                  <a:lnTo>
                    <a:pt x="80" y="339"/>
                  </a:lnTo>
                  <a:lnTo>
                    <a:pt x="82" y="337"/>
                  </a:lnTo>
                  <a:lnTo>
                    <a:pt x="82" y="335"/>
                  </a:lnTo>
                  <a:lnTo>
                    <a:pt x="86" y="331"/>
                  </a:lnTo>
                  <a:lnTo>
                    <a:pt x="88" y="331"/>
                  </a:lnTo>
                  <a:lnTo>
                    <a:pt x="91" y="329"/>
                  </a:lnTo>
                  <a:lnTo>
                    <a:pt x="89" y="329"/>
                  </a:lnTo>
                  <a:lnTo>
                    <a:pt x="89" y="326"/>
                  </a:lnTo>
                  <a:lnTo>
                    <a:pt x="89" y="324"/>
                  </a:lnTo>
                  <a:lnTo>
                    <a:pt x="89" y="322"/>
                  </a:lnTo>
                  <a:lnTo>
                    <a:pt x="91" y="318"/>
                  </a:lnTo>
                  <a:lnTo>
                    <a:pt x="91" y="316"/>
                  </a:lnTo>
                  <a:lnTo>
                    <a:pt x="91" y="314"/>
                  </a:lnTo>
                  <a:lnTo>
                    <a:pt x="91" y="312"/>
                  </a:lnTo>
                  <a:lnTo>
                    <a:pt x="97" y="312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65" name="Freeform 204"/>
            <p:cNvSpPr>
              <a:spLocks/>
            </p:cNvSpPr>
            <p:nvPr/>
          </p:nvSpPr>
          <p:spPr bwMode="gray">
            <a:xfrm>
              <a:off x="1220" y="1728"/>
              <a:ext cx="71" cy="61"/>
            </a:xfrm>
            <a:custGeom>
              <a:avLst/>
              <a:gdLst>
                <a:gd name="T0" fmla="*/ 1 w 128"/>
                <a:gd name="T1" fmla="*/ 0 h 106"/>
                <a:gd name="T2" fmla="*/ 1 w 128"/>
                <a:gd name="T3" fmla="*/ 1 h 106"/>
                <a:gd name="T4" fmla="*/ 1 w 128"/>
                <a:gd name="T5" fmla="*/ 1 h 106"/>
                <a:gd name="T6" fmla="*/ 1 w 128"/>
                <a:gd name="T7" fmla="*/ 1 h 106"/>
                <a:gd name="T8" fmla="*/ 1 w 128"/>
                <a:gd name="T9" fmla="*/ 1 h 106"/>
                <a:gd name="T10" fmla="*/ 1 w 128"/>
                <a:gd name="T11" fmla="*/ 1 h 106"/>
                <a:gd name="T12" fmla="*/ 1 w 128"/>
                <a:gd name="T13" fmla="*/ 1 h 106"/>
                <a:gd name="T14" fmla="*/ 1 w 128"/>
                <a:gd name="T15" fmla="*/ 1 h 106"/>
                <a:gd name="T16" fmla="*/ 1 w 128"/>
                <a:gd name="T17" fmla="*/ 1 h 106"/>
                <a:gd name="T18" fmla="*/ 1 w 128"/>
                <a:gd name="T19" fmla="*/ 1 h 106"/>
                <a:gd name="T20" fmla="*/ 1 w 128"/>
                <a:gd name="T21" fmla="*/ 1 h 106"/>
                <a:gd name="T22" fmla="*/ 1 w 128"/>
                <a:gd name="T23" fmla="*/ 1 h 106"/>
                <a:gd name="T24" fmla="*/ 1 w 128"/>
                <a:gd name="T25" fmla="*/ 1 h 106"/>
                <a:gd name="T26" fmla="*/ 1 w 128"/>
                <a:gd name="T27" fmla="*/ 1 h 106"/>
                <a:gd name="T28" fmla="*/ 1 w 128"/>
                <a:gd name="T29" fmla="*/ 1 h 106"/>
                <a:gd name="T30" fmla="*/ 1 w 128"/>
                <a:gd name="T31" fmla="*/ 1 h 106"/>
                <a:gd name="T32" fmla="*/ 1 w 128"/>
                <a:gd name="T33" fmla="*/ 1 h 106"/>
                <a:gd name="T34" fmla="*/ 1 w 128"/>
                <a:gd name="T35" fmla="*/ 1 h 106"/>
                <a:gd name="T36" fmla="*/ 1 w 128"/>
                <a:gd name="T37" fmla="*/ 1 h 106"/>
                <a:gd name="T38" fmla="*/ 1 w 128"/>
                <a:gd name="T39" fmla="*/ 1 h 106"/>
                <a:gd name="T40" fmla="*/ 1 w 128"/>
                <a:gd name="T41" fmla="*/ 1 h 106"/>
                <a:gd name="T42" fmla="*/ 1 w 128"/>
                <a:gd name="T43" fmla="*/ 1 h 106"/>
                <a:gd name="T44" fmla="*/ 1 w 128"/>
                <a:gd name="T45" fmla="*/ 1 h 106"/>
                <a:gd name="T46" fmla="*/ 1 w 128"/>
                <a:gd name="T47" fmla="*/ 1 h 106"/>
                <a:gd name="T48" fmla="*/ 1 w 128"/>
                <a:gd name="T49" fmla="*/ 1 h 106"/>
                <a:gd name="T50" fmla="*/ 1 w 128"/>
                <a:gd name="T51" fmla="*/ 1 h 106"/>
                <a:gd name="T52" fmla="*/ 1 w 128"/>
                <a:gd name="T53" fmla="*/ 1 h 106"/>
                <a:gd name="T54" fmla="*/ 1 w 128"/>
                <a:gd name="T55" fmla="*/ 1 h 106"/>
                <a:gd name="T56" fmla="*/ 1 w 128"/>
                <a:gd name="T57" fmla="*/ 1 h 106"/>
                <a:gd name="T58" fmla="*/ 1 w 128"/>
                <a:gd name="T59" fmla="*/ 1 h 106"/>
                <a:gd name="T60" fmla="*/ 1 w 128"/>
                <a:gd name="T61" fmla="*/ 1 h 106"/>
                <a:gd name="T62" fmla="*/ 1 w 128"/>
                <a:gd name="T63" fmla="*/ 1 h 106"/>
                <a:gd name="T64" fmla="*/ 1 w 128"/>
                <a:gd name="T65" fmla="*/ 1 h 106"/>
                <a:gd name="T66" fmla="*/ 1 w 128"/>
                <a:gd name="T67" fmla="*/ 1 h 106"/>
                <a:gd name="T68" fmla="*/ 1 w 128"/>
                <a:gd name="T69" fmla="*/ 1 h 106"/>
                <a:gd name="T70" fmla="*/ 1 w 128"/>
                <a:gd name="T71" fmla="*/ 1 h 106"/>
                <a:gd name="T72" fmla="*/ 1 w 128"/>
                <a:gd name="T73" fmla="*/ 1 h 106"/>
                <a:gd name="T74" fmla="*/ 0 w 128"/>
                <a:gd name="T75" fmla="*/ 1 h 106"/>
                <a:gd name="T76" fmla="*/ 1 w 128"/>
                <a:gd name="T77" fmla="*/ 1 h 106"/>
                <a:gd name="T78" fmla="*/ 1 w 128"/>
                <a:gd name="T79" fmla="*/ 1 h 106"/>
                <a:gd name="T80" fmla="*/ 1 w 128"/>
                <a:gd name="T81" fmla="*/ 1 h 106"/>
                <a:gd name="T82" fmla="*/ 1 w 128"/>
                <a:gd name="T83" fmla="*/ 1 h 106"/>
                <a:gd name="T84" fmla="*/ 1 w 128"/>
                <a:gd name="T85" fmla="*/ 1 h 106"/>
                <a:gd name="T86" fmla="*/ 1 w 128"/>
                <a:gd name="T87" fmla="*/ 1 h 106"/>
                <a:gd name="T88" fmla="*/ 1 w 128"/>
                <a:gd name="T89" fmla="*/ 1 h 106"/>
                <a:gd name="T90" fmla="*/ 1 w 128"/>
                <a:gd name="T91" fmla="*/ 1 h 106"/>
                <a:gd name="T92" fmla="*/ 1 w 128"/>
                <a:gd name="T93" fmla="*/ 1 h 106"/>
                <a:gd name="T94" fmla="*/ 1 w 128"/>
                <a:gd name="T95" fmla="*/ 1 h 106"/>
                <a:gd name="T96" fmla="*/ 1 w 128"/>
                <a:gd name="T97" fmla="*/ 1 h 106"/>
                <a:gd name="T98" fmla="*/ 1 w 128"/>
                <a:gd name="T99" fmla="*/ 1 h 106"/>
                <a:gd name="T100" fmla="*/ 1 w 128"/>
                <a:gd name="T101" fmla="*/ 1 h 1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"/>
                <a:gd name="T154" fmla="*/ 0 h 106"/>
                <a:gd name="T155" fmla="*/ 128 w 128"/>
                <a:gd name="T156" fmla="*/ 106 h 1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" h="106">
                  <a:moveTo>
                    <a:pt x="44" y="4"/>
                  </a:moveTo>
                  <a:lnTo>
                    <a:pt x="46" y="4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2" y="9"/>
                  </a:lnTo>
                  <a:lnTo>
                    <a:pt x="55" y="13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7" y="9"/>
                  </a:lnTo>
                  <a:lnTo>
                    <a:pt x="55" y="9"/>
                  </a:lnTo>
                  <a:lnTo>
                    <a:pt x="65" y="5"/>
                  </a:lnTo>
                  <a:lnTo>
                    <a:pt x="72" y="7"/>
                  </a:lnTo>
                  <a:lnTo>
                    <a:pt x="76" y="9"/>
                  </a:lnTo>
                  <a:lnTo>
                    <a:pt x="78" y="13"/>
                  </a:lnTo>
                  <a:lnTo>
                    <a:pt x="74" y="13"/>
                  </a:lnTo>
                  <a:lnTo>
                    <a:pt x="72" y="17"/>
                  </a:lnTo>
                  <a:lnTo>
                    <a:pt x="74" y="19"/>
                  </a:lnTo>
                  <a:lnTo>
                    <a:pt x="74" y="23"/>
                  </a:lnTo>
                  <a:lnTo>
                    <a:pt x="78" y="26"/>
                  </a:lnTo>
                  <a:lnTo>
                    <a:pt x="78" y="30"/>
                  </a:lnTo>
                  <a:lnTo>
                    <a:pt x="80" y="32"/>
                  </a:lnTo>
                  <a:lnTo>
                    <a:pt x="82" y="32"/>
                  </a:lnTo>
                  <a:lnTo>
                    <a:pt x="84" y="32"/>
                  </a:lnTo>
                  <a:lnTo>
                    <a:pt x="86" y="32"/>
                  </a:lnTo>
                  <a:lnTo>
                    <a:pt x="88" y="34"/>
                  </a:lnTo>
                  <a:lnTo>
                    <a:pt x="92" y="36"/>
                  </a:lnTo>
                  <a:lnTo>
                    <a:pt x="92" y="38"/>
                  </a:lnTo>
                  <a:lnTo>
                    <a:pt x="93" y="38"/>
                  </a:lnTo>
                  <a:lnTo>
                    <a:pt x="103" y="32"/>
                  </a:lnTo>
                  <a:lnTo>
                    <a:pt x="105" y="32"/>
                  </a:lnTo>
                  <a:lnTo>
                    <a:pt x="107" y="32"/>
                  </a:lnTo>
                  <a:lnTo>
                    <a:pt x="111" y="30"/>
                  </a:lnTo>
                  <a:lnTo>
                    <a:pt x="112" y="28"/>
                  </a:lnTo>
                  <a:lnTo>
                    <a:pt x="114" y="30"/>
                  </a:lnTo>
                  <a:lnTo>
                    <a:pt x="118" y="28"/>
                  </a:lnTo>
                  <a:lnTo>
                    <a:pt x="118" y="26"/>
                  </a:lnTo>
                  <a:lnTo>
                    <a:pt x="120" y="26"/>
                  </a:lnTo>
                  <a:lnTo>
                    <a:pt x="124" y="25"/>
                  </a:lnTo>
                  <a:lnTo>
                    <a:pt x="124" y="28"/>
                  </a:lnTo>
                  <a:lnTo>
                    <a:pt x="126" y="30"/>
                  </a:lnTo>
                  <a:lnTo>
                    <a:pt x="128" y="30"/>
                  </a:lnTo>
                  <a:lnTo>
                    <a:pt x="122" y="30"/>
                  </a:lnTo>
                  <a:lnTo>
                    <a:pt x="105" y="36"/>
                  </a:lnTo>
                  <a:lnTo>
                    <a:pt x="103" y="38"/>
                  </a:lnTo>
                  <a:lnTo>
                    <a:pt x="97" y="38"/>
                  </a:lnTo>
                  <a:lnTo>
                    <a:pt x="93" y="38"/>
                  </a:lnTo>
                  <a:lnTo>
                    <a:pt x="93" y="42"/>
                  </a:lnTo>
                  <a:lnTo>
                    <a:pt x="88" y="42"/>
                  </a:lnTo>
                  <a:lnTo>
                    <a:pt x="90" y="44"/>
                  </a:lnTo>
                  <a:lnTo>
                    <a:pt x="88" y="44"/>
                  </a:lnTo>
                  <a:lnTo>
                    <a:pt x="86" y="42"/>
                  </a:lnTo>
                  <a:lnTo>
                    <a:pt x="82" y="40"/>
                  </a:lnTo>
                  <a:lnTo>
                    <a:pt x="80" y="42"/>
                  </a:lnTo>
                  <a:lnTo>
                    <a:pt x="74" y="40"/>
                  </a:lnTo>
                  <a:lnTo>
                    <a:pt x="71" y="36"/>
                  </a:lnTo>
                  <a:lnTo>
                    <a:pt x="71" y="34"/>
                  </a:lnTo>
                  <a:lnTo>
                    <a:pt x="71" y="36"/>
                  </a:lnTo>
                  <a:lnTo>
                    <a:pt x="65" y="32"/>
                  </a:lnTo>
                  <a:lnTo>
                    <a:pt x="63" y="26"/>
                  </a:lnTo>
                  <a:lnTo>
                    <a:pt x="61" y="23"/>
                  </a:lnTo>
                  <a:lnTo>
                    <a:pt x="59" y="19"/>
                  </a:lnTo>
                  <a:lnTo>
                    <a:pt x="53" y="19"/>
                  </a:lnTo>
                  <a:lnTo>
                    <a:pt x="48" y="21"/>
                  </a:lnTo>
                  <a:lnTo>
                    <a:pt x="46" y="19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32"/>
                  </a:lnTo>
                  <a:lnTo>
                    <a:pt x="25" y="32"/>
                  </a:lnTo>
                  <a:lnTo>
                    <a:pt x="23" y="34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3" y="42"/>
                  </a:lnTo>
                  <a:lnTo>
                    <a:pt x="27" y="44"/>
                  </a:lnTo>
                  <a:lnTo>
                    <a:pt x="29" y="42"/>
                  </a:lnTo>
                  <a:lnTo>
                    <a:pt x="29" y="45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1" y="51"/>
                  </a:lnTo>
                  <a:lnTo>
                    <a:pt x="21" y="53"/>
                  </a:lnTo>
                  <a:lnTo>
                    <a:pt x="19" y="57"/>
                  </a:lnTo>
                  <a:lnTo>
                    <a:pt x="19" y="59"/>
                  </a:lnTo>
                  <a:lnTo>
                    <a:pt x="17" y="61"/>
                  </a:lnTo>
                  <a:lnTo>
                    <a:pt x="17" y="65"/>
                  </a:lnTo>
                  <a:lnTo>
                    <a:pt x="17" y="66"/>
                  </a:lnTo>
                  <a:lnTo>
                    <a:pt x="15" y="66"/>
                  </a:lnTo>
                  <a:lnTo>
                    <a:pt x="12" y="68"/>
                  </a:lnTo>
                  <a:lnTo>
                    <a:pt x="12" y="72"/>
                  </a:lnTo>
                  <a:lnTo>
                    <a:pt x="13" y="72"/>
                  </a:lnTo>
                  <a:lnTo>
                    <a:pt x="15" y="76"/>
                  </a:lnTo>
                  <a:lnTo>
                    <a:pt x="17" y="76"/>
                  </a:lnTo>
                  <a:lnTo>
                    <a:pt x="21" y="74"/>
                  </a:lnTo>
                  <a:lnTo>
                    <a:pt x="23" y="76"/>
                  </a:lnTo>
                  <a:lnTo>
                    <a:pt x="21" y="78"/>
                  </a:lnTo>
                  <a:lnTo>
                    <a:pt x="21" y="80"/>
                  </a:lnTo>
                  <a:lnTo>
                    <a:pt x="19" y="84"/>
                  </a:lnTo>
                  <a:lnTo>
                    <a:pt x="17" y="82"/>
                  </a:lnTo>
                  <a:lnTo>
                    <a:pt x="13" y="80"/>
                  </a:lnTo>
                  <a:lnTo>
                    <a:pt x="12" y="78"/>
                  </a:lnTo>
                  <a:lnTo>
                    <a:pt x="10" y="78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6" y="84"/>
                  </a:lnTo>
                  <a:lnTo>
                    <a:pt x="4" y="84"/>
                  </a:lnTo>
                  <a:lnTo>
                    <a:pt x="0" y="86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2" y="91"/>
                  </a:lnTo>
                  <a:lnTo>
                    <a:pt x="4" y="89"/>
                  </a:lnTo>
                  <a:lnTo>
                    <a:pt x="6" y="91"/>
                  </a:lnTo>
                  <a:lnTo>
                    <a:pt x="6" y="93"/>
                  </a:lnTo>
                  <a:lnTo>
                    <a:pt x="8" y="93"/>
                  </a:lnTo>
                  <a:lnTo>
                    <a:pt x="10" y="95"/>
                  </a:lnTo>
                  <a:lnTo>
                    <a:pt x="13" y="93"/>
                  </a:lnTo>
                  <a:lnTo>
                    <a:pt x="13" y="91"/>
                  </a:lnTo>
                  <a:lnTo>
                    <a:pt x="17" y="89"/>
                  </a:lnTo>
                  <a:lnTo>
                    <a:pt x="23" y="91"/>
                  </a:lnTo>
                  <a:lnTo>
                    <a:pt x="29" y="87"/>
                  </a:lnTo>
                  <a:lnTo>
                    <a:pt x="31" y="89"/>
                  </a:lnTo>
                  <a:lnTo>
                    <a:pt x="36" y="87"/>
                  </a:lnTo>
                  <a:lnTo>
                    <a:pt x="38" y="87"/>
                  </a:lnTo>
                  <a:lnTo>
                    <a:pt x="38" y="86"/>
                  </a:lnTo>
                  <a:lnTo>
                    <a:pt x="40" y="86"/>
                  </a:lnTo>
                  <a:lnTo>
                    <a:pt x="46" y="84"/>
                  </a:lnTo>
                  <a:lnTo>
                    <a:pt x="57" y="84"/>
                  </a:lnTo>
                  <a:lnTo>
                    <a:pt x="57" y="86"/>
                  </a:lnTo>
                  <a:lnTo>
                    <a:pt x="55" y="87"/>
                  </a:lnTo>
                  <a:lnTo>
                    <a:pt x="59" y="87"/>
                  </a:lnTo>
                  <a:lnTo>
                    <a:pt x="61" y="89"/>
                  </a:lnTo>
                  <a:lnTo>
                    <a:pt x="53" y="89"/>
                  </a:lnTo>
                  <a:lnTo>
                    <a:pt x="42" y="99"/>
                  </a:lnTo>
                  <a:lnTo>
                    <a:pt x="42" y="103"/>
                  </a:lnTo>
                  <a:lnTo>
                    <a:pt x="44" y="103"/>
                  </a:lnTo>
                  <a:lnTo>
                    <a:pt x="48" y="103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9" y="105"/>
                  </a:lnTo>
                  <a:lnTo>
                    <a:pt x="59" y="106"/>
                  </a:lnTo>
                  <a:lnTo>
                    <a:pt x="61" y="106"/>
                  </a:lnTo>
                  <a:lnTo>
                    <a:pt x="63" y="101"/>
                  </a:lnTo>
                  <a:lnTo>
                    <a:pt x="67" y="97"/>
                  </a:lnTo>
                  <a:lnTo>
                    <a:pt x="71" y="93"/>
                  </a:lnTo>
                  <a:lnTo>
                    <a:pt x="74" y="91"/>
                  </a:lnTo>
                  <a:lnTo>
                    <a:pt x="76" y="93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66" name="Freeform 205"/>
            <p:cNvSpPr>
              <a:spLocks/>
            </p:cNvSpPr>
            <p:nvPr/>
          </p:nvSpPr>
          <p:spPr bwMode="gray">
            <a:xfrm>
              <a:off x="1224" y="1842"/>
              <a:ext cx="4" cy="7"/>
            </a:xfrm>
            <a:custGeom>
              <a:avLst/>
              <a:gdLst>
                <a:gd name="T0" fmla="*/ 0 w 7"/>
                <a:gd name="T1" fmla="*/ 1 h 11"/>
                <a:gd name="T2" fmla="*/ 0 w 7"/>
                <a:gd name="T3" fmla="*/ 1 h 11"/>
                <a:gd name="T4" fmla="*/ 1 w 7"/>
                <a:gd name="T5" fmla="*/ 0 h 11"/>
                <a:gd name="T6" fmla="*/ 1 w 7"/>
                <a:gd name="T7" fmla="*/ 1 h 11"/>
                <a:gd name="T8" fmla="*/ 1 w 7"/>
                <a:gd name="T9" fmla="*/ 1 h 11"/>
                <a:gd name="T10" fmla="*/ 1 w 7"/>
                <a:gd name="T11" fmla="*/ 1 h 11"/>
                <a:gd name="T12" fmla="*/ 1 w 7"/>
                <a:gd name="T13" fmla="*/ 1 h 11"/>
                <a:gd name="T14" fmla="*/ 1 w 7"/>
                <a:gd name="T15" fmla="*/ 1 h 11"/>
                <a:gd name="T16" fmla="*/ 0 w 7"/>
                <a:gd name="T17" fmla="*/ 1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1"/>
                <a:gd name="T29" fmla="*/ 7 w 7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1">
                  <a:moveTo>
                    <a:pt x="0" y="9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9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67" name="Freeform 206"/>
            <p:cNvSpPr>
              <a:spLocks/>
            </p:cNvSpPr>
            <p:nvPr/>
          </p:nvSpPr>
          <p:spPr bwMode="gray">
            <a:xfrm>
              <a:off x="1199" y="1857"/>
              <a:ext cx="2" cy="5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1 h 7"/>
                <a:gd name="T6" fmla="*/ 0 w 6"/>
                <a:gd name="T7" fmla="*/ 1 h 7"/>
                <a:gd name="T8" fmla="*/ 0 w 6"/>
                <a:gd name="T9" fmla="*/ 1 h 7"/>
                <a:gd name="T10" fmla="*/ 0 w 6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7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68" name="Freeform 207"/>
            <p:cNvSpPr>
              <a:spLocks/>
            </p:cNvSpPr>
            <p:nvPr/>
          </p:nvSpPr>
          <p:spPr bwMode="gray">
            <a:xfrm>
              <a:off x="1166" y="1781"/>
              <a:ext cx="213" cy="115"/>
            </a:xfrm>
            <a:custGeom>
              <a:avLst/>
              <a:gdLst>
                <a:gd name="T0" fmla="*/ 1 w 379"/>
                <a:gd name="T1" fmla="*/ 1 h 202"/>
                <a:gd name="T2" fmla="*/ 1 w 379"/>
                <a:gd name="T3" fmla="*/ 1 h 202"/>
                <a:gd name="T4" fmla="*/ 1 w 379"/>
                <a:gd name="T5" fmla="*/ 1 h 202"/>
                <a:gd name="T6" fmla="*/ 1 w 379"/>
                <a:gd name="T7" fmla="*/ 1 h 202"/>
                <a:gd name="T8" fmla="*/ 1 w 379"/>
                <a:gd name="T9" fmla="*/ 1 h 202"/>
                <a:gd name="T10" fmla="*/ 1 w 379"/>
                <a:gd name="T11" fmla="*/ 1 h 202"/>
                <a:gd name="T12" fmla="*/ 1 w 379"/>
                <a:gd name="T13" fmla="*/ 1 h 202"/>
                <a:gd name="T14" fmla="*/ 1 w 379"/>
                <a:gd name="T15" fmla="*/ 1 h 202"/>
                <a:gd name="T16" fmla="*/ 1 w 379"/>
                <a:gd name="T17" fmla="*/ 1 h 202"/>
                <a:gd name="T18" fmla="*/ 1 w 379"/>
                <a:gd name="T19" fmla="*/ 1 h 202"/>
                <a:gd name="T20" fmla="*/ 1 w 379"/>
                <a:gd name="T21" fmla="*/ 1 h 202"/>
                <a:gd name="T22" fmla="*/ 1 w 379"/>
                <a:gd name="T23" fmla="*/ 1 h 202"/>
                <a:gd name="T24" fmla="*/ 1 w 379"/>
                <a:gd name="T25" fmla="*/ 1 h 202"/>
                <a:gd name="T26" fmla="*/ 1 w 379"/>
                <a:gd name="T27" fmla="*/ 1 h 202"/>
                <a:gd name="T28" fmla="*/ 1 w 379"/>
                <a:gd name="T29" fmla="*/ 1 h 202"/>
                <a:gd name="T30" fmla="*/ 1 w 379"/>
                <a:gd name="T31" fmla="*/ 1 h 202"/>
                <a:gd name="T32" fmla="*/ 1 w 379"/>
                <a:gd name="T33" fmla="*/ 1 h 202"/>
                <a:gd name="T34" fmla="*/ 1 w 379"/>
                <a:gd name="T35" fmla="*/ 1 h 202"/>
                <a:gd name="T36" fmla="*/ 1 w 379"/>
                <a:gd name="T37" fmla="*/ 1 h 202"/>
                <a:gd name="T38" fmla="*/ 1 w 379"/>
                <a:gd name="T39" fmla="*/ 1 h 202"/>
                <a:gd name="T40" fmla="*/ 1 w 379"/>
                <a:gd name="T41" fmla="*/ 1 h 202"/>
                <a:gd name="T42" fmla="*/ 1 w 379"/>
                <a:gd name="T43" fmla="*/ 1 h 202"/>
                <a:gd name="T44" fmla="*/ 1 w 379"/>
                <a:gd name="T45" fmla="*/ 1 h 202"/>
                <a:gd name="T46" fmla="*/ 1 w 379"/>
                <a:gd name="T47" fmla="*/ 1 h 202"/>
                <a:gd name="T48" fmla="*/ 1 w 379"/>
                <a:gd name="T49" fmla="*/ 1 h 202"/>
                <a:gd name="T50" fmla="*/ 1 w 379"/>
                <a:gd name="T51" fmla="*/ 1 h 202"/>
                <a:gd name="T52" fmla="*/ 1 w 379"/>
                <a:gd name="T53" fmla="*/ 1 h 202"/>
                <a:gd name="T54" fmla="*/ 1 w 379"/>
                <a:gd name="T55" fmla="*/ 1 h 202"/>
                <a:gd name="T56" fmla="*/ 1 w 379"/>
                <a:gd name="T57" fmla="*/ 1 h 202"/>
                <a:gd name="T58" fmla="*/ 1 w 379"/>
                <a:gd name="T59" fmla="*/ 1 h 202"/>
                <a:gd name="T60" fmla="*/ 1 w 379"/>
                <a:gd name="T61" fmla="*/ 1 h 202"/>
                <a:gd name="T62" fmla="*/ 1 w 379"/>
                <a:gd name="T63" fmla="*/ 1 h 202"/>
                <a:gd name="T64" fmla="*/ 1 w 379"/>
                <a:gd name="T65" fmla="*/ 1 h 202"/>
                <a:gd name="T66" fmla="*/ 1 w 379"/>
                <a:gd name="T67" fmla="*/ 1 h 202"/>
                <a:gd name="T68" fmla="*/ 1 w 379"/>
                <a:gd name="T69" fmla="*/ 1 h 202"/>
                <a:gd name="T70" fmla="*/ 1 w 379"/>
                <a:gd name="T71" fmla="*/ 1 h 202"/>
                <a:gd name="T72" fmla="*/ 1 w 379"/>
                <a:gd name="T73" fmla="*/ 1 h 202"/>
                <a:gd name="T74" fmla="*/ 1 w 379"/>
                <a:gd name="T75" fmla="*/ 1 h 202"/>
                <a:gd name="T76" fmla="*/ 1 w 379"/>
                <a:gd name="T77" fmla="*/ 1 h 202"/>
                <a:gd name="T78" fmla="*/ 1 w 379"/>
                <a:gd name="T79" fmla="*/ 1 h 202"/>
                <a:gd name="T80" fmla="*/ 1 w 379"/>
                <a:gd name="T81" fmla="*/ 1 h 202"/>
                <a:gd name="T82" fmla="*/ 1 w 379"/>
                <a:gd name="T83" fmla="*/ 1 h 202"/>
                <a:gd name="T84" fmla="*/ 1 w 379"/>
                <a:gd name="T85" fmla="*/ 1 h 202"/>
                <a:gd name="T86" fmla="*/ 1 w 379"/>
                <a:gd name="T87" fmla="*/ 1 h 202"/>
                <a:gd name="T88" fmla="*/ 1 w 379"/>
                <a:gd name="T89" fmla="*/ 1 h 202"/>
                <a:gd name="T90" fmla="*/ 1 w 379"/>
                <a:gd name="T91" fmla="*/ 1 h 202"/>
                <a:gd name="T92" fmla="*/ 1 w 379"/>
                <a:gd name="T93" fmla="*/ 1 h 202"/>
                <a:gd name="T94" fmla="*/ 1 w 379"/>
                <a:gd name="T95" fmla="*/ 1 h 202"/>
                <a:gd name="T96" fmla="*/ 1 w 379"/>
                <a:gd name="T97" fmla="*/ 1 h 202"/>
                <a:gd name="T98" fmla="*/ 2 w 379"/>
                <a:gd name="T99" fmla="*/ 1 h 202"/>
                <a:gd name="T100" fmla="*/ 2 w 379"/>
                <a:gd name="T101" fmla="*/ 1 h 202"/>
                <a:gd name="T102" fmla="*/ 2 w 379"/>
                <a:gd name="T103" fmla="*/ 1 h 202"/>
                <a:gd name="T104" fmla="*/ 2 w 379"/>
                <a:gd name="T105" fmla="*/ 1 h 202"/>
                <a:gd name="T106" fmla="*/ 2 w 379"/>
                <a:gd name="T107" fmla="*/ 1 h 202"/>
                <a:gd name="T108" fmla="*/ 2 w 379"/>
                <a:gd name="T109" fmla="*/ 1 h 202"/>
                <a:gd name="T110" fmla="*/ 2 w 379"/>
                <a:gd name="T111" fmla="*/ 1 h 202"/>
                <a:gd name="T112" fmla="*/ 2 w 379"/>
                <a:gd name="T113" fmla="*/ 1 h 202"/>
                <a:gd name="T114" fmla="*/ 2 w 379"/>
                <a:gd name="T115" fmla="*/ 1 h 202"/>
                <a:gd name="T116" fmla="*/ 2 w 379"/>
                <a:gd name="T117" fmla="*/ 1 h 202"/>
                <a:gd name="T118" fmla="*/ 2 w 379"/>
                <a:gd name="T119" fmla="*/ 1 h 202"/>
                <a:gd name="T120" fmla="*/ 2 w 379"/>
                <a:gd name="T121" fmla="*/ 1 h 202"/>
                <a:gd name="T122" fmla="*/ 2 w 379"/>
                <a:gd name="T123" fmla="*/ 1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9"/>
                <a:gd name="T187" fmla="*/ 0 h 202"/>
                <a:gd name="T188" fmla="*/ 379 w 379"/>
                <a:gd name="T189" fmla="*/ 202 h 2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9" h="202">
                  <a:moveTo>
                    <a:pt x="171" y="0"/>
                  </a:moveTo>
                  <a:lnTo>
                    <a:pt x="169" y="4"/>
                  </a:lnTo>
                  <a:lnTo>
                    <a:pt x="167" y="4"/>
                  </a:lnTo>
                  <a:lnTo>
                    <a:pt x="166" y="4"/>
                  </a:lnTo>
                  <a:lnTo>
                    <a:pt x="162" y="10"/>
                  </a:lnTo>
                  <a:lnTo>
                    <a:pt x="160" y="15"/>
                  </a:lnTo>
                  <a:lnTo>
                    <a:pt x="154" y="19"/>
                  </a:lnTo>
                  <a:lnTo>
                    <a:pt x="148" y="17"/>
                  </a:lnTo>
                  <a:lnTo>
                    <a:pt x="147" y="15"/>
                  </a:lnTo>
                  <a:lnTo>
                    <a:pt x="145" y="15"/>
                  </a:lnTo>
                  <a:lnTo>
                    <a:pt x="143" y="17"/>
                  </a:lnTo>
                  <a:lnTo>
                    <a:pt x="141" y="17"/>
                  </a:lnTo>
                  <a:lnTo>
                    <a:pt x="139" y="19"/>
                  </a:lnTo>
                  <a:lnTo>
                    <a:pt x="133" y="21"/>
                  </a:lnTo>
                  <a:lnTo>
                    <a:pt x="129" y="21"/>
                  </a:lnTo>
                  <a:lnTo>
                    <a:pt x="127" y="23"/>
                  </a:lnTo>
                  <a:lnTo>
                    <a:pt x="127" y="25"/>
                  </a:lnTo>
                  <a:lnTo>
                    <a:pt x="126" y="25"/>
                  </a:lnTo>
                  <a:lnTo>
                    <a:pt x="126" y="23"/>
                  </a:lnTo>
                  <a:lnTo>
                    <a:pt x="124" y="23"/>
                  </a:lnTo>
                  <a:lnTo>
                    <a:pt x="122" y="23"/>
                  </a:lnTo>
                  <a:lnTo>
                    <a:pt x="120" y="23"/>
                  </a:lnTo>
                  <a:lnTo>
                    <a:pt x="116" y="23"/>
                  </a:lnTo>
                  <a:lnTo>
                    <a:pt x="114" y="23"/>
                  </a:lnTo>
                  <a:lnTo>
                    <a:pt x="112" y="34"/>
                  </a:lnTo>
                  <a:lnTo>
                    <a:pt x="129" y="44"/>
                  </a:lnTo>
                  <a:lnTo>
                    <a:pt x="147" y="48"/>
                  </a:lnTo>
                  <a:lnTo>
                    <a:pt x="147" y="52"/>
                  </a:lnTo>
                  <a:lnTo>
                    <a:pt x="137" y="50"/>
                  </a:lnTo>
                  <a:lnTo>
                    <a:pt x="135" y="48"/>
                  </a:lnTo>
                  <a:lnTo>
                    <a:pt x="133" y="46"/>
                  </a:lnTo>
                  <a:lnTo>
                    <a:pt x="131" y="50"/>
                  </a:lnTo>
                  <a:lnTo>
                    <a:pt x="129" y="50"/>
                  </a:lnTo>
                  <a:lnTo>
                    <a:pt x="126" y="48"/>
                  </a:lnTo>
                  <a:lnTo>
                    <a:pt x="124" y="50"/>
                  </a:lnTo>
                  <a:lnTo>
                    <a:pt x="124" y="52"/>
                  </a:lnTo>
                  <a:lnTo>
                    <a:pt x="122" y="57"/>
                  </a:lnTo>
                  <a:lnTo>
                    <a:pt x="122" y="55"/>
                  </a:lnTo>
                  <a:lnTo>
                    <a:pt x="122" y="53"/>
                  </a:lnTo>
                  <a:lnTo>
                    <a:pt x="120" y="52"/>
                  </a:lnTo>
                  <a:lnTo>
                    <a:pt x="116" y="52"/>
                  </a:lnTo>
                  <a:lnTo>
                    <a:pt x="116" y="57"/>
                  </a:lnTo>
                  <a:lnTo>
                    <a:pt x="114" y="57"/>
                  </a:lnTo>
                  <a:lnTo>
                    <a:pt x="114" y="53"/>
                  </a:lnTo>
                  <a:lnTo>
                    <a:pt x="110" y="52"/>
                  </a:lnTo>
                  <a:lnTo>
                    <a:pt x="108" y="50"/>
                  </a:lnTo>
                  <a:lnTo>
                    <a:pt x="107" y="50"/>
                  </a:lnTo>
                  <a:lnTo>
                    <a:pt x="103" y="52"/>
                  </a:lnTo>
                  <a:lnTo>
                    <a:pt x="103" y="55"/>
                  </a:lnTo>
                  <a:lnTo>
                    <a:pt x="107" y="57"/>
                  </a:lnTo>
                  <a:lnTo>
                    <a:pt x="107" y="59"/>
                  </a:lnTo>
                  <a:lnTo>
                    <a:pt x="105" y="59"/>
                  </a:lnTo>
                  <a:lnTo>
                    <a:pt x="112" y="63"/>
                  </a:lnTo>
                  <a:lnTo>
                    <a:pt x="114" y="63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6" y="65"/>
                  </a:lnTo>
                  <a:lnTo>
                    <a:pt x="116" y="67"/>
                  </a:lnTo>
                  <a:lnTo>
                    <a:pt x="120" y="67"/>
                  </a:lnTo>
                  <a:lnTo>
                    <a:pt x="118" y="69"/>
                  </a:lnTo>
                  <a:lnTo>
                    <a:pt x="118" y="67"/>
                  </a:lnTo>
                  <a:lnTo>
                    <a:pt x="116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6" y="73"/>
                  </a:lnTo>
                  <a:lnTo>
                    <a:pt x="108" y="71"/>
                  </a:lnTo>
                  <a:lnTo>
                    <a:pt x="110" y="67"/>
                  </a:lnTo>
                  <a:lnTo>
                    <a:pt x="110" y="65"/>
                  </a:lnTo>
                  <a:lnTo>
                    <a:pt x="107" y="61"/>
                  </a:lnTo>
                  <a:lnTo>
                    <a:pt x="105" y="61"/>
                  </a:lnTo>
                  <a:lnTo>
                    <a:pt x="103" y="65"/>
                  </a:lnTo>
                  <a:lnTo>
                    <a:pt x="99" y="67"/>
                  </a:lnTo>
                  <a:lnTo>
                    <a:pt x="97" y="65"/>
                  </a:lnTo>
                  <a:lnTo>
                    <a:pt x="97" y="63"/>
                  </a:lnTo>
                  <a:lnTo>
                    <a:pt x="95" y="61"/>
                  </a:lnTo>
                  <a:lnTo>
                    <a:pt x="91" y="57"/>
                  </a:lnTo>
                  <a:lnTo>
                    <a:pt x="87" y="53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0" y="55"/>
                  </a:lnTo>
                  <a:lnTo>
                    <a:pt x="78" y="55"/>
                  </a:lnTo>
                  <a:lnTo>
                    <a:pt x="76" y="57"/>
                  </a:lnTo>
                  <a:lnTo>
                    <a:pt x="70" y="57"/>
                  </a:lnTo>
                  <a:lnTo>
                    <a:pt x="68" y="57"/>
                  </a:lnTo>
                  <a:lnTo>
                    <a:pt x="67" y="55"/>
                  </a:lnTo>
                  <a:lnTo>
                    <a:pt x="67" y="57"/>
                  </a:lnTo>
                  <a:lnTo>
                    <a:pt x="67" y="59"/>
                  </a:lnTo>
                  <a:lnTo>
                    <a:pt x="65" y="59"/>
                  </a:lnTo>
                  <a:lnTo>
                    <a:pt x="63" y="59"/>
                  </a:lnTo>
                  <a:lnTo>
                    <a:pt x="61" y="61"/>
                  </a:lnTo>
                  <a:lnTo>
                    <a:pt x="55" y="59"/>
                  </a:lnTo>
                  <a:lnTo>
                    <a:pt x="55" y="63"/>
                  </a:lnTo>
                  <a:lnTo>
                    <a:pt x="53" y="61"/>
                  </a:lnTo>
                  <a:lnTo>
                    <a:pt x="53" y="63"/>
                  </a:lnTo>
                  <a:lnTo>
                    <a:pt x="49" y="63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2" y="59"/>
                  </a:lnTo>
                  <a:lnTo>
                    <a:pt x="36" y="59"/>
                  </a:lnTo>
                  <a:lnTo>
                    <a:pt x="28" y="61"/>
                  </a:lnTo>
                  <a:lnTo>
                    <a:pt x="25" y="61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1" y="67"/>
                  </a:lnTo>
                  <a:lnTo>
                    <a:pt x="17" y="65"/>
                  </a:lnTo>
                  <a:lnTo>
                    <a:pt x="15" y="65"/>
                  </a:lnTo>
                  <a:lnTo>
                    <a:pt x="13" y="65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3" y="73"/>
                  </a:lnTo>
                  <a:lnTo>
                    <a:pt x="15" y="73"/>
                  </a:lnTo>
                  <a:lnTo>
                    <a:pt x="15" y="74"/>
                  </a:lnTo>
                  <a:lnTo>
                    <a:pt x="11" y="76"/>
                  </a:lnTo>
                  <a:lnTo>
                    <a:pt x="9" y="74"/>
                  </a:lnTo>
                  <a:lnTo>
                    <a:pt x="7" y="76"/>
                  </a:lnTo>
                  <a:lnTo>
                    <a:pt x="7" y="80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0" y="80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7" y="95"/>
                  </a:lnTo>
                  <a:lnTo>
                    <a:pt x="7" y="97"/>
                  </a:lnTo>
                  <a:lnTo>
                    <a:pt x="11" y="97"/>
                  </a:lnTo>
                  <a:lnTo>
                    <a:pt x="13" y="99"/>
                  </a:lnTo>
                  <a:lnTo>
                    <a:pt x="13" y="101"/>
                  </a:lnTo>
                  <a:lnTo>
                    <a:pt x="19" y="101"/>
                  </a:lnTo>
                  <a:lnTo>
                    <a:pt x="21" y="101"/>
                  </a:lnTo>
                  <a:lnTo>
                    <a:pt x="25" y="103"/>
                  </a:lnTo>
                  <a:lnTo>
                    <a:pt x="27" y="103"/>
                  </a:lnTo>
                  <a:lnTo>
                    <a:pt x="28" y="103"/>
                  </a:lnTo>
                  <a:lnTo>
                    <a:pt x="34" y="97"/>
                  </a:lnTo>
                  <a:lnTo>
                    <a:pt x="38" y="95"/>
                  </a:lnTo>
                  <a:lnTo>
                    <a:pt x="36" y="99"/>
                  </a:lnTo>
                  <a:lnTo>
                    <a:pt x="40" y="97"/>
                  </a:lnTo>
                  <a:lnTo>
                    <a:pt x="42" y="101"/>
                  </a:lnTo>
                  <a:lnTo>
                    <a:pt x="46" y="97"/>
                  </a:lnTo>
                  <a:lnTo>
                    <a:pt x="47" y="99"/>
                  </a:lnTo>
                  <a:lnTo>
                    <a:pt x="49" y="97"/>
                  </a:lnTo>
                  <a:lnTo>
                    <a:pt x="55" y="99"/>
                  </a:lnTo>
                  <a:lnTo>
                    <a:pt x="57" y="101"/>
                  </a:lnTo>
                  <a:lnTo>
                    <a:pt x="61" y="103"/>
                  </a:lnTo>
                  <a:lnTo>
                    <a:pt x="61" y="105"/>
                  </a:lnTo>
                  <a:lnTo>
                    <a:pt x="70" y="103"/>
                  </a:lnTo>
                  <a:lnTo>
                    <a:pt x="72" y="103"/>
                  </a:lnTo>
                  <a:lnTo>
                    <a:pt x="74" y="103"/>
                  </a:lnTo>
                  <a:lnTo>
                    <a:pt x="74" y="107"/>
                  </a:lnTo>
                  <a:lnTo>
                    <a:pt x="78" y="109"/>
                  </a:lnTo>
                  <a:lnTo>
                    <a:pt x="80" y="109"/>
                  </a:lnTo>
                  <a:lnTo>
                    <a:pt x="80" y="107"/>
                  </a:lnTo>
                  <a:lnTo>
                    <a:pt x="80" y="105"/>
                  </a:lnTo>
                  <a:lnTo>
                    <a:pt x="82" y="105"/>
                  </a:lnTo>
                  <a:lnTo>
                    <a:pt x="84" y="103"/>
                  </a:lnTo>
                  <a:lnTo>
                    <a:pt x="86" y="103"/>
                  </a:lnTo>
                  <a:lnTo>
                    <a:pt x="86" y="101"/>
                  </a:lnTo>
                  <a:lnTo>
                    <a:pt x="87" y="101"/>
                  </a:lnTo>
                  <a:lnTo>
                    <a:pt x="89" y="101"/>
                  </a:lnTo>
                  <a:lnTo>
                    <a:pt x="93" y="103"/>
                  </a:lnTo>
                  <a:lnTo>
                    <a:pt x="91" y="105"/>
                  </a:lnTo>
                  <a:lnTo>
                    <a:pt x="93" y="107"/>
                  </a:lnTo>
                  <a:lnTo>
                    <a:pt x="95" y="107"/>
                  </a:lnTo>
                  <a:lnTo>
                    <a:pt x="97" y="107"/>
                  </a:lnTo>
                  <a:lnTo>
                    <a:pt x="99" y="107"/>
                  </a:lnTo>
                  <a:lnTo>
                    <a:pt x="99" y="105"/>
                  </a:lnTo>
                  <a:lnTo>
                    <a:pt x="103" y="107"/>
                  </a:lnTo>
                  <a:lnTo>
                    <a:pt x="105" y="107"/>
                  </a:lnTo>
                  <a:lnTo>
                    <a:pt x="107" y="107"/>
                  </a:lnTo>
                  <a:lnTo>
                    <a:pt x="112" y="105"/>
                  </a:lnTo>
                  <a:lnTo>
                    <a:pt x="114" y="105"/>
                  </a:lnTo>
                  <a:lnTo>
                    <a:pt x="118" y="109"/>
                  </a:lnTo>
                  <a:lnTo>
                    <a:pt x="120" y="107"/>
                  </a:lnTo>
                  <a:lnTo>
                    <a:pt x="135" y="95"/>
                  </a:lnTo>
                  <a:lnTo>
                    <a:pt x="135" y="92"/>
                  </a:lnTo>
                  <a:lnTo>
                    <a:pt x="139" y="90"/>
                  </a:lnTo>
                  <a:lnTo>
                    <a:pt x="139" y="88"/>
                  </a:lnTo>
                  <a:lnTo>
                    <a:pt x="141" y="90"/>
                  </a:lnTo>
                  <a:lnTo>
                    <a:pt x="145" y="88"/>
                  </a:lnTo>
                  <a:lnTo>
                    <a:pt x="145" y="90"/>
                  </a:lnTo>
                  <a:lnTo>
                    <a:pt x="148" y="88"/>
                  </a:lnTo>
                  <a:lnTo>
                    <a:pt x="152" y="88"/>
                  </a:lnTo>
                  <a:lnTo>
                    <a:pt x="156" y="90"/>
                  </a:lnTo>
                  <a:lnTo>
                    <a:pt x="160" y="92"/>
                  </a:lnTo>
                  <a:lnTo>
                    <a:pt x="162" y="92"/>
                  </a:lnTo>
                  <a:lnTo>
                    <a:pt x="162" y="94"/>
                  </a:lnTo>
                  <a:lnTo>
                    <a:pt x="166" y="95"/>
                  </a:lnTo>
                  <a:lnTo>
                    <a:pt x="169" y="97"/>
                  </a:lnTo>
                  <a:lnTo>
                    <a:pt x="167" y="99"/>
                  </a:lnTo>
                  <a:lnTo>
                    <a:pt x="169" y="99"/>
                  </a:lnTo>
                  <a:lnTo>
                    <a:pt x="171" y="99"/>
                  </a:lnTo>
                  <a:lnTo>
                    <a:pt x="177" y="103"/>
                  </a:lnTo>
                  <a:lnTo>
                    <a:pt x="179" y="103"/>
                  </a:lnTo>
                  <a:lnTo>
                    <a:pt x="181" y="103"/>
                  </a:lnTo>
                  <a:lnTo>
                    <a:pt x="185" y="101"/>
                  </a:lnTo>
                  <a:lnTo>
                    <a:pt x="190" y="99"/>
                  </a:lnTo>
                  <a:lnTo>
                    <a:pt x="192" y="99"/>
                  </a:lnTo>
                  <a:lnTo>
                    <a:pt x="194" y="99"/>
                  </a:lnTo>
                  <a:lnTo>
                    <a:pt x="196" y="99"/>
                  </a:lnTo>
                  <a:lnTo>
                    <a:pt x="198" y="99"/>
                  </a:lnTo>
                  <a:lnTo>
                    <a:pt x="202" y="97"/>
                  </a:lnTo>
                  <a:lnTo>
                    <a:pt x="206" y="101"/>
                  </a:lnTo>
                  <a:lnTo>
                    <a:pt x="209" y="101"/>
                  </a:lnTo>
                  <a:lnTo>
                    <a:pt x="213" y="101"/>
                  </a:lnTo>
                  <a:lnTo>
                    <a:pt x="213" y="103"/>
                  </a:lnTo>
                  <a:lnTo>
                    <a:pt x="207" y="103"/>
                  </a:lnTo>
                  <a:lnTo>
                    <a:pt x="198" y="105"/>
                  </a:lnTo>
                  <a:lnTo>
                    <a:pt x="194" y="103"/>
                  </a:lnTo>
                  <a:lnTo>
                    <a:pt x="192" y="103"/>
                  </a:lnTo>
                  <a:lnTo>
                    <a:pt x="192" y="107"/>
                  </a:lnTo>
                  <a:lnTo>
                    <a:pt x="185" y="107"/>
                  </a:lnTo>
                  <a:lnTo>
                    <a:pt x="181" y="105"/>
                  </a:lnTo>
                  <a:lnTo>
                    <a:pt x="175" y="107"/>
                  </a:lnTo>
                  <a:lnTo>
                    <a:pt x="169" y="105"/>
                  </a:lnTo>
                  <a:lnTo>
                    <a:pt x="169" y="103"/>
                  </a:lnTo>
                  <a:lnTo>
                    <a:pt x="164" y="103"/>
                  </a:lnTo>
                  <a:lnTo>
                    <a:pt x="162" y="103"/>
                  </a:lnTo>
                  <a:lnTo>
                    <a:pt x="160" y="103"/>
                  </a:lnTo>
                  <a:lnTo>
                    <a:pt x="160" y="101"/>
                  </a:lnTo>
                  <a:lnTo>
                    <a:pt x="156" y="99"/>
                  </a:lnTo>
                  <a:lnTo>
                    <a:pt x="156" y="97"/>
                  </a:lnTo>
                  <a:lnTo>
                    <a:pt x="156" y="95"/>
                  </a:lnTo>
                  <a:lnTo>
                    <a:pt x="148" y="94"/>
                  </a:lnTo>
                  <a:lnTo>
                    <a:pt x="147" y="97"/>
                  </a:lnTo>
                  <a:lnTo>
                    <a:pt x="143" y="97"/>
                  </a:lnTo>
                  <a:lnTo>
                    <a:pt x="141" y="99"/>
                  </a:lnTo>
                  <a:lnTo>
                    <a:pt x="139" y="99"/>
                  </a:lnTo>
                  <a:lnTo>
                    <a:pt x="135" y="105"/>
                  </a:lnTo>
                  <a:lnTo>
                    <a:pt x="126" y="111"/>
                  </a:lnTo>
                  <a:lnTo>
                    <a:pt x="124" y="113"/>
                  </a:lnTo>
                  <a:lnTo>
                    <a:pt x="118" y="116"/>
                  </a:lnTo>
                  <a:lnTo>
                    <a:pt x="116" y="114"/>
                  </a:lnTo>
                  <a:lnTo>
                    <a:pt x="110" y="116"/>
                  </a:lnTo>
                  <a:lnTo>
                    <a:pt x="108" y="118"/>
                  </a:lnTo>
                  <a:lnTo>
                    <a:pt x="108" y="122"/>
                  </a:lnTo>
                  <a:lnTo>
                    <a:pt x="110" y="126"/>
                  </a:lnTo>
                  <a:lnTo>
                    <a:pt x="112" y="126"/>
                  </a:lnTo>
                  <a:lnTo>
                    <a:pt x="114" y="126"/>
                  </a:lnTo>
                  <a:lnTo>
                    <a:pt x="116" y="126"/>
                  </a:lnTo>
                  <a:lnTo>
                    <a:pt x="124" y="132"/>
                  </a:lnTo>
                  <a:lnTo>
                    <a:pt x="124" y="135"/>
                  </a:lnTo>
                  <a:lnTo>
                    <a:pt x="120" y="132"/>
                  </a:lnTo>
                  <a:lnTo>
                    <a:pt x="114" y="130"/>
                  </a:lnTo>
                  <a:lnTo>
                    <a:pt x="112" y="126"/>
                  </a:lnTo>
                  <a:lnTo>
                    <a:pt x="108" y="126"/>
                  </a:lnTo>
                  <a:lnTo>
                    <a:pt x="107" y="124"/>
                  </a:lnTo>
                  <a:lnTo>
                    <a:pt x="105" y="126"/>
                  </a:lnTo>
                  <a:lnTo>
                    <a:pt x="105" y="124"/>
                  </a:lnTo>
                  <a:lnTo>
                    <a:pt x="103" y="120"/>
                  </a:lnTo>
                  <a:lnTo>
                    <a:pt x="99" y="116"/>
                  </a:lnTo>
                  <a:lnTo>
                    <a:pt x="93" y="120"/>
                  </a:lnTo>
                  <a:lnTo>
                    <a:pt x="89" y="118"/>
                  </a:lnTo>
                  <a:lnTo>
                    <a:pt x="87" y="116"/>
                  </a:lnTo>
                  <a:lnTo>
                    <a:pt x="86" y="118"/>
                  </a:lnTo>
                  <a:lnTo>
                    <a:pt x="84" y="120"/>
                  </a:lnTo>
                  <a:lnTo>
                    <a:pt x="74" y="122"/>
                  </a:lnTo>
                  <a:lnTo>
                    <a:pt x="70" y="120"/>
                  </a:lnTo>
                  <a:lnTo>
                    <a:pt x="70" y="122"/>
                  </a:lnTo>
                  <a:lnTo>
                    <a:pt x="68" y="124"/>
                  </a:lnTo>
                  <a:lnTo>
                    <a:pt x="68" y="134"/>
                  </a:lnTo>
                  <a:lnTo>
                    <a:pt x="70" y="135"/>
                  </a:lnTo>
                  <a:lnTo>
                    <a:pt x="76" y="141"/>
                  </a:lnTo>
                  <a:lnTo>
                    <a:pt x="78" y="143"/>
                  </a:lnTo>
                  <a:lnTo>
                    <a:pt x="80" y="149"/>
                  </a:lnTo>
                  <a:lnTo>
                    <a:pt x="84" y="153"/>
                  </a:lnTo>
                  <a:lnTo>
                    <a:pt x="84" y="156"/>
                  </a:lnTo>
                  <a:lnTo>
                    <a:pt x="87" y="156"/>
                  </a:lnTo>
                  <a:lnTo>
                    <a:pt x="89" y="160"/>
                  </a:lnTo>
                  <a:lnTo>
                    <a:pt x="91" y="164"/>
                  </a:lnTo>
                  <a:lnTo>
                    <a:pt x="93" y="164"/>
                  </a:lnTo>
                  <a:lnTo>
                    <a:pt x="95" y="168"/>
                  </a:lnTo>
                  <a:lnTo>
                    <a:pt x="99" y="170"/>
                  </a:lnTo>
                  <a:lnTo>
                    <a:pt x="101" y="172"/>
                  </a:lnTo>
                  <a:lnTo>
                    <a:pt x="103" y="174"/>
                  </a:lnTo>
                  <a:lnTo>
                    <a:pt x="107" y="172"/>
                  </a:lnTo>
                  <a:lnTo>
                    <a:pt x="112" y="175"/>
                  </a:lnTo>
                  <a:lnTo>
                    <a:pt x="116" y="175"/>
                  </a:lnTo>
                  <a:lnTo>
                    <a:pt x="118" y="177"/>
                  </a:lnTo>
                  <a:lnTo>
                    <a:pt x="120" y="177"/>
                  </a:lnTo>
                  <a:lnTo>
                    <a:pt x="124" y="179"/>
                  </a:lnTo>
                  <a:lnTo>
                    <a:pt x="127" y="179"/>
                  </a:lnTo>
                  <a:lnTo>
                    <a:pt x="129" y="181"/>
                  </a:lnTo>
                  <a:lnTo>
                    <a:pt x="139" y="181"/>
                  </a:lnTo>
                  <a:lnTo>
                    <a:pt x="141" y="179"/>
                  </a:lnTo>
                  <a:lnTo>
                    <a:pt x="141" y="177"/>
                  </a:lnTo>
                  <a:lnTo>
                    <a:pt x="143" y="174"/>
                  </a:lnTo>
                  <a:lnTo>
                    <a:pt x="145" y="170"/>
                  </a:lnTo>
                  <a:lnTo>
                    <a:pt x="148" y="166"/>
                  </a:lnTo>
                  <a:lnTo>
                    <a:pt x="150" y="166"/>
                  </a:lnTo>
                  <a:lnTo>
                    <a:pt x="148" y="168"/>
                  </a:lnTo>
                  <a:lnTo>
                    <a:pt x="148" y="170"/>
                  </a:lnTo>
                  <a:lnTo>
                    <a:pt x="147" y="172"/>
                  </a:lnTo>
                  <a:lnTo>
                    <a:pt x="145" y="177"/>
                  </a:lnTo>
                  <a:lnTo>
                    <a:pt x="143" y="179"/>
                  </a:lnTo>
                  <a:lnTo>
                    <a:pt x="141" y="181"/>
                  </a:lnTo>
                  <a:lnTo>
                    <a:pt x="141" y="183"/>
                  </a:lnTo>
                  <a:lnTo>
                    <a:pt x="143" y="185"/>
                  </a:lnTo>
                  <a:lnTo>
                    <a:pt x="145" y="191"/>
                  </a:lnTo>
                  <a:lnTo>
                    <a:pt x="147" y="191"/>
                  </a:lnTo>
                  <a:lnTo>
                    <a:pt x="148" y="187"/>
                  </a:lnTo>
                  <a:lnTo>
                    <a:pt x="150" y="187"/>
                  </a:lnTo>
                  <a:lnTo>
                    <a:pt x="154" y="191"/>
                  </a:lnTo>
                  <a:lnTo>
                    <a:pt x="164" y="193"/>
                  </a:lnTo>
                  <a:lnTo>
                    <a:pt x="166" y="195"/>
                  </a:lnTo>
                  <a:lnTo>
                    <a:pt x="166" y="198"/>
                  </a:lnTo>
                  <a:lnTo>
                    <a:pt x="166" y="200"/>
                  </a:lnTo>
                  <a:lnTo>
                    <a:pt x="167" y="202"/>
                  </a:lnTo>
                  <a:lnTo>
                    <a:pt x="171" y="198"/>
                  </a:lnTo>
                  <a:lnTo>
                    <a:pt x="179" y="195"/>
                  </a:lnTo>
                  <a:lnTo>
                    <a:pt x="185" y="191"/>
                  </a:lnTo>
                  <a:lnTo>
                    <a:pt x="188" y="189"/>
                  </a:lnTo>
                  <a:lnTo>
                    <a:pt x="190" y="189"/>
                  </a:lnTo>
                  <a:lnTo>
                    <a:pt x="196" y="185"/>
                  </a:lnTo>
                  <a:lnTo>
                    <a:pt x="198" y="181"/>
                  </a:lnTo>
                  <a:lnTo>
                    <a:pt x="200" y="181"/>
                  </a:lnTo>
                  <a:lnTo>
                    <a:pt x="206" y="175"/>
                  </a:lnTo>
                  <a:lnTo>
                    <a:pt x="206" y="174"/>
                  </a:lnTo>
                  <a:lnTo>
                    <a:pt x="209" y="172"/>
                  </a:lnTo>
                  <a:lnTo>
                    <a:pt x="211" y="166"/>
                  </a:lnTo>
                  <a:lnTo>
                    <a:pt x="213" y="164"/>
                  </a:lnTo>
                  <a:lnTo>
                    <a:pt x="217" y="162"/>
                  </a:lnTo>
                  <a:lnTo>
                    <a:pt x="219" y="156"/>
                  </a:lnTo>
                  <a:lnTo>
                    <a:pt x="219" y="154"/>
                  </a:lnTo>
                  <a:lnTo>
                    <a:pt x="227" y="143"/>
                  </a:lnTo>
                  <a:lnTo>
                    <a:pt x="217" y="139"/>
                  </a:lnTo>
                  <a:lnTo>
                    <a:pt x="215" y="137"/>
                  </a:lnTo>
                  <a:lnTo>
                    <a:pt x="219" y="137"/>
                  </a:lnTo>
                  <a:lnTo>
                    <a:pt x="225" y="139"/>
                  </a:lnTo>
                  <a:lnTo>
                    <a:pt x="228" y="141"/>
                  </a:lnTo>
                  <a:lnTo>
                    <a:pt x="228" y="139"/>
                  </a:lnTo>
                  <a:lnTo>
                    <a:pt x="232" y="137"/>
                  </a:lnTo>
                  <a:lnTo>
                    <a:pt x="234" y="139"/>
                  </a:lnTo>
                  <a:lnTo>
                    <a:pt x="240" y="134"/>
                  </a:lnTo>
                  <a:lnTo>
                    <a:pt x="246" y="126"/>
                  </a:lnTo>
                  <a:lnTo>
                    <a:pt x="251" y="122"/>
                  </a:lnTo>
                  <a:lnTo>
                    <a:pt x="251" y="124"/>
                  </a:lnTo>
                  <a:lnTo>
                    <a:pt x="253" y="124"/>
                  </a:lnTo>
                  <a:lnTo>
                    <a:pt x="261" y="116"/>
                  </a:lnTo>
                  <a:lnTo>
                    <a:pt x="263" y="116"/>
                  </a:lnTo>
                  <a:lnTo>
                    <a:pt x="267" y="113"/>
                  </a:lnTo>
                  <a:lnTo>
                    <a:pt x="270" y="107"/>
                  </a:lnTo>
                  <a:lnTo>
                    <a:pt x="270" y="105"/>
                  </a:lnTo>
                  <a:lnTo>
                    <a:pt x="268" y="103"/>
                  </a:lnTo>
                  <a:lnTo>
                    <a:pt x="270" y="103"/>
                  </a:lnTo>
                  <a:lnTo>
                    <a:pt x="280" y="95"/>
                  </a:lnTo>
                  <a:lnTo>
                    <a:pt x="282" y="92"/>
                  </a:lnTo>
                  <a:lnTo>
                    <a:pt x="284" y="90"/>
                  </a:lnTo>
                  <a:lnTo>
                    <a:pt x="286" y="88"/>
                  </a:lnTo>
                  <a:lnTo>
                    <a:pt x="287" y="88"/>
                  </a:lnTo>
                  <a:lnTo>
                    <a:pt x="289" y="90"/>
                  </a:lnTo>
                  <a:lnTo>
                    <a:pt x="289" y="92"/>
                  </a:lnTo>
                  <a:lnTo>
                    <a:pt x="289" y="94"/>
                  </a:lnTo>
                  <a:lnTo>
                    <a:pt x="293" y="90"/>
                  </a:lnTo>
                  <a:lnTo>
                    <a:pt x="297" y="86"/>
                  </a:lnTo>
                  <a:lnTo>
                    <a:pt x="303" y="84"/>
                  </a:lnTo>
                  <a:lnTo>
                    <a:pt x="303" y="82"/>
                  </a:lnTo>
                  <a:lnTo>
                    <a:pt x="301" y="80"/>
                  </a:lnTo>
                  <a:lnTo>
                    <a:pt x="299" y="78"/>
                  </a:lnTo>
                  <a:lnTo>
                    <a:pt x="299" y="74"/>
                  </a:lnTo>
                  <a:lnTo>
                    <a:pt x="308" y="67"/>
                  </a:lnTo>
                  <a:lnTo>
                    <a:pt x="308" y="65"/>
                  </a:lnTo>
                  <a:lnTo>
                    <a:pt x="305" y="61"/>
                  </a:lnTo>
                  <a:lnTo>
                    <a:pt x="305" y="59"/>
                  </a:lnTo>
                  <a:lnTo>
                    <a:pt x="310" y="57"/>
                  </a:lnTo>
                  <a:lnTo>
                    <a:pt x="310" y="59"/>
                  </a:lnTo>
                  <a:lnTo>
                    <a:pt x="312" y="59"/>
                  </a:lnTo>
                  <a:lnTo>
                    <a:pt x="312" y="57"/>
                  </a:lnTo>
                  <a:lnTo>
                    <a:pt x="318" y="53"/>
                  </a:lnTo>
                  <a:lnTo>
                    <a:pt x="320" y="50"/>
                  </a:lnTo>
                  <a:lnTo>
                    <a:pt x="328" y="42"/>
                  </a:lnTo>
                  <a:lnTo>
                    <a:pt x="331" y="40"/>
                  </a:lnTo>
                  <a:lnTo>
                    <a:pt x="331" y="36"/>
                  </a:lnTo>
                  <a:lnTo>
                    <a:pt x="337" y="31"/>
                  </a:lnTo>
                  <a:lnTo>
                    <a:pt x="341" y="29"/>
                  </a:lnTo>
                  <a:lnTo>
                    <a:pt x="341" y="23"/>
                  </a:lnTo>
                  <a:lnTo>
                    <a:pt x="333" y="21"/>
                  </a:lnTo>
                  <a:lnTo>
                    <a:pt x="331" y="21"/>
                  </a:lnTo>
                  <a:lnTo>
                    <a:pt x="329" y="19"/>
                  </a:lnTo>
                  <a:lnTo>
                    <a:pt x="326" y="17"/>
                  </a:lnTo>
                  <a:lnTo>
                    <a:pt x="322" y="15"/>
                  </a:lnTo>
                  <a:lnTo>
                    <a:pt x="318" y="17"/>
                  </a:lnTo>
                  <a:lnTo>
                    <a:pt x="314" y="17"/>
                  </a:lnTo>
                  <a:lnTo>
                    <a:pt x="308" y="17"/>
                  </a:lnTo>
                  <a:lnTo>
                    <a:pt x="301" y="17"/>
                  </a:lnTo>
                  <a:lnTo>
                    <a:pt x="280" y="15"/>
                  </a:lnTo>
                  <a:lnTo>
                    <a:pt x="274" y="12"/>
                  </a:lnTo>
                  <a:lnTo>
                    <a:pt x="276" y="10"/>
                  </a:lnTo>
                  <a:lnTo>
                    <a:pt x="278" y="10"/>
                  </a:lnTo>
                  <a:lnTo>
                    <a:pt x="286" y="12"/>
                  </a:lnTo>
                  <a:lnTo>
                    <a:pt x="293" y="13"/>
                  </a:lnTo>
                  <a:lnTo>
                    <a:pt x="316" y="12"/>
                  </a:lnTo>
                  <a:lnTo>
                    <a:pt x="326" y="13"/>
                  </a:lnTo>
                  <a:lnTo>
                    <a:pt x="329" y="17"/>
                  </a:lnTo>
                  <a:lnTo>
                    <a:pt x="333" y="21"/>
                  </a:lnTo>
                  <a:lnTo>
                    <a:pt x="339" y="17"/>
                  </a:lnTo>
                  <a:lnTo>
                    <a:pt x="341" y="19"/>
                  </a:lnTo>
                  <a:lnTo>
                    <a:pt x="348" y="25"/>
                  </a:lnTo>
                  <a:lnTo>
                    <a:pt x="345" y="27"/>
                  </a:lnTo>
                  <a:lnTo>
                    <a:pt x="345" y="29"/>
                  </a:lnTo>
                  <a:lnTo>
                    <a:pt x="341" y="33"/>
                  </a:lnTo>
                  <a:lnTo>
                    <a:pt x="333" y="46"/>
                  </a:lnTo>
                  <a:lnTo>
                    <a:pt x="329" y="48"/>
                  </a:lnTo>
                  <a:lnTo>
                    <a:pt x="326" y="53"/>
                  </a:lnTo>
                  <a:lnTo>
                    <a:pt x="326" y="55"/>
                  </a:lnTo>
                  <a:lnTo>
                    <a:pt x="320" y="63"/>
                  </a:lnTo>
                  <a:lnTo>
                    <a:pt x="318" y="63"/>
                  </a:lnTo>
                  <a:lnTo>
                    <a:pt x="318" y="67"/>
                  </a:lnTo>
                  <a:lnTo>
                    <a:pt x="314" y="71"/>
                  </a:lnTo>
                  <a:lnTo>
                    <a:pt x="312" y="73"/>
                  </a:lnTo>
                  <a:lnTo>
                    <a:pt x="307" y="80"/>
                  </a:lnTo>
                  <a:lnTo>
                    <a:pt x="305" y="84"/>
                  </a:lnTo>
                  <a:lnTo>
                    <a:pt x="305" y="88"/>
                  </a:lnTo>
                  <a:lnTo>
                    <a:pt x="303" y="90"/>
                  </a:lnTo>
                  <a:lnTo>
                    <a:pt x="301" y="92"/>
                  </a:lnTo>
                  <a:lnTo>
                    <a:pt x="305" y="92"/>
                  </a:lnTo>
                  <a:lnTo>
                    <a:pt x="308" y="94"/>
                  </a:lnTo>
                  <a:lnTo>
                    <a:pt x="312" y="92"/>
                  </a:lnTo>
                  <a:lnTo>
                    <a:pt x="320" y="94"/>
                  </a:lnTo>
                  <a:lnTo>
                    <a:pt x="322" y="95"/>
                  </a:lnTo>
                  <a:lnTo>
                    <a:pt x="320" y="97"/>
                  </a:lnTo>
                  <a:lnTo>
                    <a:pt x="322" y="99"/>
                  </a:lnTo>
                  <a:lnTo>
                    <a:pt x="326" y="97"/>
                  </a:lnTo>
                  <a:lnTo>
                    <a:pt x="329" y="101"/>
                  </a:lnTo>
                  <a:lnTo>
                    <a:pt x="331" y="99"/>
                  </a:lnTo>
                  <a:lnTo>
                    <a:pt x="333" y="101"/>
                  </a:lnTo>
                  <a:lnTo>
                    <a:pt x="339" y="97"/>
                  </a:lnTo>
                  <a:lnTo>
                    <a:pt x="343" y="97"/>
                  </a:lnTo>
                  <a:lnTo>
                    <a:pt x="348" y="94"/>
                  </a:lnTo>
                  <a:lnTo>
                    <a:pt x="356" y="92"/>
                  </a:lnTo>
                  <a:lnTo>
                    <a:pt x="373" y="88"/>
                  </a:lnTo>
                  <a:lnTo>
                    <a:pt x="379" y="86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69" name="Freeform 208"/>
            <p:cNvSpPr>
              <a:spLocks/>
            </p:cNvSpPr>
            <p:nvPr/>
          </p:nvSpPr>
          <p:spPr bwMode="gray">
            <a:xfrm>
              <a:off x="1309" y="1865"/>
              <a:ext cx="4" cy="6"/>
            </a:xfrm>
            <a:custGeom>
              <a:avLst/>
              <a:gdLst>
                <a:gd name="T0" fmla="*/ 1 w 8"/>
                <a:gd name="T1" fmla="*/ 0 h 9"/>
                <a:gd name="T2" fmla="*/ 1 w 8"/>
                <a:gd name="T3" fmla="*/ 0 h 9"/>
                <a:gd name="T4" fmla="*/ 1 w 8"/>
                <a:gd name="T5" fmla="*/ 1 h 9"/>
                <a:gd name="T6" fmla="*/ 0 w 8"/>
                <a:gd name="T7" fmla="*/ 1 h 9"/>
                <a:gd name="T8" fmla="*/ 1 w 8"/>
                <a:gd name="T9" fmla="*/ 1 h 9"/>
                <a:gd name="T10" fmla="*/ 1 w 8"/>
                <a:gd name="T11" fmla="*/ 1 h 9"/>
                <a:gd name="T12" fmla="*/ 1 w 8"/>
                <a:gd name="T13" fmla="*/ 1 h 9"/>
                <a:gd name="T14" fmla="*/ 1 w 8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9"/>
                <a:gd name="T26" fmla="*/ 8 w 8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9">
                  <a:moveTo>
                    <a:pt x="8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5"/>
                  </a:lnTo>
                  <a:lnTo>
                    <a:pt x="8" y="0"/>
                  </a:lnTo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70" name="Freeform 209"/>
            <p:cNvSpPr>
              <a:spLocks/>
            </p:cNvSpPr>
            <p:nvPr/>
          </p:nvSpPr>
          <p:spPr bwMode="auto">
            <a:xfrm>
              <a:off x="1449" y="2824"/>
              <a:ext cx="94" cy="90"/>
            </a:xfrm>
            <a:custGeom>
              <a:avLst/>
              <a:gdLst>
                <a:gd name="T0" fmla="*/ 1 w 167"/>
                <a:gd name="T1" fmla="*/ 1 h 160"/>
                <a:gd name="T2" fmla="*/ 1 w 167"/>
                <a:gd name="T3" fmla="*/ 1 h 160"/>
                <a:gd name="T4" fmla="*/ 1 w 167"/>
                <a:gd name="T5" fmla="*/ 1 h 160"/>
                <a:gd name="T6" fmla="*/ 1 w 167"/>
                <a:gd name="T7" fmla="*/ 1 h 160"/>
                <a:gd name="T8" fmla="*/ 1 w 167"/>
                <a:gd name="T9" fmla="*/ 1 h 160"/>
                <a:gd name="T10" fmla="*/ 1 w 167"/>
                <a:gd name="T11" fmla="*/ 1 h 160"/>
                <a:gd name="T12" fmla="*/ 1 w 167"/>
                <a:gd name="T13" fmla="*/ 1 h 160"/>
                <a:gd name="T14" fmla="*/ 1 w 167"/>
                <a:gd name="T15" fmla="*/ 1 h 160"/>
                <a:gd name="T16" fmla="*/ 1 w 167"/>
                <a:gd name="T17" fmla="*/ 1 h 160"/>
                <a:gd name="T18" fmla="*/ 1 w 167"/>
                <a:gd name="T19" fmla="*/ 1 h 160"/>
                <a:gd name="T20" fmla="*/ 1 w 167"/>
                <a:gd name="T21" fmla="*/ 1 h 160"/>
                <a:gd name="T22" fmla="*/ 1 w 167"/>
                <a:gd name="T23" fmla="*/ 1 h 160"/>
                <a:gd name="T24" fmla="*/ 1 w 167"/>
                <a:gd name="T25" fmla="*/ 1 h 160"/>
                <a:gd name="T26" fmla="*/ 1 w 167"/>
                <a:gd name="T27" fmla="*/ 1 h 160"/>
                <a:gd name="T28" fmla="*/ 1 w 167"/>
                <a:gd name="T29" fmla="*/ 1 h 160"/>
                <a:gd name="T30" fmla="*/ 1 w 167"/>
                <a:gd name="T31" fmla="*/ 1 h 160"/>
                <a:gd name="T32" fmla="*/ 1 w 167"/>
                <a:gd name="T33" fmla="*/ 1 h 160"/>
                <a:gd name="T34" fmla="*/ 1 w 167"/>
                <a:gd name="T35" fmla="*/ 1 h 160"/>
                <a:gd name="T36" fmla="*/ 1 w 167"/>
                <a:gd name="T37" fmla="*/ 1 h 160"/>
                <a:gd name="T38" fmla="*/ 1 w 167"/>
                <a:gd name="T39" fmla="*/ 1 h 160"/>
                <a:gd name="T40" fmla="*/ 1 w 167"/>
                <a:gd name="T41" fmla="*/ 1 h 160"/>
                <a:gd name="T42" fmla="*/ 1 w 167"/>
                <a:gd name="T43" fmla="*/ 1 h 160"/>
                <a:gd name="T44" fmla="*/ 1 w 167"/>
                <a:gd name="T45" fmla="*/ 1 h 160"/>
                <a:gd name="T46" fmla="*/ 1 w 167"/>
                <a:gd name="T47" fmla="*/ 1 h 160"/>
                <a:gd name="T48" fmla="*/ 1 w 167"/>
                <a:gd name="T49" fmla="*/ 1 h 160"/>
                <a:gd name="T50" fmla="*/ 1 w 167"/>
                <a:gd name="T51" fmla="*/ 1 h 160"/>
                <a:gd name="T52" fmla="*/ 1 w 167"/>
                <a:gd name="T53" fmla="*/ 1 h 160"/>
                <a:gd name="T54" fmla="*/ 1 w 167"/>
                <a:gd name="T55" fmla="*/ 1 h 160"/>
                <a:gd name="T56" fmla="*/ 1 w 167"/>
                <a:gd name="T57" fmla="*/ 1 h 160"/>
                <a:gd name="T58" fmla="*/ 1 w 167"/>
                <a:gd name="T59" fmla="*/ 1 h 160"/>
                <a:gd name="T60" fmla="*/ 1 w 167"/>
                <a:gd name="T61" fmla="*/ 1 h 160"/>
                <a:gd name="T62" fmla="*/ 1 w 167"/>
                <a:gd name="T63" fmla="*/ 1 h 160"/>
                <a:gd name="T64" fmla="*/ 1 w 167"/>
                <a:gd name="T65" fmla="*/ 1 h 160"/>
                <a:gd name="T66" fmla="*/ 1 w 167"/>
                <a:gd name="T67" fmla="*/ 1 h 160"/>
                <a:gd name="T68" fmla="*/ 1 w 167"/>
                <a:gd name="T69" fmla="*/ 1 h 160"/>
                <a:gd name="T70" fmla="*/ 1 w 167"/>
                <a:gd name="T71" fmla="*/ 1 h 160"/>
                <a:gd name="T72" fmla="*/ 1 w 167"/>
                <a:gd name="T73" fmla="*/ 1 h 160"/>
                <a:gd name="T74" fmla="*/ 1 w 167"/>
                <a:gd name="T75" fmla="*/ 1 h 160"/>
                <a:gd name="T76" fmla="*/ 1 w 167"/>
                <a:gd name="T77" fmla="*/ 1 h 160"/>
                <a:gd name="T78" fmla="*/ 1 w 167"/>
                <a:gd name="T79" fmla="*/ 1 h 160"/>
                <a:gd name="T80" fmla="*/ 1 w 167"/>
                <a:gd name="T81" fmla="*/ 0 h 160"/>
                <a:gd name="T82" fmla="*/ 1 w 167"/>
                <a:gd name="T83" fmla="*/ 1 h 160"/>
                <a:gd name="T84" fmla="*/ 1 w 167"/>
                <a:gd name="T85" fmla="*/ 1 h 160"/>
                <a:gd name="T86" fmla="*/ 1 w 167"/>
                <a:gd name="T87" fmla="*/ 1 h 160"/>
                <a:gd name="T88" fmla="*/ 1 w 167"/>
                <a:gd name="T89" fmla="*/ 1 h 160"/>
                <a:gd name="T90" fmla="*/ 1 w 167"/>
                <a:gd name="T91" fmla="*/ 1 h 160"/>
                <a:gd name="T92" fmla="*/ 1 w 167"/>
                <a:gd name="T93" fmla="*/ 1 h 160"/>
                <a:gd name="T94" fmla="*/ 1 w 167"/>
                <a:gd name="T95" fmla="*/ 1 h 160"/>
                <a:gd name="T96" fmla="*/ 1 w 167"/>
                <a:gd name="T97" fmla="*/ 1 h 160"/>
                <a:gd name="T98" fmla="*/ 1 w 167"/>
                <a:gd name="T99" fmla="*/ 1 h 160"/>
                <a:gd name="T100" fmla="*/ 1 w 167"/>
                <a:gd name="T101" fmla="*/ 1 h 160"/>
                <a:gd name="T102" fmla="*/ 0 w 167"/>
                <a:gd name="T103" fmla="*/ 1 h 160"/>
                <a:gd name="T104" fmla="*/ 1 w 167"/>
                <a:gd name="T105" fmla="*/ 1 h 160"/>
                <a:gd name="T106" fmla="*/ 1 w 167"/>
                <a:gd name="T107" fmla="*/ 1 h 160"/>
                <a:gd name="T108" fmla="*/ 1 w 167"/>
                <a:gd name="T109" fmla="*/ 1 h 160"/>
                <a:gd name="T110" fmla="*/ 1 w 167"/>
                <a:gd name="T111" fmla="*/ 1 h 1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7"/>
                <a:gd name="T169" fmla="*/ 0 h 160"/>
                <a:gd name="T170" fmla="*/ 167 w 167"/>
                <a:gd name="T171" fmla="*/ 160 h 1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7" h="160">
                  <a:moveTo>
                    <a:pt x="5" y="88"/>
                  </a:moveTo>
                  <a:lnTo>
                    <a:pt x="7" y="88"/>
                  </a:lnTo>
                  <a:lnTo>
                    <a:pt x="9" y="88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9" y="96"/>
                  </a:lnTo>
                  <a:lnTo>
                    <a:pt x="15" y="103"/>
                  </a:lnTo>
                  <a:lnTo>
                    <a:pt x="19" y="103"/>
                  </a:lnTo>
                  <a:lnTo>
                    <a:pt x="19" y="105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21" y="111"/>
                  </a:lnTo>
                  <a:lnTo>
                    <a:pt x="25" y="117"/>
                  </a:lnTo>
                  <a:lnTo>
                    <a:pt x="25" y="119"/>
                  </a:lnTo>
                  <a:lnTo>
                    <a:pt x="26" y="120"/>
                  </a:lnTo>
                  <a:lnTo>
                    <a:pt x="25" y="124"/>
                  </a:lnTo>
                  <a:lnTo>
                    <a:pt x="25" y="130"/>
                  </a:lnTo>
                  <a:lnTo>
                    <a:pt x="26" y="130"/>
                  </a:lnTo>
                  <a:lnTo>
                    <a:pt x="28" y="130"/>
                  </a:lnTo>
                  <a:lnTo>
                    <a:pt x="30" y="132"/>
                  </a:lnTo>
                  <a:lnTo>
                    <a:pt x="28" y="134"/>
                  </a:lnTo>
                  <a:lnTo>
                    <a:pt x="30" y="136"/>
                  </a:lnTo>
                  <a:lnTo>
                    <a:pt x="32" y="134"/>
                  </a:lnTo>
                  <a:lnTo>
                    <a:pt x="36" y="132"/>
                  </a:lnTo>
                  <a:lnTo>
                    <a:pt x="38" y="134"/>
                  </a:lnTo>
                  <a:lnTo>
                    <a:pt x="40" y="138"/>
                  </a:lnTo>
                  <a:lnTo>
                    <a:pt x="40" y="139"/>
                  </a:lnTo>
                  <a:lnTo>
                    <a:pt x="42" y="141"/>
                  </a:lnTo>
                  <a:lnTo>
                    <a:pt x="44" y="145"/>
                  </a:lnTo>
                  <a:lnTo>
                    <a:pt x="44" y="147"/>
                  </a:lnTo>
                  <a:lnTo>
                    <a:pt x="45" y="145"/>
                  </a:lnTo>
                  <a:lnTo>
                    <a:pt x="47" y="145"/>
                  </a:lnTo>
                  <a:lnTo>
                    <a:pt x="47" y="141"/>
                  </a:lnTo>
                  <a:lnTo>
                    <a:pt x="49" y="139"/>
                  </a:lnTo>
                  <a:lnTo>
                    <a:pt x="51" y="139"/>
                  </a:lnTo>
                  <a:lnTo>
                    <a:pt x="53" y="138"/>
                  </a:lnTo>
                  <a:lnTo>
                    <a:pt x="53" y="136"/>
                  </a:lnTo>
                  <a:lnTo>
                    <a:pt x="55" y="134"/>
                  </a:lnTo>
                  <a:lnTo>
                    <a:pt x="57" y="132"/>
                  </a:lnTo>
                  <a:lnTo>
                    <a:pt x="61" y="128"/>
                  </a:lnTo>
                  <a:lnTo>
                    <a:pt x="63" y="132"/>
                  </a:lnTo>
                  <a:lnTo>
                    <a:pt x="61" y="139"/>
                  </a:lnTo>
                  <a:lnTo>
                    <a:pt x="59" y="139"/>
                  </a:lnTo>
                  <a:lnTo>
                    <a:pt x="51" y="143"/>
                  </a:lnTo>
                  <a:lnTo>
                    <a:pt x="51" y="145"/>
                  </a:lnTo>
                  <a:lnTo>
                    <a:pt x="53" y="153"/>
                  </a:lnTo>
                  <a:lnTo>
                    <a:pt x="53" y="157"/>
                  </a:lnTo>
                  <a:lnTo>
                    <a:pt x="55" y="155"/>
                  </a:lnTo>
                  <a:lnTo>
                    <a:pt x="53" y="153"/>
                  </a:lnTo>
                  <a:lnTo>
                    <a:pt x="57" y="153"/>
                  </a:lnTo>
                  <a:lnTo>
                    <a:pt x="63" y="155"/>
                  </a:lnTo>
                  <a:lnTo>
                    <a:pt x="68" y="160"/>
                  </a:lnTo>
                  <a:lnTo>
                    <a:pt x="76" y="160"/>
                  </a:lnTo>
                  <a:lnTo>
                    <a:pt x="74" y="160"/>
                  </a:lnTo>
                  <a:lnTo>
                    <a:pt x="72" y="159"/>
                  </a:lnTo>
                  <a:lnTo>
                    <a:pt x="70" y="159"/>
                  </a:lnTo>
                  <a:lnTo>
                    <a:pt x="76" y="153"/>
                  </a:lnTo>
                  <a:lnTo>
                    <a:pt x="76" y="151"/>
                  </a:lnTo>
                  <a:lnTo>
                    <a:pt x="80" y="151"/>
                  </a:lnTo>
                  <a:lnTo>
                    <a:pt x="80" y="153"/>
                  </a:lnTo>
                  <a:lnTo>
                    <a:pt x="82" y="153"/>
                  </a:lnTo>
                  <a:lnTo>
                    <a:pt x="87" y="151"/>
                  </a:lnTo>
                  <a:lnTo>
                    <a:pt x="93" y="147"/>
                  </a:lnTo>
                  <a:lnTo>
                    <a:pt x="95" y="141"/>
                  </a:lnTo>
                  <a:lnTo>
                    <a:pt x="99" y="141"/>
                  </a:lnTo>
                  <a:lnTo>
                    <a:pt x="99" y="139"/>
                  </a:lnTo>
                  <a:lnTo>
                    <a:pt x="103" y="136"/>
                  </a:lnTo>
                  <a:lnTo>
                    <a:pt x="103" y="134"/>
                  </a:lnTo>
                  <a:lnTo>
                    <a:pt x="112" y="132"/>
                  </a:lnTo>
                  <a:lnTo>
                    <a:pt x="114" y="128"/>
                  </a:lnTo>
                  <a:lnTo>
                    <a:pt x="112" y="122"/>
                  </a:lnTo>
                  <a:lnTo>
                    <a:pt x="114" y="119"/>
                  </a:lnTo>
                  <a:lnTo>
                    <a:pt x="116" y="117"/>
                  </a:lnTo>
                  <a:lnTo>
                    <a:pt x="118" y="115"/>
                  </a:lnTo>
                  <a:lnTo>
                    <a:pt x="120" y="113"/>
                  </a:lnTo>
                  <a:lnTo>
                    <a:pt x="122" y="115"/>
                  </a:lnTo>
                  <a:lnTo>
                    <a:pt x="125" y="111"/>
                  </a:lnTo>
                  <a:lnTo>
                    <a:pt x="129" y="111"/>
                  </a:lnTo>
                  <a:lnTo>
                    <a:pt x="131" y="105"/>
                  </a:lnTo>
                  <a:lnTo>
                    <a:pt x="145" y="96"/>
                  </a:lnTo>
                  <a:lnTo>
                    <a:pt x="148" y="94"/>
                  </a:lnTo>
                  <a:lnTo>
                    <a:pt x="150" y="90"/>
                  </a:lnTo>
                  <a:lnTo>
                    <a:pt x="152" y="90"/>
                  </a:lnTo>
                  <a:lnTo>
                    <a:pt x="154" y="82"/>
                  </a:lnTo>
                  <a:lnTo>
                    <a:pt x="156" y="80"/>
                  </a:lnTo>
                  <a:lnTo>
                    <a:pt x="158" y="75"/>
                  </a:lnTo>
                  <a:lnTo>
                    <a:pt x="158" y="73"/>
                  </a:lnTo>
                  <a:lnTo>
                    <a:pt x="162" y="73"/>
                  </a:lnTo>
                  <a:lnTo>
                    <a:pt x="162" y="69"/>
                  </a:lnTo>
                  <a:lnTo>
                    <a:pt x="165" y="67"/>
                  </a:lnTo>
                  <a:lnTo>
                    <a:pt x="167" y="63"/>
                  </a:lnTo>
                  <a:lnTo>
                    <a:pt x="164" y="63"/>
                  </a:lnTo>
                  <a:lnTo>
                    <a:pt x="164" y="61"/>
                  </a:lnTo>
                  <a:lnTo>
                    <a:pt x="162" y="61"/>
                  </a:lnTo>
                  <a:lnTo>
                    <a:pt x="158" y="63"/>
                  </a:lnTo>
                  <a:lnTo>
                    <a:pt x="148" y="61"/>
                  </a:lnTo>
                  <a:lnTo>
                    <a:pt x="143" y="59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5" y="65"/>
                  </a:lnTo>
                  <a:lnTo>
                    <a:pt x="135" y="67"/>
                  </a:lnTo>
                  <a:lnTo>
                    <a:pt x="131" y="67"/>
                  </a:lnTo>
                  <a:lnTo>
                    <a:pt x="127" y="67"/>
                  </a:lnTo>
                  <a:lnTo>
                    <a:pt x="127" y="69"/>
                  </a:lnTo>
                  <a:lnTo>
                    <a:pt x="124" y="69"/>
                  </a:lnTo>
                  <a:lnTo>
                    <a:pt x="124" y="71"/>
                  </a:lnTo>
                  <a:lnTo>
                    <a:pt x="122" y="71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4" y="71"/>
                  </a:lnTo>
                  <a:lnTo>
                    <a:pt x="114" y="69"/>
                  </a:lnTo>
                  <a:lnTo>
                    <a:pt x="116" y="65"/>
                  </a:lnTo>
                  <a:lnTo>
                    <a:pt x="116" y="63"/>
                  </a:lnTo>
                  <a:lnTo>
                    <a:pt x="112" y="59"/>
                  </a:lnTo>
                  <a:lnTo>
                    <a:pt x="110" y="50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08" y="38"/>
                  </a:lnTo>
                  <a:lnTo>
                    <a:pt x="106" y="40"/>
                  </a:lnTo>
                  <a:lnTo>
                    <a:pt x="105" y="38"/>
                  </a:lnTo>
                  <a:lnTo>
                    <a:pt x="103" y="37"/>
                  </a:lnTo>
                  <a:lnTo>
                    <a:pt x="101" y="38"/>
                  </a:lnTo>
                  <a:lnTo>
                    <a:pt x="97" y="37"/>
                  </a:lnTo>
                  <a:lnTo>
                    <a:pt x="99" y="33"/>
                  </a:lnTo>
                  <a:lnTo>
                    <a:pt x="95" y="31"/>
                  </a:lnTo>
                  <a:lnTo>
                    <a:pt x="95" y="29"/>
                  </a:lnTo>
                  <a:lnTo>
                    <a:pt x="93" y="29"/>
                  </a:lnTo>
                  <a:lnTo>
                    <a:pt x="95" y="33"/>
                  </a:lnTo>
                  <a:lnTo>
                    <a:pt x="91" y="35"/>
                  </a:lnTo>
                  <a:lnTo>
                    <a:pt x="89" y="35"/>
                  </a:lnTo>
                  <a:lnTo>
                    <a:pt x="97" y="23"/>
                  </a:lnTo>
                  <a:lnTo>
                    <a:pt x="97" y="19"/>
                  </a:lnTo>
                  <a:lnTo>
                    <a:pt x="95" y="17"/>
                  </a:lnTo>
                  <a:lnTo>
                    <a:pt x="95" y="16"/>
                  </a:lnTo>
                  <a:lnTo>
                    <a:pt x="93" y="14"/>
                  </a:lnTo>
                  <a:lnTo>
                    <a:pt x="91" y="14"/>
                  </a:lnTo>
                  <a:lnTo>
                    <a:pt x="91" y="12"/>
                  </a:lnTo>
                  <a:lnTo>
                    <a:pt x="91" y="8"/>
                  </a:lnTo>
                  <a:lnTo>
                    <a:pt x="89" y="8"/>
                  </a:lnTo>
                  <a:lnTo>
                    <a:pt x="89" y="10"/>
                  </a:lnTo>
                  <a:lnTo>
                    <a:pt x="85" y="8"/>
                  </a:lnTo>
                  <a:lnTo>
                    <a:pt x="85" y="10"/>
                  </a:lnTo>
                  <a:lnTo>
                    <a:pt x="84" y="8"/>
                  </a:lnTo>
                  <a:lnTo>
                    <a:pt x="80" y="8"/>
                  </a:lnTo>
                  <a:lnTo>
                    <a:pt x="80" y="6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2" y="8"/>
                  </a:lnTo>
                  <a:lnTo>
                    <a:pt x="68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3" y="2"/>
                  </a:lnTo>
                  <a:lnTo>
                    <a:pt x="57" y="2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49" y="0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3" y="8"/>
                  </a:lnTo>
                  <a:lnTo>
                    <a:pt x="17" y="10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5" y="25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5" y="46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4" y="58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7" y="61"/>
                  </a:lnTo>
                  <a:lnTo>
                    <a:pt x="5" y="69"/>
                  </a:lnTo>
                  <a:lnTo>
                    <a:pt x="7" y="69"/>
                  </a:lnTo>
                  <a:lnTo>
                    <a:pt x="9" y="67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4" y="75"/>
                  </a:lnTo>
                  <a:lnTo>
                    <a:pt x="4" y="77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5" y="84"/>
                  </a:lnTo>
                  <a:lnTo>
                    <a:pt x="5" y="86"/>
                  </a:lnTo>
                  <a:lnTo>
                    <a:pt x="5" y="88"/>
                  </a:lnTo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371" name="Freeform 210"/>
            <p:cNvSpPr>
              <a:spLocks/>
            </p:cNvSpPr>
            <p:nvPr/>
          </p:nvSpPr>
          <p:spPr bwMode="gray">
            <a:xfrm>
              <a:off x="1689" y="2821"/>
              <a:ext cx="27" cy="56"/>
            </a:xfrm>
            <a:custGeom>
              <a:avLst/>
              <a:gdLst>
                <a:gd name="T0" fmla="*/ 1 w 47"/>
                <a:gd name="T1" fmla="*/ 0 h 99"/>
                <a:gd name="T2" fmla="*/ 1 w 47"/>
                <a:gd name="T3" fmla="*/ 1 h 99"/>
                <a:gd name="T4" fmla="*/ 1 w 47"/>
                <a:gd name="T5" fmla="*/ 1 h 99"/>
                <a:gd name="T6" fmla="*/ 1 w 47"/>
                <a:gd name="T7" fmla="*/ 1 h 99"/>
                <a:gd name="T8" fmla="*/ 1 w 47"/>
                <a:gd name="T9" fmla="*/ 1 h 99"/>
                <a:gd name="T10" fmla="*/ 1 w 47"/>
                <a:gd name="T11" fmla="*/ 1 h 99"/>
                <a:gd name="T12" fmla="*/ 1 w 47"/>
                <a:gd name="T13" fmla="*/ 1 h 99"/>
                <a:gd name="T14" fmla="*/ 1 w 47"/>
                <a:gd name="T15" fmla="*/ 1 h 99"/>
                <a:gd name="T16" fmla="*/ 1 w 47"/>
                <a:gd name="T17" fmla="*/ 1 h 99"/>
                <a:gd name="T18" fmla="*/ 0 w 47"/>
                <a:gd name="T19" fmla="*/ 1 h 99"/>
                <a:gd name="T20" fmla="*/ 1 w 47"/>
                <a:gd name="T21" fmla="*/ 1 h 99"/>
                <a:gd name="T22" fmla="*/ 1 w 47"/>
                <a:gd name="T23" fmla="*/ 1 h 99"/>
                <a:gd name="T24" fmla="*/ 1 w 47"/>
                <a:gd name="T25" fmla="*/ 1 h 99"/>
                <a:gd name="T26" fmla="*/ 1 w 47"/>
                <a:gd name="T27" fmla="*/ 1 h 99"/>
                <a:gd name="T28" fmla="*/ 1 w 47"/>
                <a:gd name="T29" fmla="*/ 1 h 99"/>
                <a:gd name="T30" fmla="*/ 1 w 47"/>
                <a:gd name="T31" fmla="*/ 1 h 99"/>
                <a:gd name="T32" fmla="*/ 1 w 47"/>
                <a:gd name="T33" fmla="*/ 1 h 99"/>
                <a:gd name="T34" fmla="*/ 1 w 47"/>
                <a:gd name="T35" fmla="*/ 1 h 99"/>
                <a:gd name="T36" fmla="*/ 1 w 47"/>
                <a:gd name="T37" fmla="*/ 1 h 99"/>
                <a:gd name="T38" fmla="*/ 1 w 47"/>
                <a:gd name="T39" fmla="*/ 1 h 99"/>
                <a:gd name="T40" fmla="*/ 1 w 47"/>
                <a:gd name="T41" fmla="*/ 1 h 99"/>
                <a:gd name="T42" fmla="*/ 1 w 47"/>
                <a:gd name="T43" fmla="*/ 1 h 99"/>
                <a:gd name="T44" fmla="*/ 1 w 47"/>
                <a:gd name="T45" fmla="*/ 1 h 99"/>
                <a:gd name="T46" fmla="*/ 1 w 47"/>
                <a:gd name="T47" fmla="*/ 1 h 99"/>
                <a:gd name="T48" fmla="*/ 1 w 47"/>
                <a:gd name="T49" fmla="*/ 1 h 99"/>
                <a:gd name="T50" fmla="*/ 1 w 47"/>
                <a:gd name="T51" fmla="*/ 1 h 99"/>
                <a:gd name="T52" fmla="*/ 1 w 47"/>
                <a:gd name="T53" fmla="*/ 1 h 99"/>
                <a:gd name="T54" fmla="*/ 1 w 47"/>
                <a:gd name="T55" fmla="*/ 1 h 99"/>
                <a:gd name="T56" fmla="*/ 1 w 47"/>
                <a:gd name="T57" fmla="*/ 1 h 99"/>
                <a:gd name="T58" fmla="*/ 1 w 47"/>
                <a:gd name="T59" fmla="*/ 1 h 99"/>
                <a:gd name="T60" fmla="*/ 1 w 47"/>
                <a:gd name="T61" fmla="*/ 1 h 99"/>
                <a:gd name="T62" fmla="*/ 1 w 47"/>
                <a:gd name="T63" fmla="*/ 1 h 99"/>
                <a:gd name="T64" fmla="*/ 1 w 47"/>
                <a:gd name="T65" fmla="*/ 1 h 99"/>
                <a:gd name="T66" fmla="*/ 1 w 47"/>
                <a:gd name="T67" fmla="*/ 1 h 99"/>
                <a:gd name="T68" fmla="*/ 1 w 47"/>
                <a:gd name="T69" fmla="*/ 1 h 99"/>
                <a:gd name="T70" fmla="*/ 1 w 47"/>
                <a:gd name="T71" fmla="*/ 1 h 99"/>
                <a:gd name="T72" fmla="*/ 1 w 47"/>
                <a:gd name="T73" fmla="*/ 1 h 99"/>
                <a:gd name="T74" fmla="*/ 1 w 47"/>
                <a:gd name="T75" fmla="*/ 1 h 99"/>
                <a:gd name="T76" fmla="*/ 1 w 47"/>
                <a:gd name="T77" fmla="*/ 1 h 99"/>
                <a:gd name="T78" fmla="*/ 1 w 47"/>
                <a:gd name="T79" fmla="*/ 1 h 99"/>
                <a:gd name="T80" fmla="*/ 1 w 47"/>
                <a:gd name="T81" fmla="*/ 1 h 99"/>
                <a:gd name="T82" fmla="*/ 1 w 47"/>
                <a:gd name="T83" fmla="*/ 1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7"/>
                <a:gd name="T127" fmla="*/ 0 h 99"/>
                <a:gd name="T128" fmla="*/ 47 w 47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7" h="99">
                  <a:moveTo>
                    <a:pt x="47" y="0"/>
                  </a:moveTo>
                  <a:lnTo>
                    <a:pt x="43" y="1"/>
                  </a:lnTo>
                  <a:lnTo>
                    <a:pt x="38" y="3"/>
                  </a:lnTo>
                  <a:lnTo>
                    <a:pt x="30" y="11"/>
                  </a:lnTo>
                  <a:lnTo>
                    <a:pt x="19" y="15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1" y="34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11" y="47"/>
                  </a:lnTo>
                  <a:lnTo>
                    <a:pt x="17" y="53"/>
                  </a:lnTo>
                  <a:lnTo>
                    <a:pt x="24" y="61"/>
                  </a:lnTo>
                  <a:lnTo>
                    <a:pt x="24" y="64"/>
                  </a:lnTo>
                  <a:lnTo>
                    <a:pt x="26" y="68"/>
                  </a:lnTo>
                  <a:lnTo>
                    <a:pt x="30" y="76"/>
                  </a:lnTo>
                  <a:lnTo>
                    <a:pt x="32" y="76"/>
                  </a:lnTo>
                  <a:lnTo>
                    <a:pt x="30" y="80"/>
                  </a:lnTo>
                  <a:lnTo>
                    <a:pt x="32" y="80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38" y="85"/>
                  </a:lnTo>
                  <a:lnTo>
                    <a:pt x="34" y="85"/>
                  </a:lnTo>
                  <a:lnTo>
                    <a:pt x="34" y="89"/>
                  </a:lnTo>
                  <a:lnTo>
                    <a:pt x="32" y="89"/>
                  </a:lnTo>
                  <a:lnTo>
                    <a:pt x="30" y="91"/>
                  </a:lnTo>
                  <a:lnTo>
                    <a:pt x="28" y="91"/>
                  </a:lnTo>
                  <a:lnTo>
                    <a:pt x="28" y="93"/>
                  </a:lnTo>
                  <a:lnTo>
                    <a:pt x="32" y="95"/>
                  </a:lnTo>
                  <a:lnTo>
                    <a:pt x="34" y="97"/>
                  </a:lnTo>
                  <a:lnTo>
                    <a:pt x="38" y="99"/>
                  </a:lnTo>
                  <a:lnTo>
                    <a:pt x="40" y="97"/>
                  </a:lnTo>
                  <a:lnTo>
                    <a:pt x="40" y="99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72" name="Line 211"/>
            <p:cNvSpPr>
              <a:spLocks noChangeShapeType="1"/>
            </p:cNvSpPr>
            <p:nvPr/>
          </p:nvSpPr>
          <p:spPr bwMode="gray">
            <a:xfrm flipV="1">
              <a:off x="1768" y="2848"/>
              <a:ext cx="1" cy="2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73" name="Freeform 212"/>
            <p:cNvSpPr>
              <a:spLocks/>
            </p:cNvSpPr>
            <p:nvPr/>
          </p:nvSpPr>
          <p:spPr bwMode="gray">
            <a:xfrm>
              <a:off x="1729" y="2842"/>
              <a:ext cx="39" cy="14"/>
            </a:xfrm>
            <a:custGeom>
              <a:avLst/>
              <a:gdLst>
                <a:gd name="T0" fmla="*/ 1 w 68"/>
                <a:gd name="T1" fmla="*/ 1 h 26"/>
                <a:gd name="T2" fmla="*/ 1 w 68"/>
                <a:gd name="T3" fmla="*/ 1 h 26"/>
                <a:gd name="T4" fmla="*/ 1 w 68"/>
                <a:gd name="T5" fmla="*/ 1 h 26"/>
                <a:gd name="T6" fmla="*/ 1 w 68"/>
                <a:gd name="T7" fmla="*/ 1 h 26"/>
                <a:gd name="T8" fmla="*/ 1 w 68"/>
                <a:gd name="T9" fmla="*/ 1 h 26"/>
                <a:gd name="T10" fmla="*/ 1 w 68"/>
                <a:gd name="T11" fmla="*/ 1 h 26"/>
                <a:gd name="T12" fmla="*/ 1 w 68"/>
                <a:gd name="T13" fmla="*/ 1 h 26"/>
                <a:gd name="T14" fmla="*/ 1 w 68"/>
                <a:gd name="T15" fmla="*/ 1 h 26"/>
                <a:gd name="T16" fmla="*/ 1 w 68"/>
                <a:gd name="T17" fmla="*/ 1 h 26"/>
                <a:gd name="T18" fmla="*/ 1 w 68"/>
                <a:gd name="T19" fmla="*/ 1 h 26"/>
                <a:gd name="T20" fmla="*/ 1 w 68"/>
                <a:gd name="T21" fmla="*/ 1 h 26"/>
                <a:gd name="T22" fmla="*/ 1 w 68"/>
                <a:gd name="T23" fmla="*/ 1 h 26"/>
                <a:gd name="T24" fmla="*/ 1 w 68"/>
                <a:gd name="T25" fmla="*/ 1 h 26"/>
                <a:gd name="T26" fmla="*/ 1 w 68"/>
                <a:gd name="T27" fmla="*/ 1 h 26"/>
                <a:gd name="T28" fmla="*/ 1 w 68"/>
                <a:gd name="T29" fmla="*/ 1 h 26"/>
                <a:gd name="T30" fmla="*/ 1 w 68"/>
                <a:gd name="T31" fmla="*/ 1 h 26"/>
                <a:gd name="T32" fmla="*/ 1 w 68"/>
                <a:gd name="T33" fmla="*/ 0 h 26"/>
                <a:gd name="T34" fmla="*/ 0 w 68"/>
                <a:gd name="T35" fmla="*/ 0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"/>
                <a:gd name="T55" fmla="*/ 0 h 26"/>
                <a:gd name="T56" fmla="*/ 68 w 68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" h="26">
                  <a:moveTo>
                    <a:pt x="68" y="11"/>
                  </a:moveTo>
                  <a:lnTo>
                    <a:pt x="63" y="11"/>
                  </a:lnTo>
                  <a:lnTo>
                    <a:pt x="61" y="11"/>
                  </a:lnTo>
                  <a:lnTo>
                    <a:pt x="59" y="13"/>
                  </a:lnTo>
                  <a:lnTo>
                    <a:pt x="57" y="17"/>
                  </a:lnTo>
                  <a:lnTo>
                    <a:pt x="55" y="23"/>
                  </a:lnTo>
                  <a:lnTo>
                    <a:pt x="53" y="25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42" y="21"/>
                  </a:lnTo>
                  <a:lnTo>
                    <a:pt x="40" y="21"/>
                  </a:lnTo>
                  <a:lnTo>
                    <a:pt x="38" y="23"/>
                  </a:lnTo>
                  <a:lnTo>
                    <a:pt x="30" y="23"/>
                  </a:lnTo>
                  <a:lnTo>
                    <a:pt x="23" y="17"/>
                  </a:lnTo>
                  <a:lnTo>
                    <a:pt x="19" y="13"/>
                  </a:lnTo>
                  <a:lnTo>
                    <a:pt x="13" y="7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74" name="Freeform 213"/>
            <p:cNvSpPr>
              <a:spLocks/>
            </p:cNvSpPr>
            <p:nvPr/>
          </p:nvSpPr>
          <p:spPr bwMode="gray">
            <a:xfrm>
              <a:off x="1737" y="2850"/>
              <a:ext cx="31" cy="16"/>
            </a:xfrm>
            <a:custGeom>
              <a:avLst/>
              <a:gdLst>
                <a:gd name="T0" fmla="*/ 1 w 55"/>
                <a:gd name="T1" fmla="*/ 0 h 29"/>
                <a:gd name="T2" fmla="*/ 1 w 55"/>
                <a:gd name="T3" fmla="*/ 0 h 29"/>
                <a:gd name="T4" fmla="*/ 1 w 55"/>
                <a:gd name="T5" fmla="*/ 1 h 29"/>
                <a:gd name="T6" fmla="*/ 1 w 55"/>
                <a:gd name="T7" fmla="*/ 1 h 29"/>
                <a:gd name="T8" fmla="*/ 1 w 55"/>
                <a:gd name="T9" fmla="*/ 1 h 29"/>
                <a:gd name="T10" fmla="*/ 1 w 55"/>
                <a:gd name="T11" fmla="*/ 1 h 29"/>
                <a:gd name="T12" fmla="*/ 1 w 55"/>
                <a:gd name="T13" fmla="*/ 1 h 29"/>
                <a:gd name="T14" fmla="*/ 1 w 55"/>
                <a:gd name="T15" fmla="*/ 1 h 29"/>
                <a:gd name="T16" fmla="*/ 1 w 55"/>
                <a:gd name="T17" fmla="*/ 1 h 29"/>
                <a:gd name="T18" fmla="*/ 1 w 55"/>
                <a:gd name="T19" fmla="*/ 1 h 29"/>
                <a:gd name="T20" fmla="*/ 1 w 55"/>
                <a:gd name="T21" fmla="*/ 1 h 29"/>
                <a:gd name="T22" fmla="*/ 1 w 55"/>
                <a:gd name="T23" fmla="*/ 1 h 29"/>
                <a:gd name="T24" fmla="*/ 1 w 55"/>
                <a:gd name="T25" fmla="*/ 1 h 29"/>
                <a:gd name="T26" fmla="*/ 1 w 55"/>
                <a:gd name="T27" fmla="*/ 1 h 29"/>
                <a:gd name="T28" fmla="*/ 1 w 55"/>
                <a:gd name="T29" fmla="*/ 1 h 29"/>
                <a:gd name="T30" fmla="*/ 1 w 55"/>
                <a:gd name="T31" fmla="*/ 1 h 29"/>
                <a:gd name="T32" fmla="*/ 1 w 55"/>
                <a:gd name="T33" fmla="*/ 1 h 29"/>
                <a:gd name="T34" fmla="*/ 1 w 55"/>
                <a:gd name="T35" fmla="*/ 1 h 29"/>
                <a:gd name="T36" fmla="*/ 1 w 55"/>
                <a:gd name="T37" fmla="*/ 1 h 29"/>
                <a:gd name="T38" fmla="*/ 1 w 55"/>
                <a:gd name="T39" fmla="*/ 1 h 29"/>
                <a:gd name="T40" fmla="*/ 1 w 55"/>
                <a:gd name="T41" fmla="*/ 1 h 29"/>
                <a:gd name="T42" fmla="*/ 1 w 55"/>
                <a:gd name="T43" fmla="*/ 1 h 29"/>
                <a:gd name="T44" fmla="*/ 0 w 55"/>
                <a:gd name="T45" fmla="*/ 1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"/>
                <a:gd name="T70" fmla="*/ 0 h 29"/>
                <a:gd name="T71" fmla="*/ 55 w 55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" h="29">
                  <a:moveTo>
                    <a:pt x="55" y="0"/>
                  </a:moveTo>
                  <a:lnTo>
                    <a:pt x="52" y="0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52" y="15"/>
                  </a:lnTo>
                  <a:lnTo>
                    <a:pt x="52" y="17"/>
                  </a:lnTo>
                  <a:lnTo>
                    <a:pt x="46" y="21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36" y="25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9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4" y="29"/>
                  </a:lnTo>
                  <a:lnTo>
                    <a:pt x="10" y="27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75" name="Freeform 214"/>
            <p:cNvSpPr>
              <a:spLocks/>
            </p:cNvSpPr>
            <p:nvPr/>
          </p:nvSpPr>
          <p:spPr bwMode="auto">
            <a:xfrm>
              <a:off x="1711" y="2877"/>
              <a:ext cx="62" cy="109"/>
            </a:xfrm>
            <a:custGeom>
              <a:avLst/>
              <a:gdLst>
                <a:gd name="T0" fmla="*/ 1 w 110"/>
                <a:gd name="T1" fmla="*/ 1 h 190"/>
                <a:gd name="T2" fmla="*/ 1 w 110"/>
                <a:gd name="T3" fmla="*/ 1 h 190"/>
                <a:gd name="T4" fmla="*/ 1 w 110"/>
                <a:gd name="T5" fmla="*/ 1 h 190"/>
                <a:gd name="T6" fmla="*/ 1 w 110"/>
                <a:gd name="T7" fmla="*/ 1 h 190"/>
                <a:gd name="T8" fmla="*/ 1 w 110"/>
                <a:gd name="T9" fmla="*/ 1 h 190"/>
                <a:gd name="T10" fmla="*/ 1 w 110"/>
                <a:gd name="T11" fmla="*/ 1 h 190"/>
                <a:gd name="T12" fmla="*/ 1 w 110"/>
                <a:gd name="T13" fmla="*/ 1 h 190"/>
                <a:gd name="T14" fmla="*/ 1 w 110"/>
                <a:gd name="T15" fmla="*/ 1 h 190"/>
                <a:gd name="T16" fmla="*/ 1 w 110"/>
                <a:gd name="T17" fmla="*/ 1 h 190"/>
                <a:gd name="T18" fmla="*/ 1 w 110"/>
                <a:gd name="T19" fmla="*/ 1 h 190"/>
                <a:gd name="T20" fmla="*/ 1 w 110"/>
                <a:gd name="T21" fmla="*/ 1 h 190"/>
                <a:gd name="T22" fmla="*/ 1 w 110"/>
                <a:gd name="T23" fmla="*/ 1 h 190"/>
                <a:gd name="T24" fmla="*/ 1 w 110"/>
                <a:gd name="T25" fmla="*/ 1 h 190"/>
                <a:gd name="T26" fmla="*/ 1 w 110"/>
                <a:gd name="T27" fmla="*/ 1 h 190"/>
                <a:gd name="T28" fmla="*/ 1 w 110"/>
                <a:gd name="T29" fmla="*/ 1 h 190"/>
                <a:gd name="T30" fmla="*/ 1 w 110"/>
                <a:gd name="T31" fmla="*/ 1 h 190"/>
                <a:gd name="T32" fmla="*/ 1 w 110"/>
                <a:gd name="T33" fmla="*/ 1 h 190"/>
                <a:gd name="T34" fmla="*/ 1 w 110"/>
                <a:gd name="T35" fmla="*/ 1 h 190"/>
                <a:gd name="T36" fmla="*/ 1 w 110"/>
                <a:gd name="T37" fmla="*/ 1 h 190"/>
                <a:gd name="T38" fmla="*/ 1 w 110"/>
                <a:gd name="T39" fmla="*/ 1 h 190"/>
                <a:gd name="T40" fmla="*/ 1 w 110"/>
                <a:gd name="T41" fmla="*/ 1 h 190"/>
                <a:gd name="T42" fmla="*/ 1 w 110"/>
                <a:gd name="T43" fmla="*/ 1 h 190"/>
                <a:gd name="T44" fmla="*/ 1 w 110"/>
                <a:gd name="T45" fmla="*/ 1 h 190"/>
                <a:gd name="T46" fmla="*/ 1 w 110"/>
                <a:gd name="T47" fmla="*/ 1 h 190"/>
                <a:gd name="T48" fmla="*/ 1 w 110"/>
                <a:gd name="T49" fmla="*/ 1 h 190"/>
                <a:gd name="T50" fmla="*/ 1 w 110"/>
                <a:gd name="T51" fmla="*/ 1 h 190"/>
                <a:gd name="T52" fmla="*/ 1 w 110"/>
                <a:gd name="T53" fmla="*/ 1 h 190"/>
                <a:gd name="T54" fmla="*/ 1 w 110"/>
                <a:gd name="T55" fmla="*/ 1 h 190"/>
                <a:gd name="T56" fmla="*/ 1 w 110"/>
                <a:gd name="T57" fmla="*/ 1 h 190"/>
                <a:gd name="T58" fmla="*/ 1 w 110"/>
                <a:gd name="T59" fmla="*/ 1 h 190"/>
                <a:gd name="T60" fmla="*/ 1 w 110"/>
                <a:gd name="T61" fmla="*/ 1 h 190"/>
                <a:gd name="T62" fmla="*/ 1 w 110"/>
                <a:gd name="T63" fmla="*/ 1 h 190"/>
                <a:gd name="T64" fmla="*/ 1 w 110"/>
                <a:gd name="T65" fmla="*/ 1 h 190"/>
                <a:gd name="T66" fmla="*/ 1 w 110"/>
                <a:gd name="T67" fmla="*/ 1 h 190"/>
                <a:gd name="T68" fmla="*/ 1 w 110"/>
                <a:gd name="T69" fmla="*/ 1 h 190"/>
                <a:gd name="T70" fmla="*/ 1 w 110"/>
                <a:gd name="T71" fmla="*/ 1 h 190"/>
                <a:gd name="T72" fmla="*/ 1 w 110"/>
                <a:gd name="T73" fmla="*/ 1 h 190"/>
                <a:gd name="T74" fmla="*/ 1 w 110"/>
                <a:gd name="T75" fmla="*/ 1 h 190"/>
                <a:gd name="T76" fmla="*/ 1 w 110"/>
                <a:gd name="T77" fmla="*/ 1 h 190"/>
                <a:gd name="T78" fmla="*/ 0 w 110"/>
                <a:gd name="T79" fmla="*/ 0 h 1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"/>
                <a:gd name="T121" fmla="*/ 0 h 190"/>
                <a:gd name="T122" fmla="*/ 110 w 110"/>
                <a:gd name="T123" fmla="*/ 190 h 1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" h="190">
                  <a:moveTo>
                    <a:pt x="64" y="164"/>
                  </a:moveTo>
                  <a:lnTo>
                    <a:pt x="70" y="169"/>
                  </a:lnTo>
                  <a:lnTo>
                    <a:pt x="74" y="173"/>
                  </a:lnTo>
                  <a:lnTo>
                    <a:pt x="76" y="179"/>
                  </a:lnTo>
                  <a:lnTo>
                    <a:pt x="81" y="186"/>
                  </a:lnTo>
                  <a:lnTo>
                    <a:pt x="81" y="190"/>
                  </a:lnTo>
                  <a:lnTo>
                    <a:pt x="85" y="183"/>
                  </a:lnTo>
                  <a:lnTo>
                    <a:pt x="95" y="175"/>
                  </a:lnTo>
                  <a:lnTo>
                    <a:pt x="102" y="175"/>
                  </a:lnTo>
                  <a:lnTo>
                    <a:pt x="104" y="169"/>
                  </a:lnTo>
                  <a:lnTo>
                    <a:pt x="104" y="167"/>
                  </a:lnTo>
                  <a:lnTo>
                    <a:pt x="104" y="164"/>
                  </a:lnTo>
                  <a:lnTo>
                    <a:pt x="106" y="160"/>
                  </a:lnTo>
                  <a:lnTo>
                    <a:pt x="106" y="154"/>
                  </a:lnTo>
                  <a:lnTo>
                    <a:pt x="110" y="150"/>
                  </a:lnTo>
                  <a:lnTo>
                    <a:pt x="108" y="144"/>
                  </a:lnTo>
                  <a:lnTo>
                    <a:pt x="93" y="141"/>
                  </a:lnTo>
                  <a:lnTo>
                    <a:pt x="93" y="139"/>
                  </a:lnTo>
                  <a:lnTo>
                    <a:pt x="89" y="137"/>
                  </a:lnTo>
                  <a:lnTo>
                    <a:pt x="85" y="137"/>
                  </a:lnTo>
                  <a:lnTo>
                    <a:pt x="83" y="139"/>
                  </a:lnTo>
                  <a:lnTo>
                    <a:pt x="80" y="139"/>
                  </a:lnTo>
                  <a:lnTo>
                    <a:pt x="74" y="137"/>
                  </a:lnTo>
                  <a:lnTo>
                    <a:pt x="72" y="137"/>
                  </a:lnTo>
                  <a:lnTo>
                    <a:pt x="70" y="135"/>
                  </a:lnTo>
                  <a:lnTo>
                    <a:pt x="70" y="131"/>
                  </a:lnTo>
                  <a:lnTo>
                    <a:pt x="70" y="129"/>
                  </a:lnTo>
                  <a:lnTo>
                    <a:pt x="68" y="125"/>
                  </a:lnTo>
                  <a:lnTo>
                    <a:pt x="64" y="125"/>
                  </a:lnTo>
                  <a:lnTo>
                    <a:pt x="62" y="122"/>
                  </a:lnTo>
                  <a:lnTo>
                    <a:pt x="62" y="120"/>
                  </a:lnTo>
                  <a:lnTo>
                    <a:pt x="64" y="118"/>
                  </a:lnTo>
                  <a:lnTo>
                    <a:pt x="64" y="116"/>
                  </a:lnTo>
                  <a:lnTo>
                    <a:pt x="62" y="114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2" y="108"/>
                  </a:lnTo>
                  <a:lnTo>
                    <a:pt x="62" y="106"/>
                  </a:lnTo>
                  <a:lnTo>
                    <a:pt x="60" y="104"/>
                  </a:lnTo>
                  <a:lnTo>
                    <a:pt x="62" y="101"/>
                  </a:lnTo>
                  <a:lnTo>
                    <a:pt x="60" y="99"/>
                  </a:lnTo>
                  <a:lnTo>
                    <a:pt x="57" y="99"/>
                  </a:lnTo>
                  <a:lnTo>
                    <a:pt x="55" y="95"/>
                  </a:lnTo>
                  <a:lnTo>
                    <a:pt x="57" y="93"/>
                  </a:lnTo>
                  <a:lnTo>
                    <a:pt x="59" y="91"/>
                  </a:lnTo>
                  <a:lnTo>
                    <a:pt x="55" y="89"/>
                  </a:lnTo>
                  <a:lnTo>
                    <a:pt x="51" y="85"/>
                  </a:lnTo>
                  <a:lnTo>
                    <a:pt x="51" y="83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7" y="76"/>
                  </a:lnTo>
                  <a:lnTo>
                    <a:pt x="57" y="72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49" y="76"/>
                  </a:lnTo>
                  <a:lnTo>
                    <a:pt x="47" y="76"/>
                  </a:lnTo>
                  <a:lnTo>
                    <a:pt x="43" y="72"/>
                  </a:lnTo>
                  <a:lnTo>
                    <a:pt x="40" y="70"/>
                  </a:lnTo>
                  <a:lnTo>
                    <a:pt x="38" y="70"/>
                  </a:lnTo>
                  <a:lnTo>
                    <a:pt x="34" y="66"/>
                  </a:lnTo>
                  <a:lnTo>
                    <a:pt x="32" y="63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4" y="55"/>
                  </a:lnTo>
                  <a:lnTo>
                    <a:pt x="22" y="53"/>
                  </a:lnTo>
                  <a:lnTo>
                    <a:pt x="24" y="49"/>
                  </a:lnTo>
                  <a:lnTo>
                    <a:pt x="28" y="51"/>
                  </a:lnTo>
                  <a:lnTo>
                    <a:pt x="41" y="43"/>
                  </a:lnTo>
                  <a:lnTo>
                    <a:pt x="43" y="42"/>
                  </a:lnTo>
                  <a:lnTo>
                    <a:pt x="45" y="36"/>
                  </a:lnTo>
                  <a:lnTo>
                    <a:pt x="41" y="32"/>
                  </a:lnTo>
                  <a:lnTo>
                    <a:pt x="40" y="30"/>
                  </a:lnTo>
                  <a:lnTo>
                    <a:pt x="36" y="24"/>
                  </a:lnTo>
                  <a:lnTo>
                    <a:pt x="32" y="19"/>
                  </a:lnTo>
                  <a:lnTo>
                    <a:pt x="26" y="15"/>
                  </a:lnTo>
                  <a:lnTo>
                    <a:pt x="24" y="1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0" y="0"/>
                  </a:lnTo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376" name="Freeform 215"/>
            <p:cNvSpPr>
              <a:spLocks/>
            </p:cNvSpPr>
            <p:nvPr/>
          </p:nvSpPr>
          <p:spPr bwMode="auto">
            <a:xfrm>
              <a:off x="1694" y="2964"/>
              <a:ext cx="53" cy="83"/>
            </a:xfrm>
            <a:custGeom>
              <a:avLst/>
              <a:gdLst>
                <a:gd name="T0" fmla="*/ 1 w 93"/>
                <a:gd name="T1" fmla="*/ 1 h 147"/>
                <a:gd name="T2" fmla="*/ 1 w 93"/>
                <a:gd name="T3" fmla="*/ 1 h 147"/>
                <a:gd name="T4" fmla="*/ 1 w 93"/>
                <a:gd name="T5" fmla="*/ 1 h 147"/>
                <a:gd name="T6" fmla="*/ 1 w 93"/>
                <a:gd name="T7" fmla="*/ 1 h 147"/>
                <a:gd name="T8" fmla="*/ 1 w 93"/>
                <a:gd name="T9" fmla="*/ 1 h 147"/>
                <a:gd name="T10" fmla="*/ 1 w 93"/>
                <a:gd name="T11" fmla="*/ 1 h 147"/>
                <a:gd name="T12" fmla="*/ 1 w 93"/>
                <a:gd name="T13" fmla="*/ 1 h 147"/>
                <a:gd name="T14" fmla="*/ 1 w 93"/>
                <a:gd name="T15" fmla="*/ 1 h 147"/>
                <a:gd name="T16" fmla="*/ 1 w 93"/>
                <a:gd name="T17" fmla="*/ 1 h 147"/>
                <a:gd name="T18" fmla="*/ 1 w 93"/>
                <a:gd name="T19" fmla="*/ 1 h 147"/>
                <a:gd name="T20" fmla="*/ 1 w 93"/>
                <a:gd name="T21" fmla="*/ 1 h 147"/>
                <a:gd name="T22" fmla="*/ 1 w 93"/>
                <a:gd name="T23" fmla="*/ 1 h 147"/>
                <a:gd name="T24" fmla="*/ 1 w 93"/>
                <a:gd name="T25" fmla="*/ 1 h 147"/>
                <a:gd name="T26" fmla="*/ 1 w 93"/>
                <a:gd name="T27" fmla="*/ 1 h 147"/>
                <a:gd name="T28" fmla="*/ 1 w 93"/>
                <a:gd name="T29" fmla="*/ 1 h 147"/>
                <a:gd name="T30" fmla="*/ 1 w 93"/>
                <a:gd name="T31" fmla="*/ 1 h 147"/>
                <a:gd name="T32" fmla="*/ 1 w 93"/>
                <a:gd name="T33" fmla="*/ 1 h 147"/>
                <a:gd name="T34" fmla="*/ 1 w 93"/>
                <a:gd name="T35" fmla="*/ 1 h 147"/>
                <a:gd name="T36" fmla="*/ 1 w 93"/>
                <a:gd name="T37" fmla="*/ 1 h 147"/>
                <a:gd name="T38" fmla="*/ 1 w 93"/>
                <a:gd name="T39" fmla="*/ 1 h 147"/>
                <a:gd name="T40" fmla="*/ 1 w 93"/>
                <a:gd name="T41" fmla="*/ 1 h 147"/>
                <a:gd name="T42" fmla="*/ 1 w 93"/>
                <a:gd name="T43" fmla="*/ 1 h 147"/>
                <a:gd name="T44" fmla="*/ 0 w 93"/>
                <a:gd name="T45" fmla="*/ 1 h 147"/>
                <a:gd name="T46" fmla="*/ 1 w 93"/>
                <a:gd name="T47" fmla="*/ 1 h 147"/>
                <a:gd name="T48" fmla="*/ 1 w 93"/>
                <a:gd name="T49" fmla="*/ 1 h 147"/>
                <a:gd name="T50" fmla="*/ 1 w 93"/>
                <a:gd name="T51" fmla="*/ 1 h 147"/>
                <a:gd name="T52" fmla="*/ 1 w 93"/>
                <a:gd name="T53" fmla="*/ 1 h 147"/>
                <a:gd name="T54" fmla="*/ 1 w 93"/>
                <a:gd name="T55" fmla="*/ 1 h 147"/>
                <a:gd name="T56" fmla="*/ 1 w 93"/>
                <a:gd name="T57" fmla="*/ 1 h 147"/>
                <a:gd name="T58" fmla="*/ 1 w 93"/>
                <a:gd name="T59" fmla="*/ 1 h 147"/>
                <a:gd name="T60" fmla="*/ 1 w 93"/>
                <a:gd name="T61" fmla="*/ 1 h 147"/>
                <a:gd name="T62" fmla="*/ 1 w 93"/>
                <a:gd name="T63" fmla="*/ 1 h 147"/>
                <a:gd name="T64" fmla="*/ 1 w 93"/>
                <a:gd name="T65" fmla="*/ 1 h 147"/>
                <a:gd name="T66" fmla="*/ 1 w 93"/>
                <a:gd name="T67" fmla="*/ 1 h 147"/>
                <a:gd name="T68" fmla="*/ 1 w 93"/>
                <a:gd name="T69" fmla="*/ 0 h 147"/>
                <a:gd name="T70" fmla="*/ 1 w 93"/>
                <a:gd name="T71" fmla="*/ 1 h 147"/>
                <a:gd name="T72" fmla="*/ 1 w 93"/>
                <a:gd name="T73" fmla="*/ 1 h 147"/>
                <a:gd name="T74" fmla="*/ 1 w 93"/>
                <a:gd name="T75" fmla="*/ 1 h 147"/>
                <a:gd name="T76" fmla="*/ 1 w 93"/>
                <a:gd name="T77" fmla="*/ 1 h 1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3"/>
                <a:gd name="T118" fmla="*/ 0 h 147"/>
                <a:gd name="T119" fmla="*/ 93 w 93"/>
                <a:gd name="T120" fmla="*/ 147 h 1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3" h="147">
                  <a:moveTo>
                    <a:pt x="34" y="147"/>
                  </a:moveTo>
                  <a:lnTo>
                    <a:pt x="40" y="143"/>
                  </a:lnTo>
                  <a:lnTo>
                    <a:pt x="44" y="139"/>
                  </a:lnTo>
                  <a:lnTo>
                    <a:pt x="42" y="137"/>
                  </a:lnTo>
                  <a:lnTo>
                    <a:pt x="42" y="133"/>
                  </a:lnTo>
                  <a:lnTo>
                    <a:pt x="44" y="132"/>
                  </a:lnTo>
                  <a:lnTo>
                    <a:pt x="51" y="132"/>
                  </a:lnTo>
                  <a:lnTo>
                    <a:pt x="53" y="130"/>
                  </a:lnTo>
                  <a:lnTo>
                    <a:pt x="55" y="128"/>
                  </a:lnTo>
                  <a:lnTo>
                    <a:pt x="57" y="130"/>
                  </a:lnTo>
                  <a:lnTo>
                    <a:pt x="57" y="132"/>
                  </a:lnTo>
                  <a:lnTo>
                    <a:pt x="57" y="133"/>
                  </a:lnTo>
                  <a:lnTo>
                    <a:pt x="59" y="133"/>
                  </a:lnTo>
                  <a:lnTo>
                    <a:pt x="61" y="133"/>
                  </a:lnTo>
                  <a:lnTo>
                    <a:pt x="61" y="132"/>
                  </a:lnTo>
                  <a:lnTo>
                    <a:pt x="59" y="130"/>
                  </a:lnTo>
                  <a:lnTo>
                    <a:pt x="61" y="126"/>
                  </a:lnTo>
                  <a:lnTo>
                    <a:pt x="59" y="124"/>
                  </a:lnTo>
                  <a:lnTo>
                    <a:pt x="57" y="126"/>
                  </a:lnTo>
                  <a:lnTo>
                    <a:pt x="51" y="126"/>
                  </a:lnTo>
                  <a:lnTo>
                    <a:pt x="49" y="124"/>
                  </a:lnTo>
                  <a:lnTo>
                    <a:pt x="51" y="120"/>
                  </a:lnTo>
                  <a:lnTo>
                    <a:pt x="44" y="116"/>
                  </a:lnTo>
                  <a:lnTo>
                    <a:pt x="44" y="114"/>
                  </a:lnTo>
                  <a:lnTo>
                    <a:pt x="40" y="109"/>
                  </a:lnTo>
                  <a:lnTo>
                    <a:pt x="38" y="107"/>
                  </a:lnTo>
                  <a:lnTo>
                    <a:pt x="34" y="107"/>
                  </a:lnTo>
                  <a:lnTo>
                    <a:pt x="32" y="105"/>
                  </a:lnTo>
                  <a:lnTo>
                    <a:pt x="30" y="105"/>
                  </a:lnTo>
                  <a:lnTo>
                    <a:pt x="29" y="107"/>
                  </a:lnTo>
                  <a:lnTo>
                    <a:pt x="25" y="107"/>
                  </a:lnTo>
                  <a:lnTo>
                    <a:pt x="27" y="103"/>
                  </a:lnTo>
                  <a:lnTo>
                    <a:pt x="25" y="101"/>
                  </a:lnTo>
                  <a:lnTo>
                    <a:pt x="23" y="95"/>
                  </a:lnTo>
                  <a:lnTo>
                    <a:pt x="23" y="92"/>
                  </a:lnTo>
                  <a:lnTo>
                    <a:pt x="17" y="93"/>
                  </a:lnTo>
                  <a:lnTo>
                    <a:pt x="17" y="97"/>
                  </a:lnTo>
                  <a:lnTo>
                    <a:pt x="15" y="97"/>
                  </a:lnTo>
                  <a:lnTo>
                    <a:pt x="13" y="97"/>
                  </a:lnTo>
                  <a:lnTo>
                    <a:pt x="6" y="95"/>
                  </a:lnTo>
                  <a:lnTo>
                    <a:pt x="2" y="93"/>
                  </a:lnTo>
                  <a:lnTo>
                    <a:pt x="2" y="92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3" y="40"/>
                  </a:lnTo>
                  <a:lnTo>
                    <a:pt x="15" y="38"/>
                  </a:lnTo>
                  <a:lnTo>
                    <a:pt x="15" y="32"/>
                  </a:lnTo>
                  <a:lnTo>
                    <a:pt x="15" y="27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32" y="21"/>
                  </a:lnTo>
                  <a:lnTo>
                    <a:pt x="36" y="21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6" y="8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63" y="10"/>
                  </a:lnTo>
                  <a:lnTo>
                    <a:pt x="70" y="15"/>
                  </a:lnTo>
                  <a:lnTo>
                    <a:pt x="78" y="12"/>
                  </a:lnTo>
                  <a:lnTo>
                    <a:pt x="82" y="8"/>
                  </a:lnTo>
                  <a:lnTo>
                    <a:pt x="88" y="12"/>
                  </a:lnTo>
                  <a:lnTo>
                    <a:pt x="93" y="12"/>
                  </a:lnTo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377" name="Freeform 216"/>
            <p:cNvSpPr>
              <a:spLocks/>
            </p:cNvSpPr>
            <p:nvPr/>
          </p:nvSpPr>
          <p:spPr bwMode="auto">
            <a:xfrm>
              <a:off x="1699" y="3153"/>
              <a:ext cx="31" cy="115"/>
            </a:xfrm>
            <a:custGeom>
              <a:avLst/>
              <a:gdLst>
                <a:gd name="T0" fmla="*/ 1 w 55"/>
                <a:gd name="T1" fmla="*/ 1 h 202"/>
                <a:gd name="T2" fmla="*/ 1 w 55"/>
                <a:gd name="T3" fmla="*/ 1 h 202"/>
                <a:gd name="T4" fmla="*/ 1 w 55"/>
                <a:gd name="T5" fmla="*/ 1 h 202"/>
                <a:gd name="T6" fmla="*/ 1 w 55"/>
                <a:gd name="T7" fmla="*/ 1 h 202"/>
                <a:gd name="T8" fmla="*/ 1 w 55"/>
                <a:gd name="T9" fmla="*/ 1 h 202"/>
                <a:gd name="T10" fmla="*/ 1 w 55"/>
                <a:gd name="T11" fmla="*/ 1 h 202"/>
                <a:gd name="T12" fmla="*/ 1 w 55"/>
                <a:gd name="T13" fmla="*/ 1 h 202"/>
                <a:gd name="T14" fmla="*/ 1 w 55"/>
                <a:gd name="T15" fmla="*/ 1 h 202"/>
                <a:gd name="T16" fmla="*/ 1 w 55"/>
                <a:gd name="T17" fmla="*/ 1 h 202"/>
                <a:gd name="T18" fmla="*/ 1 w 55"/>
                <a:gd name="T19" fmla="*/ 1 h 202"/>
                <a:gd name="T20" fmla="*/ 1 w 55"/>
                <a:gd name="T21" fmla="*/ 1 h 202"/>
                <a:gd name="T22" fmla="*/ 1 w 55"/>
                <a:gd name="T23" fmla="*/ 1 h 202"/>
                <a:gd name="T24" fmla="*/ 1 w 55"/>
                <a:gd name="T25" fmla="*/ 1 h 202"/>
                <a:gd name="T26" fmla="*/ 1 w 55"/>
                <a:gd name="T27" fmla="*/ 1 h 202"/>
                <a:gd name="T28" fmla="*/ 1 w 55"/>
                <a:gd name="T29" fmla="*/ 1 h 202"/>
                <a:gd name="T30" fmla="*/ 1 w 55"/>
                <a:gd name="T31" fmla="*/ 1 h 202"/>
                <a:gd name="T32" fmla="*/ 1 w 55"/>
                <a:gd name="T33" fmla="*/ 1 h 202"/>
                <a:gd name="T34" fmla="*/ 1 w 55"/>
                <a:gd name="T35" fmla="*/ 1 h 202"/>
                <a:gd name="T36" fmla="*/ 1 w 55"/>
                <a:gd name="T37" fmla="*/ 1 h 202"/>
                <a:gd name="T38" fmla="*/ 1 w 55"/>
                <a:gd name="T39" fmla="*/ 1 h 202"/>
                <a:gd name="T40" fmla="*/ 1 w 55"/>
                <a:gd name="T41" fmla="*/ 1 h 202"/>
                <a:gd name="T42" fmla="*/ 1 w 55"/>
                <a:gd name="T43" fmla="*/ 1 h 202"/>
                <a:gd name="T44" fmla="*/ 0 w 55"/>
                <a:gd name="T45" fmla="*/ 1 h 202"/>
                <a:gd name="T46" fmla="*/ 1 w 55"/>
                <a:gd name="T47" fmla="*/ 1 h 202"/>
                <a:gd name="T48" fmla="*/ 1 w 55"/>
                <a:gd name="T49" fmla="*/ 1 h 202"/>
                <a:gd name="T50" fmla="*/ 1 w 55"/>
                <a:gd name="T51" fmla="*/ 1 h 202"/>
                <a:gd name="T52" fmla="*/ 1 w 55"/>
                <a:gd name="T53" fmla="*/ 1 h 202"/>
                <a:gd name="T54" fmla="*/ 1 w 55"/>
                <a:gd name="T55" fmla="*/ 1 h 202"/>
                <a:gd name="T56" fmla="*/ 1 w 55"/>
                <a:gd name="T57" fmla="*/ 1 h 202"/>
                <a:gd name="T58" fmla="*/ 1 w 55"/>
                <a:gd name="T59" fmla="*/ 1 h 202"/>
                <a:gd name="T60" fmla="*/ 1 w 55"/>
                <a:gd name="T61" fmla="*/ 1 h 202"/>
                <a:gd name="T62" fmla="*/ 1 w 55"/>
                <a:gd name="T63" fmla="*/ 1 h 202"/>
                <a:gd name="T64" fmla="*/ 1 w 55"/>
                <a:gd name="T65" fmla="*/ 1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"/>
                <a:gd name="T100" fmla="*/ 0 h 202"/>
                <a:gd name="T101" fmla="*/ 55 w 55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" h="202">
                  <a:moveTo>
                    <a:pt x="55" y="0"/>
                  </a:moveTo>
                  <a:lnTo>
                    <a:pt x="51" y="7"/>
                  </a:lnTo>
                  <a:lnTo>
                    <a:pt x="40" y="13"/>
                  </a:lnTo>
                  <a:lnTo>
                    <a:pt x="40" y="17"/>
                  </a:lnTo>
                  <a:lnTo>
                    <a:pt x="41" y="21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40" y="36"/>
                  </a:lnTo>
                  <a:lnTo>
                    <a:pt x="45" y="38"/>
                  </a:lnTo>
                  <a:lnTo>
                    <a:pt x="51" y="38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3" y="40"/>
                  </a:lnTo>
                  <a:lnTo>
                    <a:pt x="51" y="43"/>
                  </a:lnTo>
                  <a:lnTo>
                    <a:pt x="49" y="43"/>
                  </a:lnTo>
                  <a:lnTo>
                    <a:pt x="40" y="42"/>
                  </a:lnTo>
                  <a:lnTo>
                    <a:pt x="34" y="45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8" y="53"/>
                  </a:lnTo>
                  <a:lnTo>
                    <a:pt x="28" y="55"/>
                  </a:lnTo>
                  <a:lnTo>
                    <a:pt x="21" y="57"/>
                  </a:lnTo>
                  <a:lnTo>
                    <a:pt x="19" y="59"/>
                  </a:lnTo>
                  <a:lnTo>
                    <a:pt x="21" y="61"/>
                  </a:lnTo>
                  <a:lnTo>
                    <a:pt x="19" y="66"/>
                  </a:lnTo>
                  <a:lnTo>
                    <a:pt x="15" y="72"/>
                  </a:lnTo>
                  <a:lnTo>
                    <a:pt x="13" y="76"/>
                  </a:lnTo>
                  <a:lnTo>
                    <a:pt x="13" y="82"/>
                  </a:lnTo>
                  <a:lnTo>
                    <a:pt x="13" y="83"/>
                  </a:lnTo>
                  <a:lnTo>
                    <a:pt x="11" y="87"/>
                  </a:lnTo>
                  <a:lnTo>
                    <a:pt x="5" y="95"/>
                  </a:lnTo>
                  <a:lnTo>
                    <a:pt x="5" y="97"/>
                  </a:lnTo>
                  <a:lnTo>
                    <a:pt x="11" y="99"/>
                  </a:lnTo>
                  <a:lnTo>
                    <a:pt x="17" y="95"/>
                  </a:lnTo>
                  <a:lnTo>
                    <a:pt x="19" y="97"/>
                  </a:lnTo>
                  <a:lnTo>
                    <a:pt x="19" y="101"/>
                  </a:lnTo>
                  <a:lnTo>
                    <a:pt x="17" y="103"/>
                  </a:lnTo>
                  <a:lnTo>
                    <a:pt x="13" y="106"/>
                  </a:lnTo>
                  <a:lnTo>
                    <a:pt x="7" y="108"/>
                  </a:lnTo>
                  <a:lnTo>
                    <a:pt x="1" y="108"/>
                  </a:lnTo>
                  <a:lnTo>
                    <a:pt x="0" y="110"/>
                  </a:lnTo>
                  <a:lnTo>
                    <a:pt x="5" y="116"/>
                  </a:lnTo>
                  <a:lnTo>
                    <a:pt x="9" y="118"/>
                  </a:lnTo>
                  <a:lnTo>
                    <a:pt x="11" y="123"/>
                  </a:lnTo>
                  <a:lnTo>
                    <a:pt x="11" y="125"/>
                  </a:lnTo>
                  <a:lnTo>
                    <a:pt x="9" y="125"/>
                  </a:lnTo>
                  <a:lnTo>
                    <a:pt x="7" y="125"/>
                  </a:lnTo>
                  <a:lnTo>
                    <a:pt x="5" y="129"/>
                  </a:lnTo>
                  <a:lnTo>
                    <a:pt x="5" y="137"/>
                  </a:lnTo>
                  <a:lnTo>
                    <a:pt x="3" y="141"/>
                  </a:lnTo>
                  <a:lnTo>
                    <a:pt x="7" y="146"/>
                  </a:lnTo>
                  <a:lnTo>
                    <a:pt x="9" y="150"/>
                  </a:lnTo>
                  <a:lnTo>
                    <a:pt x="13" y="152"/>
                  </a:lnTo>
                  <a:lnTo>
                    <a:pt x="15" y="158"/>
                  </a:lnTo>
                  <a:lnTo>
                    <a:pt x="17" y="160"/>
                  </a:lnTo>
                  <a:lnTo>
                    <a:pt x="15" y="162"/>
                  </a:lnTo>
                  <a:lnTo>
                    <a:pt x="13" y="167"/>
                  </a:lnTo>
                  <a:lnTo>
                    <a:pt x="13" y="171"/>
                  </a:lnTo>
                  <a:lnTo>
                    <a:pt x="15" y="173"/>
                  </a:lnTo>
                  <a:lnTo>
                    <a:pt x="21" y="190"/>
                  </a:lnTo>
                  <a:lnTo>
                    <a:pt x="28" y="198"/>
                  </a:lnTo>
                  <a:lnTo>
                    <a:pt x="30" y="202"/>
                  </a:lnTo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378" name="Freeform 217"/>
            <p:cNvSpPr>
              <a:spLocks/>
            </p:cNvSpPr>
            <p:nvPr/>
          </p:nvSpPr>
          <p:spPr bwMode="auto">
            <a:xfrm>
              <a:off x="1683" y="3047"/>
              <a:ext cx="47" cy="106"/>
            </a:xfrm>
            <a:custGeom>
              <a:avLst/>
              <a:gdLst>
                <a:gd name="T0" fmla="*/ 1 w 84"/>
                <a:gd name="T1" fmla="*/ 1 h 187"/>
                <a:gd name="T2" fmla="*/ 1 w 84"/>
                <a:gd name="T3" fmla="*/ 1 h 187"/>
                <a:gd name="T4" fmla="*/ 1 w 84"/>
                <a:gd name="T5" fmla="*/ 1 h 187"/>
                <a:gd name="T6" fmla="*/ 1 w 84"/>
                <a:gd name="T7" fmla="*/ 1 h 187"/>
                <a:gd name="T8" fmla="*/ 1 w 84"/>
                <a:gd name="T9" fmla="*/ 1 h 187"/>
                <a:gd name="T10" fmla="*/ 1 w 84"/>
                <a:gd name="T11" fmla="*/ 1 h 187"/>
                <a:gd name="T12" fmla="*/ 1 w 84"/>
                <a:gd name="T13" fmla="*/ 1 h 187"/>
                <a:gd name="T14" fmla="*/ 1 w 84"/>
                <a:gd name="T15" fmla="*/ 1 h 187"/>
                <a:gd name="T16" fmla="*/ 1 w 84"/>
                <a:gd name="T17" fmla="*/ 1 h 187"/>
                <a:gd name="T18" fmla="*/ 0 w 84"/>
                <a:gd name="T19" fmla="*/ 1 h 187"/>
                <a:gd name="T20" fmla="*/ 1 w 84"/>
                <a:gd name="T21" fmla="*/ 1 h 187"/>
                <a:gd name="T22" fmla="*/ 1 w 84"/>
                <a:gd name="T23" fmla="*/ 1 h 187"/>
                <a:gd name="T24" fmla="*/ 1 w 84"/>
                <a:gd name="T25" fmla="*/ 1 h 187"/>
                <a:gd name="T26" fmla="*/ 1 w 84"/>
                <a:gd name="T27" fmla="*/ 1 h 187"/>
                <a:gd name="T28" fmla="*/ 1 w 84"/>
                <a:gd name="T29" fmla="*/ 1 h 187"/>
                <a:gd name="T30" fmla="*/ 1 w 84"/>
                <a:gd name="T31" fmla="*/ 1 h 187"/>
                <a:gd name="T32" fmla="*/ 1 w 84"/>
                <a:gd name="T33" fmla="*/ 1 h 187"/>
                <a:gd name="T34" fmla="*/ 1 w 84"/>
                <a:gd name="T35" fmla="*/ 1 h 187"/>
                <a:gd name="T36" fmla="*/ 1 w 84"/>
                <a:gd name="T37" fmla="*/ 1 h 187"/>
                <a:gd name="T38" fmla="*/ 1 w 84"/>
                <a:gd name="T39" fmla="*/ 1 h 187"/>
                <a:gd name="T40" fmla="*/ 1 w 84"/>
                <a:gd name="T41" fmla="*/ 1 h 187"/>
                <a:gd name="T42" fmla="*/ 1 w 84"/>
                <a:gd name="T43" fmla="*/ 1 h 187"/>
                <a:gd name="T44" fmla="*/ 1 w 84"/>
                <a:gd name="T45" fmla="*/ 1 h 187"/>
                <a:gd name="T46" fmla="*/ 1 w 84"/>
                <a:gd name="T47" fmla="*/ 1 h 187"/>
                <a:gd name="T48" fmla="*/ 1 w 84"/>
                <a:gd name="T49" fmla="*/ 1 h 187"/>
                <a:gd name="T50" fmla="*/ 1 w 84"/>
                <a:gd name="T51" fmla="*/ 1 h 187"/>
                <a:gd name="T52" fmla="*/ 1 w 84"/>
                <a:gd name="T53" fmla="*/ 1 h 187"/>
                <a:gd name="T54" fmla="*/ 1 w 84"/>
                <a:gd name="T55" fmla="*/ 1 h 187"/>
                <a:gd name="T56" fmla="*/ 1 w 84"/>
                <a:gd name="T57" fmla="*/ 1 h 187"/>
                <a:gd name="T58" fmla="*/ 1 w 84"/>
                <a:gd name="T59" fmla="*/ 1 h 187"/>
                <a:gd name="T60" fmla="*/ 1 w 84"/>
                <a:gd name="T61" fmla="*/ 1 h 187"/>
                <a:gd name="T62" fmla="*/ 1 w 84"/>
                <a:gd name="T63" fmla="*/ 1 h 187"/>
                <a:gd name="T64" fmla="*/ 1 w 84"/>
                <a:gd name="T65" fmla="*/ 1 h 187"/>
                <a:gd name="T66" fmla="*/ 1 w 84"/>
                <a:gd name="T67" fmla="*/ 1 h 187"/>
                <a:gd name="T68" fmla="*/ 1 w 84"/>
                <a:gd name="T69" fmla="*/ 1 h 187"/>
                <a:gd name="T70" fmla="*/ 1 w 84"/>
                <a:gd name="T71" fmla="*/ 1 h 187"/>
                <a:gd name="T72" fmla="*/ 1 w 84"/>
                <a:gd name="T73" fmla="*/ 1 h 187"/>
                <a:gd name="T74" fmla="*/ 1 w 84"/>
                <a:gd name="T75" fmla="*/ 1 h 1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4"/>
                <a:gd name="T115" fmla="*/ 0 h 187"/>
                <a:gd name="T116" fmla="*/ 84 w 84"/>
                <a:gd name="T117" fmla="*/ 187 h 1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4" h="187">
                  <a:moveTo>
                    <a:pt x="84" y="187"/>
                  </a:moveTo>
                  <a:lnTo>
                    <a:pt x="82" y="183"/>
                  </a:lnTo>
                  <a:lnTo>
                    <a:pt x="78" y="181"/>
                  </a:lnTo>
                  <a:lnTo>
                    <a:pt x="76" y="181"/>
                  </a:lnTo>
                  <a:lnTo>
                    <a:pt x="67" y="181"/>
                  </a:lnTo>
                  <a:lnTo>
                    <a:pt x="61" y="185"/>
                  </a:lnTo>
                  <a:lnTo>
                    <a:pt x="57" y="185"/>
                  </a:lnTo>
                  <a:lnTo>
                    <a:pt x="53" y="183"/>
                  </a:lnTo>
                  <a:lnTo>
                    <a:pt x="46" y="179"/>
                  </a:lnTo>
                  <a:lnTo>
                    <a:pt x="40" y="173"/>
                  </a:lnTo>
                  <a:lnTo>
                    <a:pt x="40" y="171"/>
                  </a:lnTo>
                  <a:lnTo>
                    <a:pt x="32" y="166"/>
                  </a:lnTo>
                  <a:lnTo>
                    <a:pt x="30" y="164"/>
                  </a:lnTo>
                  <a:lnTo>
                    <a:pt x="23" y="162"/>
                  </a:lnTo>
                  <a:lnTo>
                    <a:pt x="23" y="156"/>
                  </a:lnTo>
                  <a:lnTo>
                    <a:pt x="19" y="154"/>
                  </a:lnTo>
                  <a:lnTo>
                    <a:pt x="4" y="147"/>
                  </a:lnTo>
                  <a:lnTo>
                    <a:pt x="2" y="141"/>
                  </a:lnTo>
                  <a:lnTo>
                    <a:pt x="2" y="137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4" y="124"/>
                  </a:lnTo>
                  <a:lnTo>
                    <a:pt x="6" y="120"/>
                  </a:lnTo>
                  <a:lnTo>
                    <a:pt x="8" y="118"/>
                  </a:lnTo>
                  <a:lnTo>
                    <a:pt x="11" y="116"/>
                  </a:lnTo>
                  <a:lnTo>
                    <a:pt x="17" y="116"/>
                  </a:lnTo>
                  <a:lnTo>
                    <a:pt x="27" y="107"/>
                  </a:lnTo>
                  <a:lnTo>
                    <a:pt x="34" y="107"/>
                  </a:lnTo>
                  <a:lnTo>
                    <a:pt x="40" y="105"/>
                  </a:lnTo>
                  <a:lnTo>
                    <a:pt x="46" y="103"/>
                  </a:lnTo>
                  <a:lnTo>
                    <a:pt x="51" y="103"/>
                  </a:lnTo>
                  <a:lnTo>
                    <a:pt x="57" y="103"/>
                  </a:lnTo>
                  <a:lnTo>
                    <a:pt x="59" y="103"/>
                  </a:lnTo>
                  <a:lnTo>
                    <a:pt x="59" y="101"/>
                  </a:lnTo>
                  <a:lnTo>
                    <a:pt x="59" y="97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61" y="91"/>
                  </a:lnTo>
                  <a:lnTo>
                    <a:pt x="63" y="89"/>
                  </a:lnTo>
                  <a:lnTo>
                    <a:pt x="67" y="93"/>
                  </a:lnTo>
                  <a:lnTo>
                    <a:pt x="70" y="93"/>
                  </a:lnTo>
                  <a:lnTo>
                    <a:pt x="70" y="84"/>
                  </a:lnTo>
                  <a:lnTo>
                    <a:pt x="70" y="72"/>
                  </a:lnTo>
                  <a:lnTo>
                    <a:pt x="70" y="67"/>
                  </a:lnTo>
                  <a:lnTo>
                    <a:pt x="67" y="63"/>
                  </a:lnTo>
                  <a:lnTo>
                    <a:pt x="63" y="63"/>
                  </a:lnTo>
                  <a:lnTo>
                    <a:pt x="53" y="70"/>
                  </a:lnTo>
                  <a:lnTo>
                    <a:pt x="51" y="72"/>
                  </a:lnTo>
                  <a:lnTo>
                    <a:pt x="42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34" y="87"/>
                  </a:lnTo>
                  <a:lnTo>
                    <a:pt x="32" y="87"/>
                  </a:lnTo>
                  <a:lnTo>
                    <a:pt x="30" y="87"/>
                  </a:lnTo>
                  <a:lnTo>
                    <a:pt x="29" y="86"/>
                  </a:lnTo>
                  <a:lnTo>
                    <a:pt x="30" y="84"/>
                  </a:lnTo>
                  <a:lnTo>
                    <a:pt x="36" y="82"/>
                  </a:lnTo>
                  <a:lnTo>
                    <a:pt x="36" y="74"/>
                  </a:lnTo>
                  <a:lnTo>
                    <a:pt x="32" y="67"/>
                  </a:lnTo>
                  <a:lnTo>
                    <a:pt x="29" y="65"/>
                  </a:lnTo>
                  <a:lnTo>
                    <a:pt x="29" y="63"/>
                  </a:lnTo>
                  <a:lnTo>
                    <a:pt x="29" y="57"/>
                  </a:lnTo>
                  <a:lnTo>
                    <a:pt x="34" y="55"/>
                  </a:lnTo>
                  <a:lnTo>
                    <a:pt x="42" y="51"/>
                  </a:lnTo>
                  <a:lnTo>
                    <a:pt x="44" y="44"/>
                  </a:lnTo>
                  <a:lnTo>
                    <a:pt x="44" y="42"/>
                  </a:lnTo>
                  <a:lnTo>
                    <a:pt x="50" y="34"/>
                  </a:lnTo>
                  <a:lnTo>
                    <a:pt x="48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51" y="25"/>
                  </a:lnTo>
                  <a:lnTo>
                    <a:pt x="55" y="21"/>
                  </a:lnTo>
                  <a:lnTo>
                    <a:pt x="57" y="15"/>
                  </a:lnTo>
                  <a:lnTo>
                    <a:pt x="57" y="11"/>
                  </a:lnTo>
                  <a:lnTo>
                    <a:pt x="57" y="4"/>
                  </a:lnTo>
                  <a:lnTo>
                    <a:pt x="57" y="2"/>
                  </a:lnTo>
                  <a:lnTo>
                    <a:pt x="55" y="0"/>
                  </a:lnTo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379" name="Freeform 218"/>
            <p:cNvSpPr>
              <a:spLocks/>
            </p:cNvSpPr>
            <p:nvPr/>
          </p:nvSpPr>
          <p:spPr bwMode="gray">
            <a:xfrm>
              <a:off x="1717" y="3268"/>
              <a:ext cx="65" cy="51"/>
            </a:xfrm>
            <a:custGeom>
              <a:avLst/>
              <a:gdLst>
                <a:gd name="T0" fmla="*/ 1 w 116"/>
                <a:gd name="T1" fmla="*/ 1 h 89"/>
                <a:gd name="T2" fmla="*/ 1 w 116"/>
                <a:gd name="T3" fmla="*/ 1 h 89"/>
                <a:gd name="T4" fmla="*/ 1 w 116"/>
                <a:gd name="T5" fmla="*/ 1 h 89"/>
                <a:gd name="T6" fmla="*/ 1 w 116"/>
                <a:gd name="T7" fmla="*/ 1 h 89"/>
                <a:gd name="T8" fmla="*/ 1 w 116"/>
                <a:gd name="T9" fmla="*/ 1 h 89"/>
                <a:gd name="T10" fmla="*/ 1 w 116"/>
                <a:gd name="T11" fmla="*/ 1 h 89"/>
                <a:gd name="T12" fmla="*/ 1 w 116"/>
                <a:gd name="T13" fmla="*/ 1 h 89"/>
                <a:gd name="T14" fmla="*/ 1 w 116"/>
                <a:gd name="T15" fmla="*/ 1 h 89"/>
                <a:gd name="T16" fmla="*/ 1 w 116"/>
                <a:gd name="T17" fmla="*/ 1 h 89"/>
                <a:gd name="T18" fmla="*/ 1 w 116"/>
                <a:gd name="T19" fmla="*/ 1 h 89"/>
                <a:gd name="T20" fmla="*/ 1 w 116"/>
                <a:gd name="T21" fmla="*/ 1 h 89"/>
                <a:gd name="T22" fmla="*/ 1 w 116"/>
                <a:gd name="T23" fmla="*/ 1 h 89"/>
                <a:gd name="T24" fmla="*/ 1 w 116"/>
                <a:gd name="T25" fmla="*/ 1 h 89"/>
                <a:gd name="T26" fmla="*/ 1 w 116"/>
                <a:gd name="T27" fmla="*/ 1 h 89"/>
                <a:gd name="T28" fmla="*/ 1 w 116"/>
                <a:gd name="T29" fmla="*/ 1 h 89"/>
                <a:gd name="T30" fmla="*/ 1 w 116"/>
                <a:gd name="T31" fmla="*/ 1 h 89"/>
                <a:gd name="T32" fmla="*/ 1 w 116"/>
                <a:gd name="T33" fmla="*/ 1 h 89"/>
                <a:gd name="T34" fmla="*/ 1 w 116"/>
                <a:gd name="T35" fmla="*/ 1 h 89"/>
                <a:gd name="T36" fmla="*/ 1 w 116"/>
                <a:gd name="T37" fmla="*/ 1 h 89"/>
                <a:gd name="T38" fmla="*/ 1 w 116"/>
                <a:gd name="T39" fmla="*/ 1 h 89"/>
                <a:gd name="T40" fmla="*/ 1 w 116"/>
                <a:gd name="T41" fmla="*/ 1 h 89"/>
                <a:gd name="T42" fmla="*/ 1 w 116"/>
                <a:gd name="T43" fmla="*/ 1 h 89"/>
                <a:gd name="T44" fmla="*/ 1 w 116"/>
                <a:gd name="T45" fmla="*/ 1 h 89"/>
                <a:gd name="T46" fmla="*/ 1 w 116"/>
                <a:gd name="T47" fmla="*/ 1 h 89"/>
                <a:gd name="T48" fmla="*/ 1 w 116"/>
                <a:gd name="T49" fmla="*/ 1 h 89"/>
                <a:gd name="T50" fmla="*/ 1 w 116"/>
                <a:gd name="T51" fmla="*/ 1 h 89"/>
                <a:gd name="T52" fmla="*/ 1 w 116"/>
                <a:gd name="T53" fmla="*/ 1 h 89"/>
                <a:gd name="T54" fmla="*/ 1 w 116"/>
                <a:gd name="T55" fmla="*/ 1 h 89"/>
                <a:gd name="T56" fmla="*/ 1 w 116"/>
                <a:gd name="T57" fmla="*/ 1 h 89"/>
                <a:gd name="T58" fmla="*/ 1 w 116"/>
                <a:gd name="T59" fmla="*/ 1 h 89"/>
                <a:gd name="T60" fmla="*/ 1 w 116"/>
                <a:gd name="T61" fmla="*/ 1 h 89"/>
                <a:gd name="T62" fmla="*/ 1 w 116"/>
                <a:gd name="T63" fmla="*/ 1 h 89"/>
                <a:gd name="T64" fmla="*/ 1 w 116"/>
                <a:gd name="T65" fmla="*/ 1 h 89"/>
                <a:gd name="T66" fmla="*/ 1 w 116"/>
                <a:gd name="T67" fmla="*/ 1 h 89"/>
                <a:gd name="T68" fmla="*/ 1 w 116"/>
                <a:gd name="T69" fmla="*/ 1 h 89"/>
                <a:gd name="T70" fmla="*/ 1 w 116"/>
                <a:gd name="T71" fmla="*/ 1 h 89"/>
                <a:gd name="T72" fmla="*/ 1 w 116"/>
                <a:gd name="T73" fmla="*/ 1 h 89"/>
                <a:gd name="T74" fmla="*/ 1 w 116"/>
                <a:gd name="T75" fmla="*/ 1 h 89"/>
                <a:gd name="T76" fmla="*/ 1 w 116"/>
                <a:gd name="T77" fmla="*/ 1 h 89"/>
                <a:gd name="T78" fmla="*/ 1 w 116"/>
                <a:gd name="T79" fmla="*/ 1 h 89"/>
                <a:gd name="T80" fmla="*/ 1 w 116"/>
                <a:gd name="T81" fmla="*/ 1 h 89"/>
                <a:gd name="T82" fmla="*/ 1 w 116"/>
                <a:gd name="T83" fmla="*/ 1 h 89"/>
                <a:gd name="T84" fmla="*/ 1 w 116"/>
                <a:gd name="T85" fmla="*/ 1 h 89"/>
                <a:gd name="T86" fmla="*/ 1 w 116"/>
                <a:gd name="T87" fmla="*/ 1 h 89"/>
                <a:gd name="T88" fmla="*/ 1 w 116"/>
                <a:gd name="T89" fmla="*/ 1 h 89"/>
                <a:gd name="T90" fmla="*/ 1 w 116"/>
                <a:gd name="T91" fmla="*/ 1 h 89"/>
                <a:gd name="T92" fmla="*/ 1 w 116"/>
                <a:gd name="T93" fmla="*/ 1 h 89"/>
                <a:gd name="T94" fmla="*/ 1 w 116"/>
                <a:gd name="T95" fmla="*/ 1 h 89"/>
                <a:gd name="T96" fmla="*/ 1 w 116"/>
                <a:gd name="T97" fmla="*/ 1 h 89"/>
                <a:gd name="T98" fmla="*/ 1 w 116"/>
                <a:gd name="T99" fmla="*/ 1 h 89"/>
                <a:gd name="T100" fmla="*/ 0 w 116"/>
                <a:gd name="T101" fmla="*/ 0 h 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6"/>
                <a:gd name="T154" fmla="*/ 0 h 89"/>
                <a:gd name="T155" fmla="*/ 116 w 116"/>
                <a:gd name="T156" fmla="*/ 89 h 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6" h="89">
                  <a:moveTo>
                    <a:pt x="111" y="89"/>
                  </a:moveTo>
                  <a:lnTo>
                    <a:pt x="111" y="85"/>
                  </a:lnTo>
                  <a:lnTo>
                    <a:pt x="109" y="83"/>
                  </a:lnTo>
                  <a:lnTo>
                    <a:pt x="109" y="82"/>
                  </a:lnTo>
                  <a:lnTo>
                    <a:pt x="114" y="78"/>
                  </a:lnTo>
                  <a:lnTo>
                    <a:pt x="116" y="78"/>
                  </a:lnTo>
                  <a:lnTo>
                    <a:pt x="114" y="74"/>
                  </a:lnTo>
                  <a:lnTo>
                    <a:pt x="116" y="70"/>
                  </a:lnTo>
                  <a:lnTo>
                    <a:pt x="116" y="66"/>
                  </a:lnTo>
                  <a:lnTo>
                    <a:pt x="109" y="64"/>
                  </a:lnTo>
                  <a:lnTo>
                    <a:pt x="107" y="66"/>
                  </a:lnTo>
                  <a:lnTo>
                    <a:pt x="105" y="66"/>
                  </a:lnTo>
                  <a:lnTo>
                    <a:pt x="105" y="62"/>
                  </a:lnTo>
                  <a:lnTo>
                    <a:pt x="103" y="61"/>
                  </a:lnTo>
                  <a:lnTo>
                    <a:pt x="101" y="62"/>
                  </a:lnTo>
                  <a:lnTo>
                    <a:pt x="99" y="64"/>
                  </a:lnTo>
                  <a:lnTo>
                    <a:pt x="93" y="62"/>
                  </a:lnTo>
                  <a:lnTo>
                    <a:pt x="91" y="64"/>
                  </a:lnTo>
                  <a:lnTo>
                    <a:pt x="86" y="59"/>
                  </a:lnTo>
                  <a:lnTo>
                    <a:pt x="84" y="55"/>
                  </a:lnTo>
                  <a:lnTo>
                    <a:pt x="80" y="49"/>
                  </a:lnTo>
                  <a:lnTo>
                    <a:pt x="80" y="42"/>
                  </a:lnTo>
                  <a:lnTo>
                    <a:pt x="76" y="40"/>
                  </a:lnTo>
                  <a:lnTo>
                    <a:pt x="72" y="36"/>
                  </a:lnTo>
                  <a:lnTo>
                    <a:pt x="71" y="34"/>
                  </a:lnTo>
                  <a:lnTo>
                    <a:pt x="69" y="32"/>
                  </a:lnTo>
                  <a:lnTo>
                    <a:pt x="67" y="28"/>
                  </a:lnTo>
                  <a:lnTo>
                    <a:pt x="63" y="28"/>
                  </a:lnTo>
                  <a:lnTo>
                    <a:pt x="61" y="24"/>
                  </a:lnTo>
                  <a:lnTo>
                    <a:pt x="59" y="22"/>
                  </a:lnTo>
                  <a:lnTo>
                    <a:pt x="55" y="24"/>
                  </a:lnTo>
                  <a:lnTo>
                    <a:pt x="53" y="22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55" y="17"/>
                  </a:lnTo>
                  <a:lnTo>
                    <a:pt x="51" y="17"/>
                  </a:lnTo>
                  <a:lnTo>
                    <a:pt x="50" y="13"/>
                  </a:lnTo>
                  <a:lnTo>
                    <a:pt x="48" y="13"/>
                  </a:lnTo>
                  <a:lnTo>
                    <a:pt x="44" y="19"/>
                  </a:lnTo>
                  <a:lnTo>
                    <a:pt x="38" y="21"/>
                  </a:lnTo>
                  <a:lnTo>
                    <a:pt x="31" y="24"/>
                  </a:lnTo>
                  <a:lnTo>
                    <a:pt x="27" y="28"/>
                  </a:lnTo>
                  <a:lnTo>
                    <a:pt x="21" y="28"/>
                  </a:lnTo>
                  <a:lnTo>
                    <a:pt x="21" y="19"/>
                  </a:lnTo>
                  <a:lnTo>
                    <a:pt x="17" y="19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80" name="Freeform 219"/>
            <p:cNvSpPr>
              <a:spLocks/>
            </p:cNvSpPr>
            <p:nvPr/>
          </p:nvSpPr>
          <p:spPr bwMode="gray">
            <a:xfrm>
              <a:off x="1777" y="3319"/>
              <a:ext cx="5" cy="52"/>
            </a:xfrm>
            <a:custGeom>
              <a:avLst/>
              <a:gdLst>
                <a:gd name="T0" fmla="*/ 1 w 9"/>
                <a:gd name="T1" fmla="*/ 1 h 92"/>
                <a:gd name="T2" fmla="*/ 1 w 9"/>
                <a:gd name="T3" fmla="*/ 1 h 92"/>
                <a:gd name="T4" fmla="*/ 1 w 9"/>
                <a:gd name="T5" fmla="*/ 1 h 92"/>
                <a:gd name="T6" fmla="*/ 1 w 9"/>
                <a:gd name="T7" fmla="*/ 1 h 92"/>
                <a:gd name="T8" fmla="*/ 1 w 9"/>
                <a:gd name="T9" fmla="*/ 1 h 92"/>
                <a:gd name="T10" fmla="*/ 1 w 9"/>
                <a:gd name="T11" fmla="*/ 1 h 92"/>
                <a:gd name="T12" fmla="*/ 1 w 9"/>
                <a:gd name="T13" fmla="*/ 1 h 92"/>
                <a:gd name="T14" fmla="*/ 1 w 9"/>
                <a:gd name="T15" fmla="*/ 1 h 92"/>
                <a:gd name="T16" fmla="*/ 1 w 9"/>
                <a:gd name="T17" fmla="*/ 1 h 92"/>
                <a:gd name="T18" fmla="*/ 1 w 9"/>
                <a:gd name="T19" fmla="*/ 1 h 92"/>
                <a:gd name="T20" fmla="*/ 1 w 9"/>
                <a:gd name="T21" fmla="*/ 1 h 92"/>
                <a:gd name="T22" fmla="*/ 1 w 9"/>
                <a:gd name="T23" fmla="*/ 1 h 92"/>
                <a:gd name="T24" fmla="*/ 1 w 9"/>
                <a:gd name="T25" fmla="*/ 1 h 92"/>
                <a:gd name="T26" fmla="*/ 1 w 9"/>
                <a:gd name="T27" fmla="*/ 1 h 92"/>
                <a:gd name="T28" fmla="*/ 1 w 9"/>
                <a:gd name="T29" fmla="*/ 1 h 92"/>
                <a:gd name="T30" fmla="*/ 1 w 9"/>
                <a:gd name="T31" fmla="*/ 1 h 92"/>
                <a:gd name="T32" fmla="*/ 1 w 9"/>
                <a:gd name="T33" fmla="*/ 1 h 92"/>
                <a:gd name="T34" fmla="*/ 1 w 9"/>
                <a:gd name="T35" fmla="*/ 1 h 92"/>
                <a:gd name="T36" fmla="*/ 1 w 9"/>
                <a:gd name="T37" fmla="*/ 1 h 92"/>
                <a:gd name="T38" fmla="*/ 1 w 9"/>
                <a:gd name="T39" fmla="*/ 1 h 92"/>
                <a:gd name="T40" fmla="*/ 1 w 9"/>
                <a:gd name="T41" fmla="*/ 1 h 92"/>
                <a:gd name="T42" fmla="*/ 1 w 9"/>
                <a:gd name="T43" fmla="*/ 1 h 92"/>
                <a:gd name="T44" fmla="*/ 1 w 9"/>
                <a:gd name="T45" fmla="*/ 1 h 92"/>
                <a:gd name="T46" fmla="*/ 1 w 9"/>
                <a:gd name="T47" fmla="*/ 1 h 92"/>
                <a:gd name="T48" fmla="*/ 1 w 9"/>
                <a:gd name="T49" fmla="*/ 1 h 92"/>
                <a:gd name="T50" fmla="*/ 1 w 9"/>
                <a:gd name="T51" fmla="*/ 1 h 92"/>
                <a:gd name="T52" fmla="*/ 1 w 9"/>
                <a:gd name="T53" fmla="*/ 1 h 92"/>
                <a:gd name="T54" fmla="*/ 1 w 9"/>
                <a:gd name="T55" fmla="*/ 1 h 92"/>
                <a:gd name="T56" fmla="*/ 0 w 9"/>
                <a:gd name="T57" fmla="*/ 1 h 92"/>
                <a:gd name="T58" fmla="*/ 1 w 9"/>
                <a:gd name="T59" fmla="*/ 1 h 92"/>
                <a:gd name="T60" fmla="*/ 1 w 9"/>
                <a:gd name="T61" fmla="*/ 1 h 92"/>
                <a:gd name="T62" fmla="*/ 1 w 9"/>
                <a:gd name="T63" fmla="*/ 1 h 92"/>
                <a:gd name="T64" fmla="*/ 1 w 9"/>
                <a:gd name="T65" fmla="*/ 1 h 92"/>
                <a:gd name="T66" fmla="*/ 1 w 9"/>
                <a:gd name="T67" fmla="*/ 1 h 92"/>
                <a:gd name="T68" fmla="*/ 1 w 9"/>
                <a:gd name="T69" fmla="*/ 1 h 92"/>
                <a:gd name="T70" fmla="*/ 1 w 9"/>
                <a:gd name="T71" fmla="*/ 1 h 92"/>
                <a:gd name="T72" fmla="*/ 1 w 9"/>
                <a:gd name="T73" fmla="*/ 1 h 92"/>
                <a:gd name="T74" fmla="*/ 1 w 9"/>
                <a:gd name="T75" fmla="*/ 1 h 92"/>
                <a:gd name="T76" fmla="*/ 1 w 9"/>
                <a:gd name="T77" fmla="*/ 0 h 9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"/>
                <a:gd name="T118" fmla="*/ 0 h 92"/>
                <a:gd name="T119" fmla="*/ 9 w 9"/>
                <a:gd name="T120" fmla="*/ 92 h 9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" h="92">
                  <a:moveTo>
                    <a:pt x="9" y="92"/>
                  </a:moveTo>
                  <a:lnTo>
                    <a:pt x="9" y="90"/>
                  </a:lnTo>
                  <a:lnTo>
                    <a:pt x="7" y="86"/>
                  </a:lnTo>
                  <a:lnTo>
                    <a:pt x="5" y="84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5" y="73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4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5"/>
                  </a:lnTo>
                  <a:lnTo>
                    <a:pt x="7" y="65"/>
                  </a:lnTo>
                  <a:lnTo>
                    <a:pt x="9" y="63"/>
                  </a:lnTo>
                  <a:lnTo>
                    <a:pt x="9" y="61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2" y="48"/>
                  </a:lnTo>
                  <a:lnTo>
                    <a:pt x="5" y="48"/>
                  </a:lnTo>
                  <a:lnTo>
                    <a:pt x="5" y="44"/>
                  </a:lnTo>
                  <a:lnTo>
                    <a:pt x="4" y="40"/>
                  </a:lnTo>
                  <a:lnTo>
                    <a:pt x="2" y="34"/>
                  </a:lnTo>
                  <a:lnTo>
                    <a:pt x="0" y="33"/>
                  </a:lnTo>
                  <a:lnTo>
                    <a:pt x="4" y="31"/>
                  </a:lnTo>
                  <a:lnTo>
                    <a:pt x="5" y="27"/>
                  </a:lnTo>
                  <a:lnTo>
                    <a:pt x="7" y="21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81" name="Freeform 220"/>
            <p:cNvSpPr>
              <a:spLocks/>
            </p:cNvSpPr>
            <p:nvPr/>
          </p:nvSpPr>
          <p:spPr bwMode="gray">
            <a:xfrm>
              <a:off x="1781" y="3371"/>
              <a:ext cx="1" cy="1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1 h 2"/>
                <a:gd name="T4" fmla="*/ 1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82" name="Freeform 221"/>
            <p:cNvSpPr>
              <a:spLocks/>
            </p:cNvSpPr>
            <p:nvPr/>
          </p:nvSpPr>
          <p:spPr bwMode="auto">
            <a:xfrm>
              <a:off x="2049" y="3605"/>
              <a:ext cx="148" cy="37"/>
            </a:xfrm>
            <a:custGeom>
              <a:avLst/>
              <a:gdLst>
                <a:gd name="T0" fmla="*/ 2 w 262"/>
                <a:gd name="T1" fmla="*/ 1 h 67"/>
                <a:gd name="T2" fmla="*/ 2 w 262"/>
                <a:gd name="T3" fmla="*/ 1 h 67"/>
                <a:gd name="T4" fmla="*/ 1 w 262"/>
                <a:gd name="T5" fmla="*/ 1 h 67"/>
                <a:gd name="T6" fmla="*/ 1 w 262"/>
                <a:gd name="T7" fmla="*/ 1 h 67"/>
                <a:gd name="T8" fmla="*/ 1 w 262"/>
                <a:gd name="T9" fmla="*/ 1 h 67"/>
                <a:gd name="T10" fmla="*/ 1 w 262"/>
                <a:gd name="T11" fmla="*/ 1 h 67"/>
                <a:gd name="T12" fmla="*/ 1 w 262"/>
                <a:gd name="T13" fmla="*/ 1 h 67"/>
                <a:gd name="T14" fmla="*/ 1 w 262"/>
                <a:gd name="T15" fmla="*/ 1 h 67"/>
                <a:gd name="T16" fmla="*/ 1 w 262"/>
                <a:gd name="T17" fmla="*/ 1 h 67"/>
                <a:gd name="T18" fmla="*/ 1 w 262"/>
                <a:gd name="T19" fmla="*/ 1 h 67"/>
                <a:gd name="T20" fmla="*/ 1 w 262"/>
                <a:gd name="T21" fmla="*/ 1 h 67"/>
                <a:gd name="T22" fmla="*/ 1 w 262"/>
                <a:gd name="T23" fmla="*/ 1 h 67"/>
                <a:gd name="T24" fmla="*/ 1 w 262"/>
                <a:gd name="T25" fmla="*/ 1 h 67"/>
                <a:gd name="T26" fmla="*/ 1 w 262"/>
                <a:gd name="T27" fmla="*/ 1 h 67"/>
                <a:gd name="T28" fmla="*/ 1 w 262"/>
                <a:gd name="T29" fmla="*/ 1 h 67"/>
                <a:gd name="T30" fmla="*/ 1 w 262"/>
                <a:gd name="T31" fmla="*/ 1 h 67"/>
                <a:gd name="T32" fmla="*/ 1 w 262"/>
                <a:gd name="T33" fmla="*/ 1 h 67"/>
                <a:gd name="T34" fmla="*/ 1 w 262"/>
                <a:gd name="T35" fmla="*/ 1 h 67"/>
                <a:gd name="T36" fmla="*/ 1 w 262"/>
                <a:gd name="T37" fmla="*/ 1 h 67"/>
                <a:gd name="T38" fmla="*/ 1 w 262"/>
                <a:gd name="T39" fmla="*/ 1 h 67"/>
                <a:gd name="T40" fmla="*/ 1 w 262"/>
                <a:gd name="T41" fmla="*/ 1 h 67"/>
                <a:gd name="T42" fmla="*/ 1 w 262"/>
                <a:gd name="T43" fmla="*/ 1 h 67"/>
                <a:gd name="T44" fmla="*/ 1 w 262"/>
                <a:gd name="T45" fmla="*/ 1 h 67"/>
                <a:gd name="T46" fmla="*/ 1 w 262"/>
                <a:gd name="T47" fmla="*/ 1 h 67"/>
                <a:gd name="T48" fmla="*/ 1 w 262"/>
                <a:gd name="T49" fmla="*/ 1 h 67"/>
                <a:gd name="T50" fmla="*/ 1 w 262"/>
                <a:gd name="T51" fmla="*/ 1 h 67"/>
                <a:gd name="T52" fmla="*/ 1 w 262"/>
                <a:gd name="T53" fmla="*/ 1 h 67"/>
                <a:gd name="T54" fmla="*/ 1 w 262"/>
                <a:gd name="T55" fmla="*/ 1 h 67"/>
                <a:gd name="T56" fmla="*/ 1 w 262"/>
                <a:gd name="T57" fmla="*/ 1 h 67"/>
                <a:gd name="T58" fmla="*/ 1 w 262"/>
                <a:gd name="T59" fmla="*/ 1 h 67"/>
                <a:gd name="T60" fmla="*/ 1 w 262"/>
                <a:gd name="T61" fmla="*/ 1 h 67"/>
                <a:gd name="T62" fmla="*/ 1 w 262"/>
                <a:gd name="T63" fmla="*/ 1 h 67"/>
                <a:gd name="T64" fmla="*/ 1 w 262"/>
                <a:gd name="T65" fmla="*/ 1 h 67"/>
                <a:gd name="T66" fmla="*/ 1 w 262"/>
                <a:gd name="T67" fmla="*/ 1 h 67"/>
                <a:gd name="T68" fmla="*/ 1 w 262"/>
                <a:gd name="T69" fmla="*/ 0 h 67"/>
                <a:gd name="T70" fmla="*/ 1 w 262"/>
                <a:gd name="T71" fmla="*/ 1 h 67"/>
                <a:gd name="T72" fmla="*/ 1 w 262"/>
                <a:gd name="T73" fmla="*/ 1 h 67"/>
                <a:gd name="T74" fmla="*/ 1 w 262"/>
                <a:gd name="T75" fmla="*/ 0 h 67"/>
                <a:gd name="T76" fmla="*/ 1 w 262"/>
                <a:gd name="T77" fmla="*/ 1 h 67"/>
                <a:gd name="T78" fmla="*/ 1 w 262"/>
                <a:gd name="T79" fmla="*/ 1 h 67"/>
                <a:gd name="T80" fmla="*/ 1 w 262"/>
                <a:gd name="T81" fmla="*/ 1 h 67"/>
                <a:gd name="T82" fmla="*/ 1 w 262"/>
                <a:gd name="T83" fmla="*/ 1 h 67"/>
                <a:gd name="T84" fmla="*/ 1 w 262"/>
                <a:gd name="T85" fmla="*/ 1 h 67"/>
                <a:gd name="T86" fmla="*/ 1 w 262"/>
                <a:gd name="T87" fmla="*/ 1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2"/>
                <a:gd name="T133" fmla="*/ 0 h 67"/>
                <a:gd name="T134" fmla="*/ 262 w 262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2" h="67">
                  <a:moveTo>
                    <a:pt x="259" y="8"/>
                  </a:moveTo>
                  <a:lnTo>
                    <a:pt x="262" y="10"/>
                  </a:lnTo>
                  <a:lnTo>
                    <a:pt x="262" y="12"/>
                  </a:lnTo>
                  <a:lnTo>
                    <a:pt x="259" y="10"/>
                  </a:lnTo>
                  <a:lnTo>
                    <a:pt x="253" y="12"/>
                  </a:lnTo>
                  <a:lnTo>
                    <a:pt x="240" y="16"/>
                  </a:lnTo>
                  <a:lnTo>
                    <a:pt x="234" y="17"/>
                  </a:lnTo>
                  <a:lnTo>
                    <a:pt x="224" y="21"/>
                  </a:lnTo>
                  <a:lnTo>
                    <a:pt x="217" y="21"/>
                  </a:lnTo>
                  <a:lnTo>
                    <a:pt x="196" y="23"/>
                  </a:lnTo>
                  <a:lnTo>
                    <a:pt x="188" y="23"/>
                  </a:lnTo>
                  <a:lnTo>
                    <a:pt x="173" y="23"/>
                  </a:lnTo>
                  <a:lnTo>
                    <a:pt x="167" y="25"/>
                  </a:lnTo>
                  <a:lnTo>
                    <a:pt x="154" y="29"/>
                  </a:lnTo>
                  <a:lnTo>
                    <a:pt x="139" y="33"/>
                  </a:lnTo>
                  <a:lnTo>
                    <a:pt x="129" y="36"/>
                  </a:lnTo>
                  <a:lnTo>
                    <a:pt x="123" y="36"/>
                  </a:lnTo>
                  <a:lnTo>
                    <a:pt x="116" y="40"/>
                  </a:lnTo>
                  <a:lnTo>
                    <a:pt x="114" y="40"/>
                  </a:lnTo>
                  <a:lnTo>
                    <a:pt x="112" y="44"/>
                  </a:lnTo>
                  <a:lnTo>
                    <a:pt x="108" y="48"/>
                  </a:lnTo>
                  <a:lnTo>
                    <a:pt x="108" y="46"/>
                  </a:lnTo>
                  <a:lnTo>
                    <a:pt x="108" y="44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1" y="42"/>
                  </a:lnTo>
                  <a:lnTo>
                    <a:pt x="99" y="42"/>
                  </a:lnTo>
                  <a:lnTo>
                    <a:pt x="99" y="44"/>
                  </a:lnTo>
                  <a:lnTo>
                    <a:pt x="99" y="46"/>
                  </a:lnTo>
                  <a:lnTo>
                    <a:pt x="101" y="46"/>
                  </a:lnTo>
                  <a:lnTo>
                    <a:pt x="102" y="46"/>
                  </a:lnTo>
                  <a:lnTo>
                    <a:pt x="106" y="50"/>
                  </a:lnTo>
                  <a:lnTo>
                    <a:pt x="106" y="48"/>
                  </a:lnTo>
                  <a:lnTo>
                    <a:pt x="104" y="56"/>
                  </a:lnTo>
                  <a:lnTo>
                    <a:pt x="101" y="63"/>
                  </a:lnTo>
                  <a:lnTo>
                    <a:pt x="99" y="65"/>
                  </a:lnTo>
                  <a:lnTo>
                    <a:pt x="97" y="67"/>
                  </a:lnTo>
                  <a:lnTo>
                    <a:pt x="93" y="65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0" y="50"/>
                  </a:lnTo>
                  <a:lnTo>
                    <a:pt x="61" y="38"/>
                  </a:lnTo>
                  <a:lnTo>
                    <a:pt x="59" y="35"/>
                  </a:lnTo>
                  <a:lnTo>
                    <a:pt x="59" y="31"/>
                  </a:lnTo>
                  <a:lnTo>
                    <a:pt x="61" y="31"/>
                  </a:lnTo>
                  <a:lnTo>
                    <a:pt x="61" y="33"/>
                  </a:lnTo>
                  <a:lnTo>
                    <a:pt x="59" y="35"/>
                  </a:lnTo>
                  <a:lnTo>
                    <a:pt x="61" y="35"/>
                  </a:lnTo>
                  <a:lnTo>
                    <a:pt x="62" y="35"/>
                  </a:lnTo>
                  <a:lnTo>
                    <a:pt x="62" y="31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6" y="23"/>
                  </a:lnTo>
                  <a:lnTo>
                    <a:pt x="68" y="21"/>
                  </a:lnTo>
                  <a:lnTo>
                    <a:pt x="70" y="21"/>
                  </a:lnTo>
                  <a:lnTo>
                    <a:pt x="72" y="21"/>
                  </a:lnTo>
                  <a:lnTo>
                    <a:pt x="76" y="23"/>
                  </a:lnTo>
                  <a:lnTo>
                    <a:pt x="80" y="25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89" y="17"/>
                  </a:lnTo>
                  <a:lnTo>
                    <a:pt x="89" y="14"/>
                  </a:lnTo>
                  <a:lnTo>
                    <a:pt x="91" y="10"/>
                  </a:lnTo>
                  <a:lnTo>
                    <a:pt x="91" y="8"/>
                  </a:lnTo>
                  <a:lnTo>
                    <a:pt x="89" y="8"/>
                  </a:lnTo>
                  <a:lnTo>
                    <a:pt x="87" y="10"/>
                  </a:lnTo>
                  <a:lnTo>
                    <a:pt x="87" y="16"/>
                  </a:lnTo>
                  <a:lnTo>
                    <a:pt x="81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2" y="17"/>
                  </a:lnTo>
                  <a:lnTo>
                    <a:pt x="72" y="16"/>
                  </a:lnTo>
                  <a:lnTo>
                    <a:pt x="78" y="10"/>
                  </a:lnTo>
                  <a:lnTo>
                    <a:pt x="74" y="10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2" y="6"/>
                  </a:lnTo>
                  <a:lnTo>
                    <a:pt x="70" y="8"/>
                  </a:lnTo>
                  <a:lnTo>
                    <a:pt x="74" y="10"/>
                  </a:lnTo>
                  <a:lnTo>
                    <a:pt x="70" y="14"/>
                  </a:lnTo>
                  <a:lnTo>
                    <a:pt x="70" y="17"/>
                  </a:lnTo>
                  <a:lnTo>
                    <a:pt x="68" y="17"/>
                  </a:lnTo>
                  <a:lnTo>
                    <a:pt x="64" y="16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61" y="14"/>
                  </a:lnTo>
                  <a:lnTo>
                    <a:pt x="59" y="23"/>
                  </a:lnTo>
                  <a:lnTo>
                    <a:pt x="53" y="17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51" y="16"/>
                  </a:lnTo>
                  <a:lnTo>
                    <a:pt x="49" y="12"/>
                  </a:lnTo>
                  <a:lnTo>
                    <a:pt x="51" y="8"/>
                  </a:lnTo>
                  <a:lnTo>
                    <a:pt x="53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5" y="4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4" y="4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9" y="16"/>
                  </a:lnTo>
                  <a:lnTo>
                    <a:pt x="21" y="19"/>
                  </a:lnTo>
                  <a:lnTo>
                    <a:pt x="19" y="23"/>
                  </a:lnTo>
                  <a:lnTo>
                    <a:pt x="21" y="27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2" y="27"/>
                  </a:lnTo>
                  <a:lnTo>
                    <a:pt x="22" y="31"/>
                  </a:lnTo>
                  <a:lnTo>
                    <a:pt x="22" y="33"/>
                  </a:lnTo>
                  <a:lnTo>
                    <a:pt x="7" y="36"/>
                  </a:lnTo>
                  <a:lnTo>
                    <a:pt x="3" y="36"/>
                  </a:lnTo>
                  <a:lnTo>
                    <a:pt x="1" y="33"/>
                  </a:lnTo>
                  <a:lnTo>
                    <a:pt x="0" y="33"/>
                  </a:lnTo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383" name="Freeform 222"/>
            <p:cNvSpPr>
              <a:spLocks/>
            </p:cNvSpPr>
            <p:nvPr/>
          </p:nvSpPr>
          <p:spPr bwMode="gray">
            <a:xfrm>
              <a:off x="1967" y="3629"/>
              <a:ext cx="88" cy="58"/>
            </a:xfrm>
            <a:custGeom>
              <a:avLst/>
              <a:gdLst>
                <a:gd name="T0" fmla="*/ 1 w 156"/>
                <a:gd name="T1" fmla="*/ 1 h 103"/>
                <a:gd name="T2" fmla="*/ 1 w 156"/>
                <a:gd name="T3" fmla="*/ 1 h 103"/>
                <a:gd name="T4" fmla="*/ 1 w 156"/>
                <a:gd name="T5" fmla="*/ 1 h 103"/>
                <a:gd name="T6" fmla="*/ 1 w 156"/>
                <a:gd name="T7" fmla="*/ 1 h 103"/>
                <a:gd name="T8" fmla="*/ 1 w 156"/>
                <a:gd name="T9" fmla="*/ 0 h 103"/>
                <a:gd name="T10" fmla="*/ 1 w 156"/>
                <a:gd name="T11" fmla="*/ 1 h 103"/>
                <a:gd name="T12" fmla="*/ 1 w 156"/>
                <a:gd name="T13" fmla="*/ 1 h 103"/>
                <a:gd name="T14" fmla="*/ 1 w 156"/>
                <a:gd name="T15" fmla="*/ 0 h 103"/>
                <a:gd name="T16" fmla="*/ 1 w 156"/>
                <a:gd name="T17" fmla="*/ 1 h 103"/>
                <a:gd name="T18" fmla="*/ 1 w 156"/>
                <a:gd name="T19" fmla="*/ 1 h 103"/>
                <a:gd name="T20" fmla="*/ 1 w 156"/>
                <a:gd name="T21" fmla="*/ 1 h 103"/>
                <a:gd name="T22" fmla="*/ 1 w 156"/>
                <a:gd name="T23" fmla="*/ 1 h 103"/>
                <a:gd name="T24" fmla="*/ 1 w 156"/>
                <a:gd name="T25" fmla="*/ 1 h 103"/>
                <a:gd name="T26" fmla="*/ 1 w 156"/>
                <a:gd name="T27" fmla="*/ 1 h 103"/>
                <a:gd name="T28" fmla="*/ 1 w 156"/>
                <a:gd name="T29" fmla="*/ 1 h 103"/>
                <a:gd name="T30" fmla="*/ 1 w 156"/>
                <a:gd name="T31" fmla="*/ 1 h 103"/>
                <a:gd name="T32" fmla="*/ 1 w 156"/>
                <a:gd name="T33" fmla="*/ 1 h 103"/>
                <a:gd name="T34" fmla="*/ 1 w 156"/>
                <a:gd name="T35" fmla="*/ 1 h 103"/>
                <a:gd name="T36" fmla="*/ 1 w 156"/>
                <a:gd name="T37" fmla="*/ 1 h 103"/>
                <a:gd name="T38" fmla="*/ 1 w 156"/>
                <a:gd name="T39" fmla="*/ 1 h 103"/>
                <a:gd name="T40" fmla="*/ 1 w 156"/>
                <a:gd name="T41" fmla="*/ 1 h 103"/>
                <a:gd name="T42" fmla="*/ 1 w 156"/>
                <a:gd name="T43" fmla="*/ 1 h 103"/>
                <a:gd name="T44" fmla="*/ 1 w 156"/>
                <a:gd name="T45" fmla="*/ 1 h 103"/>
                <a:gd name="T46" fmla="*/ 1 w 156"/>
                <a:gd name="T47" fmla="*/ 1 h 103"/>
                <a:gd name="T48" fmla="*/ 1 w 156"/>
                <a:gd name="T49" fmla="*/ 1 h 103"/>
                <a:gd name="T50" fmla="*/ 1 w 156"/>
                <a:gd name="T51" fmla="*/ 1 h 103"/>
                <a:gd name="T52" fmla="*/ 1 w 156"/>
                <a:gd name="T53" fmla="*/ 1 h 103"/>
                <a:gd name="T54" fmla="*/ 1 w 156"/>
                <a:gd name="T55" fmla="*/ 1 h 103"/>
                <a:gd name="T56" fmla="*/ 1 w 156"/>
                <a:gd name="T57" fmla="*/ 1 h 103"/>
                <a:gd name="T58" fmla="*/ 1 w 156"/>
                <a:gd name="T59" fmla="*/ 1 h 103"/>
                <a:gd name="T60" fmla="*/ 1 w 156"/>
                <a:gd name="T61" fmla="*/ 1 h 103"/>
                <a:gd name="T62" fmla="*/ 1 w 156"/>
                <a:gd name="T63" fmla="*/ 1 h 103"/>
                <a:gd name="T64" fmla="*/ 1 w 156"/>
                <a:gd name="T65" fmla="*/ 1 h 103"/>
                <a:gd name="T66" fmla="*/ 1 w 156"/>
                <a:gd name="T67" fmla="*/ 1 h 103"/>
                <a:gd name="T68" fmla="*/ 1 w 156"/>
                <a:gd name="T69" fmla="*/ 1 h 103"/>
                <a:gd name="T70" fmla="*/ 1 w 156"/>
                <a:gd name="T71" fmla="*/ 1 h 103"/>
                <a:gd name="T72" fmla="*/ 1 w 156"/>
                <a:gd name="T73" fmla="*/ 1 h 103"/>
                <a:gd name="T74" fmla="*/ 1 w 156"/>
                <a:gd name="T75" fmla="*/ 1 h 103"/>
                <a:gd name="T76" fmla="*/ 1 w 156"/>
                <a:gd name="T77" fmla="*/ 1 h 103"/>
                <a:gd name="T78" fmla="*/ 1 w 156"/>
                <a:gd name="T79" fmla="*/ 1 h 103"/>
                <a:gd name="T80" fmla="*/ 1 w 156"/>
                <a:gd name="T81" fmla="*/ 1 h 103"/>
                <a:gd name="T82" fmla="*/ 1 w 156"/>
                <a:gd name="T83" fmla="*/ 1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6"/>
                <a:gd name="T127" fmla="*/ 0 h 103"/>
                <a:gd name="T128" fmla="*/ 156 w 156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6" h="103">
                  <a:moveTo>
                    <a:pt x="145" y="38"/>
                  </a:moveTo>
                  <a:lnTo>
                    <a:pt x="146" y="38"/>
                  </a:lnTo>
                  <a:lnTo>
                    <a:pt x="146" y="35"/>
                  </a:lnTo>
                  <a:lnTo>
                    <a:pt x="143" y="23"/>
                  </a:lnTo>
                  <a:lnTo>
                    <a:pt x="135" y="21"/>
                  </a:lnTo>
                  <a:lnTo>
                    <a:pt x="133" y="19"/>
                  </a:lnTo>
                  <a:lnTo>
                    <a:pt x="129" y="17"/>
                  </a:lnTo>
                  <a:lnTo>
                    <a:pt x="120" y="17"/>
                  </a:lnTo>
                  <a:lnTo>
                    <a:pt x="114" y="17"/>
                  </a:lnTo>
                  <a:lnTo>
                    <a:pt x="112" y="15"/>
                  </a:lnTo>
                  <a:lnTo>
                    <a:pt x="106" y="14"/>
                  </a:lnTo>
                  <a:lnTo>
                    <a:pt x="105" y="14"/>
                  </a:lnTo>
                  <a:lnTo>
                    <a:pt x="103" y="10"/>
                  </a:lnTo>
                  <a:lnTo>
                    <a:pt x="97" y="2"/>
                  </a:lnTo>
                  <a:lnTo>
                    <a:pt x="93" y="0"/>
                  </a:lnTo>
                  <a:lnTo>
                    <a:pt x="91" y="2"/>
                  </a:lnTo>
                  <a:lnTo>
                    <a:pt x="89" y="10"/>
                  </a:lnTo>
                  <a:lnTo>
                    <a:pt x="93" y="21"/>
                  </a:lnTo>
                  <a:lnTo>
                    <a:pt x="89" y="33"/>
                  </a:lnTo>
                  <a:lnTo>
                    <a:pt x="91" y="23"/>
                  </a:lnTo>
                  <a:lnTo>
                    <a:pt x="91" y="19"/>
                  </a:lnTo>
                  <a:lnTo>
                    <a:pt x="89" y="12"/>
                  </a:lnTo>
                  <a:lnTo>
                    <a:pt x="87" y="4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4"/>
                  </a:lnTo>
                  <a:lnTo>
                    <a:pt x="74" y="8"/>
                  </a:lnTo>
                  <a:lnTo>
                    <a:pt x="72" y="10"/>
                  </a:lnTo>
                  <a:lnTo>
                    <a:pt x="72" y="14"/>
                  </a:lnTo>
                  <a:lnTo>
                    <a:pt x="70" y="15"/>
                  </a:lnTo>
                  <a:lnTo>
                    <a:pt x="65" y="17"/>
                  </a:lnTo>
                  <a:lnTo>
                    <a:pt x="53" y="23"/>
                  </a:lnTo>
                  <a:lnTo>
                    <a:pt x="57" y="23"/>
                  </a:lnTo>
                  <a:lnTo>
                    <a:pt x="61" y="25"/>
                  </a:lnTo>
                  <a:lnTo>
                    <a:pt x="59" y="27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5" y="27"/>
                  </a:lnTo>
                  <a:lnTo>
                    <a:pt x="63" y="27"/>
                  </a:lnTo>
                  <a:lnTo>
                    <a:pt x="63" y="29"/>
                  </a:lnTo>
                  <a:lnTo>
                    <a:pt x="61" y="29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5" y="27"/>
                  </a:lnTo>
                  <a:lnTo>
                    <a:pt x="53" y="27"/>
                  </a:lnTo>
                  <a:lnTo>
                    <a:pt x="55" y="25"/>
                  </a:lnTo>
                  <a:lnTo>
                    <a:pt x="53" y="25"/>
                  </a:lnTo>
                  <a:lnTo>
                    <a:pt x="53" y="27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47" y="33"/>
                  </a:lnTo>
                  <a:lnTo>
                    <a:pt x="47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49" y="21"/>
                  </a:lnTo>
                  <a:lnTo>
                    <a:pt x="34" y="31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5" y="40"/>
                  </a:lnTo>
                  <a:lnTo>
                    <a:pt x="25" y="44"/>
                  </a:lnTo>
                  <a:lnTo>
                    <a:pt x="23" y="44"/>
                  </a:lnTo>
                  <a:lnTo>
                    <a:pt x="25" y="42"/>
                  </a:lnTo>
                  <a:lnTo>
                    <a:pt x="23" y="38"/>
                  </a:lnTo>
                  <a:lnTo>
                    <a:pt x="25" y="36"/>
                  </a:lnTo>
                  <a:lnTo>
                    <a:pt x="25" y="35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5"/>
                  </a:lnTo>
                  <a:lnTo>
                    <a:pt x="15" y="40"/>
                  </a:lnTo>
                  <a:lnTo>
                    <a:pt x="11" y="42"/>
                  </a:lnTo>
                  <a:lnTo>
                    <a:pt x="11" y="46"/>
                  </a:lnTo>
                  <a:lnTo>
                    <a:pt x="9" y="48"/>
                  </a:lnTo>
                  <a:lnTo>
                    <a:pt x="6" y="50"/>
                  </a:lnTo>
                  <a:lnTo>
                    <a:pt x="4" y="54"/>
                  </a:lnTo>
                  <a:lnTo>
                    <a:pt x="0" y="55"/>
                  </a:lnTo>
                  <a:lnTo>
                    <a:pt x="2" y="57"/>
                  </a:lnTo>
                  <a:lnTo>
                    <a:pt x="9" y="55"/>
                  </a:lnTo>
                  <a:lnTo>
                    <a:pt x="11" y="55"/>
                  </a:lnTo>
                  <a:lnTo>
                    <a:pt x="13" y="54"/>
                  </a:lnTo>
                  <a:lnTo>
                    <a:pt x="21" y="54"/>
                  </a:lnTo>
                  <a:lnTo>
                    <a:pt x="23" y="52"/>
                  </a:lnTo>
                  <a:lnTo>
                    <a:pt x="28" y="54"/>
                  </a:lnTo>
                  <a:lnTo>
                    <a:pt x="32" y="55"/>
                  </a:lnTo>
                  <a:lnTo>
                    <a:pt x="36" y="61"/>
                  </a:lnTo>
                  <a:lnTo>
                    <a:pt x="38" y="63"/>
                  </a:lnTo>
                  <a:lnTo>
                    <a:pt x="40" y="65"/>
                  </a:lnTo>
                  <a:lnTo>
                    <a:pt x="55" y="73"/>
                  </a:lnTo>
                  <a:lnTo>
                    <a:pt x="61" y="76"/>
                  </a:lnTo>
                  <a:lnTo>
                    <a:pt x="65" y="80"/>
                  </a:lnTo>
                  <a:lnTo>
                    <a:pt x="66" y="84"/>
                  </a:lnTo>
                  <a:lnTo>
                    <a:pt x="70" y="86"/>
                  </a:lnTo>
                  <a:lnTo>
                    <a:pt x="76" y="90"/>
                  </a:lnTo>
                  <a:lnTo>
                    <a:pt x="82" y="97"/>
                  </a:lnTo>
                  <a:lnTo>
                    <a:pt x="84" y="101"/>
                  </a:lnTo>
                  <a:lnTo>
                    <a:pt x="86" y="103"/>
                  </a:lnTo>
                  <a:lnTo>
                    <a:pt x="87" y="103"/>
                  </a:lnTo>
                  <a:lnTo>
                    <a:pt x="93" y="101"/>
                  </a:lnTo>
                  <a:lnTo>
                    <a:pt x="103" y="99"/>
                  </a:lnTo>
                  <a:lnTo>
                    <a:pt x="112" y="94"/>
                  </a:lnTo>
                  <a:lnTo>
                    <a:pt x="114" y="94"/>
                  </a:lnTo>
                  <a:lnTo>
                    <a:pt x="118" y="94"/>
                  </a:lnTo>
                  <a:lnTo>
                    <a:pt x="122" y="90"/>
                  </a:lnTo>
                  <a:lnTo>
                    <a:pt x="124" y="88"/>
                  </a:lnTo>
                  <a:lnTo>
                    <a:pt x="124" y="82"/>
                  </a:lnTo>
                  <a:lnTo>
                    <a:pt x="124" y="80"/>
                  </a:lnTo>
                  <a:lnTo>
                    <a:pt x="124" y="76"/>
                  </a:lnTo>
                  <a:lnTo>
                    <a:pt x="126" y="67"/>
                  </a:lnTo>
                  <a:lnTo>
                    <a:pt x="127" y="63"/>
                  </a:lnTo>
                  <a:lnTo>
                    <a:pt x="131" y="59"/>
                  </a:lnTo>
                  <a:lnTo>
                    <a:pt x="135" y="57"/>
                  </a:lnTo>
                  <a:lnTo>
                    <a:pt x="141" y="55"/>
                  </a:lnTo>
                  <a:lnTo>
                    <a:pt x="146" y="54"/>
                  </a:lnTo>
                  <a:lnTo>
                    <a:pt x="148" y="52"/>
                  </a:lnTo>
                  <a:lnTo>
                    <a:pt x="148" y="50"/>
                  </a:lnTo>
                  <a:lnTo>
                    <a:pt x="156" y="44"/>
                  </a:lnTo>
                  <a:lnTo>
                    <a:pt x="156" y="42"/>
                  </a:lnTo>
                  <a:lnTo>
                    <a:pt x="154" y="40"/>
                  </a:lnTo>
                  <a:lnTo>
                    <a:pt x="150" y="38"/>
                  </a:lnTo>
                  <a:lnTo>
                    <a:pt x="146" y="40"/>
                  </a:lnTo>
                  <a:lnTo>
                    <a:pt x="145" y="38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84" name="Freeform 223"/>
            <p:cNvSpPr>
              <a:spLocks/>
            </p:cNvSpPr>
            <p:nvPr/>
          </p:nvSpPr>
          <p:spPr bwMode="gray">
            <a:xfrm>
              <a:off x="1009" y="1280"/>
              <a:ext cx="168" cy="240"/>
            </a:xfrm>
            <a:custGeom>
              <a:avLst/>
              <a:gdLst>
                <a:gd name="T0" fmla="*/ 0 w 299"/>
                <a:gd name="T1" fmla="*/ 2 h 423"/>
                <a:gd name="T2" fmla="*/ 1 w 299"/>
                <a:gd name="T3" fmla="*/ 3 h 423"/>
                <a:gd name="T4" fmla="*/ 1 w 299"/>
                <a:gd name="T5" fmla="*/ 2 h 423"/>
                <a:gd name="T6" fmla="*/ 1 w 299"/>
                <a:gd name="T7" fmla="*/ 2 h 423"/>
                <a:gd name="T8" fmla="*/ 1 w 299"/>
                <a:gd name="T9" fmla="*/ 2 h 423"/>
                <a:gd name="T10" fmla="*/ 1 w 299"/>
                <a:gd name="T11" fmla="*/ 2 h 423"/>
                <a:gd name="T12" fmla="*/ 1 w 299"/>
                <a:gd name="T13" fmla="*/ 2 h 423"/>
                <a:gd name="T14" fmla="*/ 1 w 299"/>
                <a:gd name="T15" fmla="*/ 2 h 423"/>
                <a:gd name="T16" fmla="*/ 1 w 299"/>
                <a:gd name="T17" fmla="*/ 2 h 423"/>
                <a:gd name="T18" fmla="*/ 1 w 299"/>
                <a:gd name="T19" fmla="*/ 2 h 423"/>
                <a:gd name="T20" fmla="*/ 1 w 299"/>
                <a:gd name="T21" fmla="*/ 2 h 423"/>
                <a:gd name="T22" fmla="*/ 1 w 299"/>
                <a:gd name="T23" fmla="*/ 1 h 423"/>
                <a:gd name="T24" fmla="*/ 1 w 299"/>
                <a:gd name="T25" fmla="*/ 1 h 423"/>
                <a:gd name="T26" fmla="*/ 1 w 299"/>
                <a:gd name="T27" fmla="*/ 1 h 423"/>
                <a:gd name="T28" fmla="*/ 1 w 299"/>
                <a:gd name="T29" fmla="*/ 1 h 423"/>
                <a:gd name="T30" fmla="*/ 2 w 299"/>
                <a:gd name="T31" fmla="*/ 1 h 423"/>
                <a:gd name="T32" fmla="*/ 1 w 299"/>
                <a:gd name="T33" fmla="*/ 1 h 423"/>
                <a:gd name="T34" fmla="*/ 2 w 299"/>
                <a:gd name="T35" fmla="*/ 1 h 423"/>
                <a:gd name="T36" fmla="*/ 2 w 299"/>
                <a:gd name="T37" fmla="*/ 1 h 423"/>
                <a:gd name="T38" fmla="*/ 1 w 299"/>
                <a:gd name="T39" fmla="*/ 0 h 423"/>
                <a:gd name="T40" fmla="*/ 1 w 299"/>
                <a:gd name="T41" fmla="*/ 1 h 423"/>
                <a:gd name="T42" fmla="*/ 1 w 299"/>
                <a:gd name="T43" fmla="*/ 1 h 423"/>
                <a:gd name="T44" fmla="*/ 1 w 299"/>
                <a:gd name="T45" fmla="*/ 1 h 423"/>
                <a:gd name="T46" fmla="*/ 1 w 299"/>
                <a:gd name="T47" fmla="*/ 1 h 423"/>
                <a:gd name="T48" fmla="*/ 1 w 299"/>
                <a:gd name="T49" fmla="*/ 1 h 423"/>
                <a:gd name="T50" fmla="*/ 1 w 299"/>
                <a:gd name="T51" fmla="*/ 2 h 423"/>
                <a:gd name="T52" fmla="*/ 1 w 299"/>
                <a:gd name="T53" fmla="*/ 2 h 423"/>
                <a:gd name="T54" fmla="*/ 1 w 299"/>
                <a:gd name="T55" fmla="*/ 2 h 423"/>
                <a:gd name="T56" fmla="*/ 1 w 299"/>
                <a:gd name="T57" fmla="*/ 2 h 423"/>
                <a:gd name="T58" fmla="*/ 1 w 299"/>
                <a:gd name="T59" fmla="*/ 2 h 423"/>
                <a:gd name="T60" fmla="*/ 0 w 299"/>
                <a:gd name="T61" fmla="*/ 2 h 4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99"/>
                <a:gd name="T94" fmla="*/ 0 h 423"/>
                <a:gd name="T95" fmla="*/ 299 w 299"/>
                <a:gd name="T96" fmla="*/ 423 h 4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99" h="423">
                  <a:moveTo>
                    <a:pt x="0" y="371"/>
                  </a:moveTo>
                  <a:lnTo>
                    <a:pt x="55" y="423"/>
                  </a:lnTo>
                  <a:lnTo>
                    <a:pt x="103" y="390"/>
                  </a:lnTo>
                  <a:lnTo>
                    <a:pt x="106" y="337"/>
                  </a:lnTo>
                  <a:lnTo>
                    <a:pt x="139" y="343"/>
                  </a:lnTo>
                  <a:lnTo>
                    <a:pt x="127" y="286"/>
                  </a:lnTo>
                  <a:lnTo>
                    <a:pt x="156" y="316"/>
                  </a:lnTo>
                  <a:lnTo>
                    <a:pt x="154" y="293"/>
                  </a:lnTo>
                  <a:lnTo>
                    <a:pt x="164" y="322"/>
                  </a:lnTo>
                  <a:lnTo>
                    <a:pt x="179" y="305"/>
                  </a:lnTo>
                  <a:lnTo>
                    <a:pt x="202" y="318"/>
                  </a:lnTo>
                  <a:lnTo>
                    <a:pt x="204" y="211"/>
                  </a:lnTo>
                  <a:lnTo>
                    <a:pt x="223" y="217"/>
                  </a:lnTo>
                  <a:lnTo>
                    <a:pt x="223" y="177"/>
                  </a:lnTo>
                  <a:lnTo>
                    <a:pt x="266" y="185"/>
                  </a:lnTo>
                  <a:lnTo>
                    <a:pt x="297" y="137"/>
                  </a:lnTo>
                  <a:lnTo>
                    <a:pt x="249" y="169"/>
                  </a:lnTo>
                  <a:lnTo>
                    <a:pt x="299" y="97"/>
                  </a:lnTo>
                  <a:lnTo>
                    <a:pt x="289" y="36"/>
                  </a:lnTo>
                  <a:lnTo>
                    <a:pt x="268" y="0"/>
                  </a:lnTo>
                  <a:lnTo>
                    <a:pt x="124" y="110"/>
                  </a:lnTo>
                  <a:lnTo>
                    <a:pt x="127" y="188"/>
                  </a:lnTo>
                  <a:lnTo>
                    <a:pt x="101" y="175"/>
                  </a:lnTo>
                  <a:lnTo>
                    <a:pt x="85" y="202"/>
                  </a:lnTo>
                  <a:lnTo>
                    <a:pt x="34" y="158"/>
                  </a:lnTo>
                  <a:lnTo>
                    <a:pt x="36" y="255"/>
                  </a:lnTo>
                  <a:lnTo>
                    <a:pt x="25" y="278"/>
                  </a:lnTo>
                  <a:lnTo>
                    <a:pt x="26" y="305"/>
                  </a:lnTo>
                  <a:lnTo>
                    <a:pt x="93" y="331"/>
                  </a:lnTo>
                  <a:lnTo>
                    <a:pt x="66" y="354"/>
                  </a:lnTo>
                  <a:lnTo>
                    <a:pt x="0" y="371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85" name="Freeform 224"/>
            <p:cNvSpPr>
              <a:spLocks/>
            </p:cNvSpPr>
            <p:nvPr/>
          </p:nvSpPr>
          <p:spPr bwMode="gray">
            <a:xfrm>
              <a:off x="1071" y="1531"/>
              <a:ext cx="191" cy="202"/>
            </a:xfrm>
            <a:custGeom>
              <a:avLst/>
              <a:gdLst>
                <a:gd name="T0" fmla="*/ 0 w 337"/>
                <a:gd name="T1" fmla="*/ 1 h 356"/>
                <a:gd name="T2" fmla="*/ 1 w 337"/>
                <a:gd name="T3" fmla="*/ 1 h 356"/>
                <a:gd name="T4" fmla="*/ 1 w 337"/>
                <a:gd name="T5" fmla="*/ 1 h 356"/>
                <a:gd name="T6" fmla="*/ 1 w 337"/>
                <a:gd name="T7" fmla="*/ 1 h 356"/>
                <a:gd name="T8" fmla="*/ 1 w 337"/>
                <a:gd name="T9" fmla="*/ 1 h 356"/>
                <a:gd name="T10" fmla="*/ 1 w 337"/>
                <a:gd name="T11" fmla="*/ 2 h 356"/>
                <a:gd name="T12" fmla="*/ 1 w 337"/>
                <a:gd name="T13" fmla="*/ 2 h 356"/>
                <a:gd name="T14" fmla="*/ 1 w 337"/>
                <a:gd name="T15" fmla="*/ 2 h 356"/>
                <a:gd name="T16" fmla="*/ 1 w 337"/>
                <a:gd name="T17" fmla="*/ 2 h 356"/>
                <a:gd name="T18" fmla="*/ 1 w 337"/>
                <a:gd name="T19" fmla="*/ 2 h 356"/>
                <a:gd name="T20" fmla="*/ 1 w 337"/>
                <a:gd name="T21" fmla="*/ 2 h 356"/>
                <a:gd name="T22" fmla="*/ 2 w 337"/>
                <a:gd name="T23" fmla="*/ 2 h 356"/>
                <a:gd name="T24" fmla="*/ 2 w 337"/>
                <a:gd name="T25" fmla="*/ 2 h 356"/>
                <a:gd name="T26" fmla="*/ 2 w 337"/>
                <a:gd name="T27" fmla="*/ 2 h 356"/>
                <a:gd name="T28" fmla="*/ 2 w 337"/>
                <a:gd name="T29" fmla="*/ 2 h 356"/>
                <a:gd name="T30" fmla="*/ 2 w 337"/>
                <a:gd name="T31" fmla="*/ 2 h 356"/>
                <a:gd name="T32" fmla="*/ 2 w 337"/>
                <a:gd name="T33" fmla="*/ 2 h 356"/>
                <a:gd name="T34" fmla="*/ 2 w 337"/>
                <a:gd name="T35" fmla="*/ 2 h 356"/>
                <a:gd name="T36" fmla="*/ 1 w 337"/>
                <a:gd name="T37" fmla="*/ 1 h 356"/>
                <a:gd name="T38" fmla="*/ 1 w 337"/>
                <a:gd name="T39" fmla="*/ 1 h 356"/>
                <a:gd name="T40" fmla="*/ 1 w 337"/>
                <a:gd name="T41" fmla="*/ 1 h 356"/>
                <a:gd name="T42" fmla="*/ 1 w 337"/>
                <a:gd name="T43" fmla="*/ 0 h 356"/>
                <a:gd name="T44" fmla="*/ 1 w 337"/>
                <a:gd name="T45" fmla="*/ 1 h 356"/>
                <a:gd name="T46" fmla="*/ 1 w 337"/>
                <a:gd name="T47" fmla="*/ 1 h 356"/>
                <a:gd name="T48" fmla="*/ 1 w 337"/>
                <a:gd name="T49" fmla="*/ 1 h 356"/>
                <a:gd name="T50" fmla="*/ 1 w 337"/>
                <a:gd name="T51" fmla="*/ 1 h 356"/>
                <a:gd name="T52" fmla="*/ 1 w 337"/>
                <a:gd name="T53" fmla="*/ 1 h 356"/>
                <a:gd name="T54" fmla="*/ 1 w 337"/>
                <a:gd name="T55" fmla="*/ 1 h 356"/>
                <a:gd name="T56" fmla="*/ 1 w 337"/>
                <a:gd name="T57" fmla="*/ 1 h 356"/>
                <a:gd name="T58" fmla="*/ 0 w 337"/>
                <a:gd name="T59" fmla="*/ 1 h 3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7"/>
                <a:gd name="T91" fmla="*/ 0 h 356"/>
                <a:gd name="T92" fmla="*/ 337 w 337"/>
                <a:gd name="T93" fmla="*/ 356 h 3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7" h="356">
                  <a:moveTo>
                    <a:pt x="0" y="154"/>
                  </a:moveTo>
                  <a:lnTo>
                    <a:pt x="65" y="192"/>
                  </a:lnTo>
                  <a:lnTo>
                    <a:pt x="78" y="160"/>
                  </a:lnTo>
                  <a:lnTo>
                    <a:pt x="134" y="210"/>
                  </a:lnTo>
                  <a:lnTo>
                    <a:pt x="97" y="206"/>
                  </a:lnTo>
                  <a:lnTo>
                    <a:pt x="137" y="244"/>
                  </a:lnTo>
                  <a:lnTo>
                    <a:pt x="126" y="253"/>
                  </a:lnTo>
                  <a:lnTo>
                    <a:pt x="153" y="265"/>
                  </a:lnTo>
                  <a:lnTo>
                    <a:pt x="145" y="282"/>
                  </a:lnTo>
                  <a:lnTo>
                    <a:pt x="189" y="272"/>
                  </a:lnTo>
                  <a:lnTo>
                    <a:pt x="212" y="299"/>
                  </a:lnTo>
                  <a:lnTo>
                    <a:pt x="229" y="255"/>
                  </a:lnTo>
                  <a:lnTo>
                    <a:pt x="290" y="274"/>
                  </a:lnTo>
                  <a:lnTo>
                    <a:pt x="246" y="297"/>
                  </a:lnTo>
                  <a:lnTo>
                    <a:pt x="229" y="337"/>
                  </a:lnTo>
                  <a:lnTo>
                    <a:pt x="242" y="356"/>
                  </a:lnTo>
                  <a:lnTo>
                    <a:pt x="276" y="345"/>
                  </a:lnTo>
                  <a:lnTo>
                    <a:pt x="337" y="244"/>
                  </a:lnTo>
                  <a:lnTo>
                    <a:pt x="195" y="217"/>
                  </a:lnTo>
                  <a:lnTo>
                    <a:pt x="191" y="162"/>
                  </a:lnTo>
                  <a:lnTo>
                    <a:pt x="195" y="67"/>
                  </a:lnTo>
                  <a:lnTo>
                    <a:pt x="132" y="0"/>
                  </a:lnTo>
                  <a:lnTo>
                    <a:pt x="109" y="36"/>
                  </a:lnTo>
                  <a:lnTo>
                    <a:pt x="143" y="126"/>
                  </a:lnTo>
                  <a:lnTo>
                    <a:pt x="44" y="53"/>
                  </a:lnTo>
                  <a:lnTo>
                    <a:pt x="63" y="109"/>
                  </a:lnTo>
                  <a:lnTo>
                    <a:pt x="42" y="105"/>
                  </a:lnTo>
                  <a:lnTo>
                    <a:pt x="50" y="135"/>
                  </a:lnTo>
                  <a:lnTo>
                    <a:pt x="21" y="107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86" name="Freeform 225"/>
            <p:cNvSpPr>
              <a:spLocks/>
            </p:cNvSpPr>
            <p:nvPr/>
          </p:nvSpPr>
          <p:spPr bwMode="gray">
            <a:xfrm>
              <a:off x="1141" y="1850"/>
              <a:ext cx="128" cy="118"/>
            </a:xfrm>
            <a:custGeom>
              <a:avLst/>
              <a:gdLst>
                <a:gd name="T0" fmla="*/ 0 w 227"/>
                <a:gd name="T1" fmla="*/ 1 h 208"/>
                <a:gd name="T2" fmla="*/ 1 w 227"/>
                <a:gd name="T3" fmla="*/ 1 h 208"/>
                <a:gd name="T4" fmla="*/ 1 w 227"/>
                <a:gd name="T5" fmla="*/ 1 h 208"/>
                <a:gd name="T6" fmla="*/ 1 w 227"/>
                <a:gd name="T7" fmla="*/ 1 h 208"/>
                <a:gd name="T8" fmla="*/ 1 w 227"/>
                <a:gd name="T9" fmla="*/ 1 h 208"/>
                <a:gd name="T10" fmla="*/ 1 w 227"/>
                <a:gd name="T11" fmla="*/ 1 h 208"/>
                <a:gd name="T12" fmla="*/ 1 w 227"/>
                <a:gd name="T13" fmla="*/ 1 h 208"/>
                <a:gd name="T14" fmla="*/ 1 w 227"/>
                <a:gd name="T15" fmla="*/ 1 h 208"/>
                <a:gd name="T16" fmla="*/ 1 w 227"/>
                <a:gd name="T17" fmla="*/ 1 h 208"/>
                <a:gd name="T18" fmla="*/ 1 w 227"/>
                <a:gd name="T19" fmla="*/ 1 h 208"/>
                <a:gd name="T20" fmla="*/ 1 w 227"/>
                <a:gd name="T21" fmla="*/ 1 h 208"/>
                <a:gd name="T22" fmla="*/ 1 w 227"/>
                <a:gd name="T23" fmla="*/ 1 h 208"/>
                <a:gd name="T24" fmla="*/ 1 w 227"/>
                <a:gd name="T25" fmla="*/ 1 h 208"/>
                <a:gd name="T26" fmla="*/ 1 w 227"/>
                <a:gd name="T27" fmla="*/ 1 h 208"/>
                <a:gd name="T28" fmla="*/ 1 w 227"/>
                <a:gd name="T29" fmla="*/ 1 h 208"/>
                <a:gd name="T30" fmla="*/ 1 w 227"/>
                <a:gd name="T31" fmla="*/ 1 h 208"/>
                <a:gd name="T32" fmla="*/ 1 w 227"/>
                <a:gd name="T33" fmla="*/ 1 h 208"/>
                <a:gd name="T34" fmla="*/ 1 w 227"/>
                <a:gd name="T35" fmla="*/ 1 h 208"/>
                <a:gd name="T36" fmla="*/ 1 w 227"/>
                <a:gd name="T37" fmla="*/ 1 h 208"/>
                <a:gd name="T38" fmla="*/ 1 w 227"/>
                <a:gd name="T39" fmla="*/ 1 h 208"/>
                <a:gd name="T40" fmla="*/ 1 w 227"/>
                <a:gd name="T41" fmla="*/ 1 h 208"/>
                <a:gd name="T42" fmla="*/ 1 w 227"/>
                <a:gd name="T43" fmla="*/ 1 h 208"/>
                <a:gd name="T44" fmla="*/ 1 w 227"/>
                <a:gd name="T45" fmla="*/ 1 h 208"/>
                <a:gd name="T46" fmla="*/ 1 w 227"/>
                <a:gd name="T47" fmla="*/ 1 h 208"/>
                <a:gd name="T48" fmla="*/ 1 w 227"/>
                <a:gd name="T49" fmla="*/ 1 h 208"/>
                <a:gd name="T50" fmla="*/ 1 w 227"/>
                <a:gd name="T51" fmla="*/ 1 h 208"/>
                <a:gd name="T52" fmla="*/ 1 w 227"/>
                <a:gd name="T53" fmla="*/ 1 h 208"/>
                <a:gd name="T54" fmla="*/ 1 w 227"/>
                <a:gd name="T55" fmla="*/ 1 h 208"/>
                <a:gd name="T56" fmla="*/ 1 w 227"/>
                <a:gd name="T57" fmla="*/ 1 h 208"/>
                <a:gd name="T58" fmla="*/ 1 w 227"/>
                <a:gd name="T59" fmla="*/ 1 h 208"/>
                <a:gd name="T60" fmla="*/ 1 w 227"/>
                <a:gd name="T61" fmla="*/ 1 h 208"/>
                <a:gd name="T62" fmla="*/ 1 w 227"/>
                <a:gd name="T63" fmla="*/ 1 h 208"/>
                <a:gd name="T64" fmla="*/ 1 w 227"/>
                <a:gd name="T65" fmla="*/ 1 h 208"/>
                <a:gd name="T66" fmla="*/ 1 w 227"/>
                <a:gd name="T67" fmla="*/ 0 h 208"/>
                <a:gd name="T68" fmla="*/ 1 w 227"/>
                <a:gd name="T69" fmla="*/ 1 h 208"/>
                <a:gd name="T70" fmla="*/ 1 w 227"/>
                <a:gd name="T71" fmla="*/ 1 h 208"/>
                <a:gd name="T72" fmla="*/ 1 w 227"/>
                <a:gd name="T73" fmla="*/ 1 h 208"/>
                <a:gd name="T74" fmla="*/ 1 w 227"/>
                <a:gd name="T75" fmla="*/ 1 h 208"/>
                <a:gd name="T76" fmla="*/ 1 w 227"/>
                <a:gd name="T77" fmla="*/ 1 h 208"/>
                <a:gd name="T78" fmla="*/ 1 w 227"/>
                <a:gd name="T79" fmla="*/ 1 h 208"/>
                <a:gd name="T80" fmla="*/ 1 w 227"/>
                <a:gd name="T81" fmla="*/ 1 h 208"/>
                <a:gd name="T82" fmla="*/ 1 w 227"/>
                <a:gd name="T83" fmla="*/ 1 h 208"/>
                <a:gd name="T84" fmla="*/ 1 w 227"/>
                <a:gd name="T85" fmla="*/ 1 h 208"/>
                <a:gd name="T86" fmla="*/ 1 w 227"/>
                <a:gd name="T87" fmla="*/ 1 h 208"/>
                <a:gd name="T88" fmla="*/ 1 w 227"/>
                <a:gd name="T89" fmla="*/ 1 h 208"/>
                <a:gd name="T90" fmla="*/ 1 w 227"/>
                <a:gd name="T91" fmla="*/ 1 h 208"/>
                <a:gd name="T92" fmla="*/ 1 w 227"/>
                <a:gd name="T93" fmla="*/ 1 h 208"/>
                <a:gd name="T94" fmla="*/ 1 w 227"/>
                <a:gd name="T95" fmla="*/ 1 h 208"/>
                <a:gd name="T96" fmla="*/ 1 w 227"/>
                <a:gd name="T97" fmla="*/ 1 h 208"/>
                <a:gd name="T98" fmla="*/ 1 w 227"/>
                <a:gd name="T99" fmla="*/ 1 h 208"/>
                <a:gd name="T100" fmla="*/ 1 w 227"/>
                <a:gd name="T101" fmla="*/ 1 h 208"/>
                <a:gd name="T102" fmla="*/ 1 w 227"/>
                <a:gd name="T103" fmla="*/ 1 h 208"/>
                <a:gd name="T104" fmla="*/ 0 w 227"/>
                <a:gd name="T105" fmla="*/ 1 h 2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7"/>
                <a:gd name="T160" fmla="*/ 0 h 208"/>
                <a:gd name="T161" fmla="*/ 227 w 227"/>
                <a:gd name="T162" fmla="*/ 208 h 20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7" h="208">
                  <a:moveTo>
                    <a:pt x="0" y="181"/>
                  </a:moveTo>
                  <a:lnTo>
                    <a:pt x="2" y="168"/>
                  </a:lnTo>
                  <a:lnTo>
                    <a:pt x="10" y="160"/>
                  </a:lnTo>
                  <a:lnTo>
                    <a:pt x="31" y="168"/>
                  </a:lnTo>
                  <a:lnTo>
                    <a:pt x="31" y="174"/>
                  </a:lnTo>
                  <a:lnTo>
                    <a:pt x="40" y="175"/>
                  </a:lnTo>
                  <a:lnTo>
                    <a:pt x="42" y="172"/>
                  </a:lnTo>
                  <a:lnTo>
                    <a:pt x="38" y="168"/>
                  </a:lnTo>
                  <a:lnTo>
                    <a:pt x="40" y="164"/>
                  </a:lnTo>
                  <a:lnTo>
                    <a:pt x="50" y="168"/>
                  </a:lnTo>
                  <a:lnTo>
                    <a:pt x="74" y="166"/>
                  </a:lnTo>
                  <a:lnTo>
                    <a:pt x="114" y="147"/>
                  </a:lnTo>
                  <a:lnTo>
                    <a:pt x="114" y="135"/>
                  </a:lnTo>
                  <a:lnTo>
                    <a:pt x="90" y="151"/>
                  </a:lnTo>
                  <a:lnTo>
                    <a:pt x="57" y="158"/>
                  </a:lnTo>
                  <a:lnTo>
                    <a:pt x="53" y="143"/>
                  </a:lnTo>
                  <a:lnTo>
                    <a:pt x="72" y="128"/>
                  </a:lnTo>
                  <a:lnTo>
                    <a:pt x="78" y="109"/>
                  </a:lnTo>
                  <a:lnTo>
                    <a:pt x="99" y="105"/>
                  </a:lnTo>
                  <a:lnTo>
                    <a:pt x="118" y="86"/>
                  </a:lnTo>
                  <a:lnTo>
                    <a:pt x="116" y="82"/>
                  </a:lnTo>
                  <a:lnTo>
                    <a:pt x="99" y="93"/>
                  </a:lnTo>
                  <a:lnTo>
                    <a:pt x="76" y="97"/>
                  </a:lnTo>
                  <a:lnTo>
                    <a:pt x="67" y="80"/>
                  </a:lnTo>
                  <a:lnTo>
                    <a:pt x="40" y="63"/>
                  </a:lnTo>
                  <a:lnTo>
                    <a:pt x="27" y="69"/>
                  </a:lnTo>
                  <a:lnTo>
                    <a:pt x="11" y="61"/>
                  </a:lnTo>
                  <a:lnTo>
                    <a:pt x="11" y="52"/>
                  </a:lnTo>
                  <a:lnTo>
                    <a:pt x="19" y="46"/>
                  </a:lnTo>
                  <a:lnTo>
                    <a:pt x="15" y="25"/>
                  </a:lnTo>
                  <a:lnTo>
                    <a:pt x="38" y="15"/>
                  </a:lnTo>
                  <a:lnTo>
                    <a:pt x="48" y="29"/>
                  </a:lnTo>
                  <a:lnTo>
                    <a:pt x="42" y="10"/>
                  </a:lnTo>
                  <a:lnTo>
                    <a:pt x="80" y="0"/>
                  </a:lnTo>
                  <a:lnTo>
                    <a:pt x="101" y="12"/>
                  </a:lnTo>
                  <a:lnTo>
                    <a:pt x="135" y="71"/>
                  </a:lnTo>
                  <a:lnTo>
                    <a:pt x="183" y="76"/>
                  </a:lnTo>
                  <a:lnTo>
                    <a:pt x="196" y="95"/>
                  </a:lnTo>
                  <a:lnTo>
                    <a:pt x="227" y="111"/>
                  </a:lnTo>
                  <a:lnTo>
                    <a:pt x="223" y="137"/>
                  </a:lnTo>
                  <a:lnTo>
                    <a:pt x="215" y="153"/>
                  </a:lnTo>
                  <a:lnTo>
                    <a:pt x="168" y="183"/>
                  </a:lnTo>
                  <a:lnTo>
                    <a:pt x="154" y="177"/>
                  </a:lnTo>
                  <a:lnTo>
                    <a:pt x="164" y="162"/>
                  </a:lnTo>
                  <a:lnTo>
                    <a:pt x="135" y="177"/>
                  </a:lnTo>
                  <a:lnTo>
                    <a:pt x="126" y="174"/>
                  </a:lnTo>
                  <a:lnTo>
                    <a:pt x="111" y="189"/>
                  </a:lnTo>
                  <a:lnTo>
                    <a:pt x="82" y="187"/>
                  </a:lnTo>
                  <a:lnTo>
                    <a:pt x="76" y="194"/>
                  </a:lnTo>
                  <a:lnTo>
                    <a:pt x="42" y="194"/>
                  </a:lnTo>
                  <a:lnTo>
                    <a:pt x="36" y="206"/>
                  </a:lnTo>
                  <a:lnTo>
                    <a:pt x="15" y="208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87" name="Freeform 226"/>
            <p:cNvSpPr>
              <a:spLocks/>
            </p:cNvSpPr>
            <p:nvPr/>
          </p:nvSpPr>
          <p:spPr bwMode="gray">
            <a:xfrm>
              <a:off x="1114" y="2066"/>
              <a:ext cx="87" cy="110"/>
            </a:xfrm>
            <a:custGeom>
              <a:avLst/>
              <a:gdLst>
                <a:gd name="T0" fmla="*/ 0 w 155"/>
                <a:gd name="T1" fmla="*/ 1 h 195"/>
                <a:gd name="T2" fmla="*/ 1 w 155"/>
                <a:gd name="T3" fmla="*/ 1 h 195"/>
                <a:gd name="T4" fmla="*/ 1 w 155"/>
                <a:gd name="T5" fmla="*/ 1 h 195"/>
                <a:gd name="T6" fmla="*/ 1 w 155"/>
                <a:gd name="T7" fmla="*/ 1 h 195"/>
                <a:gd name="T8" fmla="*/ 1 w 155"/>
                <a:gd name="T9" fmla="*/ 1 h 195"/>
                <a:gd name="T10" fmla="*/ 1 w 155"/>
                <a:gd name="T11" fmla="*/ 1 h 195"/>
                <a:gd name="T12" fmla="*/ 1 w 155"/>
                <a:gd name="T13" fmla="*/ 1 h 195"/>
                <a:gd name="T14" fmla="*/ 1 w 155"/>
                <a:gd name="T15" fmla="*/ 1 h 195"/>
                <a:gd name="T16" fmla="*/ 1 w 155"/>
                <a:gd name="T17" fmla="*/ 1 h 195"/>
                <a:gd name="T18" fmla="*/ 1 w 155"/>
                <a:gd name="T19" fmla="*/ 1 h 195"/>
                <a:gd name="T20" fmla="*/ 1 w 155"/>
                <a:gd name="T21" fmla="*/ 1 h 195"/>
                <a:gd name="T22" fmla="*/ 1 w 155"/>
                <a:gd name="T23" fmla="*/ 1 h 195"/>
                <a:gd name="T24" fmla="*/ 1 w 155"/>
                <a:gd name="T25" fmla="*/ 1 h 195"/>
                <a:gd name="T26" fmla="*/ 1 w 155"/>
                <a:gd name="T27" fmla="*/ 1 h 195"/>
                <a:gd name="T28" fmla="*/ 1 w 155"/>
                <a:gd name="T29" fmla="*/ 1 h 195"/>
                <a:gd name="T30" fmla="*/ 1 w 155"/>
                <a:gd name="T31" fmla="*/ 1 h 195"/>
                <a:gd name="T32" fmla="*/ 1 w 155"/>
                <a:gd name="T33" fmla="*/ 1 h 195"/>
                <a:gd name="T34" fmla="*/ 1 w 155"/>
                <a:gd name="T35" fmla="*/ 1 h 195"/>
                <a:gd name="T36" fmla="*/ 1 w 155"/>
                <a:gd name="T37" fmla="*/ 1 h 195"/>
                <a:gd name="T38" fmla="*/ 1 w 155"/>
                <a:gd name="T39" fmla="*/ 1 h 195"/>
                <a:gd name="T40" fmla="*/ 1 w 155"/>
                <a:gd name="T41" fmla="*/ 1 h 195"/>
                <a:gd name="T42" fmla="*/ 1 w 155"/>
                <a:gd name="T43" fmla="*/ 1 h 195"/>
                <a:gd name="T44" fmla="*/ 1 w 155"/>
                <a:gd name="T45" fmla="*/ 1 h 195"/>
                <a:gd name="T46" fmla="*/ 1 w 155"/>
                <a:gd name="T47" fmla="*/ 0 h 195"/>
                <a:gd name="T48" fmla="*/ 1 w 155"/>
                <a:gd name="T49" fmla="*/ 1 h 195"/>
                <a:gd name="T50" fmla="*/ 1 w 155"/>
                <a:gd name="T51" fmla="*/ 1 h 195"/>
                <a:gd name="T52" fmla="*/ 1 w 155"/>
                <a:gd name="T53" fmla="*/ 1 h 195"/>
                <a:gd name="T54" fmla="*/ 1 w 155"/>
                <a:gd name="T55" fmla="*/ 1 h 195"/>
                <a:gd name="T56" fmla="*/ 1 w 155"/>
                <a:gd name="T57" fmla="*/ 1 h 195"/>
                <a:gd name="T58" fmla="*/ 1 w 155"/>
                <a:gd name="T59" fmla="*/ 1 h 195"/>
                <a:gd name="T60" fmla="*/ 1 w 155"/>
                <a:gd name="T61" fmla="*/ 1 h 195"/>
                <a:gd name="T62" fmla="*/ 1 w 155"/>
                <a:gd name="T63" fmla="*/ 1 h 195"/>
                <a:gd name="T64" fmla="*/ 1 w 155"/>
                <a:gd name="T65" fmla="*/ 1 h 195"/>
                <a:gd name="T66" fmla="*/ 1 w 155"/>
                <a:gd name="T67" fmla="*/ 1 h 195"/>
                <a:gd name="T68" fmla="*/ 1 w 155"/>
                <a:gd name="T69" fmla="*/ 1 h 195"/>
                <a:gd name="T70" fmla="*/ 1 w 155"/>
                <a:gd name="T71" fmla="*/ 1 h 195"/>
                <a:gd name="T72" fmla="*/ 1 w 155"/>
                <a:gd name="T73" fmla="*/ 1 h 195"/>
                <a:gd name="T74" fmla="*/ 0 w 155"/>
                <a:gd name="T75" fmla="*/ 1 h 1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5"/>
                <a:gd name="T115" fmla="*/ 0 h 195"/>
                <a:gd name="T116" fmla="*/ 155 w 155"/>
                <a:gd name="T117" fmla="*/ 195 h 1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5" h="195">
                  <a:moveTo>
                    <a:pt x="0" y="134"/>
                  </a:moveTo>
                  <a:lnTo>
                    <a:pt x="12" y="143"/>
                  </a:lnTo>
                  <a:lnTo>
                    <a:pt x="46" y="113"/>
                  </a:lnTo>
                  <a:lnTo>
                    <a:pt x="61" y="84"/>
                  </a:lnTo>
                  <a:lnTo>
                    <a:pt x="80" y="84"/>
                  </a:lnTo>
                  <a:lnTo>
                    <a:pt x="86" y="98"/>
                  </a:lnTo>
                  <a:lnTo>
                    <a:pt x="63" y="109"/>
                  </a:lnTo>
                  <a:lnTo>
                    <a:pt x="65" y="120"/>
                  </a:lnTo>
                  <a:lnTo>
                    <a:pt x="75" y="118"/>
                  </a:lnTo>
                  <a:lnTo>
                    <a:pt x="90" y="149"/>
                  </a:lnTo>
                  <a:lnTo>
                    <a:pt x="75" y="155"/>
                  </a:lnTo>
                  <a:lnTo>
                    <a:pt x="59" y="183"/>
                  </a:lnTo>
                  <a:lnTo>
                    <a:pt x="67" y="195"/>
                  </a:lnTo>
                  <a:lnTo>
                    <a:pt x="92" y="187"/>
                  </a:lnTo>
                  <a:lnTo>
                    <a:pt x="103" y="172"/>
                  </a:lnTo>
                  <a:lnTo>
                    <a:pt x="136" y="160"/>
                  </a:lnTo>
                  <a:lnTo>
                    <a:pt x="138" y="151"/>
                  </a:lnTo>
                  <a:lnTo>
                    <a:pt x="153" y="143"/>
                  </a:lnTo>
                  <a:lnTo>
                    <a:pt x="155" y="136"/>
                  </a:lnTo>
                  <a:lnTo>
                    <a:pt x="151" y="132"/>
                  </a:lnTo>
                  <a:lnTo>
                    <a:pt x="151" y="109"/>
                  </a:lnTo>
                  <a:lnTo>
                    <a:pt x="145" y="103"/>
                  </a:lnTo>
                  <a:lnTo>
                    <a:pt x="124" y="21"/>
                  </a:lnTo>
                  <a:lnTo>
                    <a:pt x="126" y="0"/>
                  </a:lnTo>
                  <a:lnTo>
                    <a:pt x="105" y="6"/>
                  </a:lnTo>
                  <a:lnTo>
                    <a:pt x="73" y="35"/>
                  </a:lnTo>
                  <a:lnTo>
                    <a:pt x="65" y="61"/>
                  </a:lnTo>
                  <a:lnTo>
                    <a:pt x="59" y="63"/>
                  </a:lnTo>
                  <a:lnTo>
                    <a:pt x="65" y="27"/>
                  </a:lnTo>
                  <a:lnTo>
                    <a:pt x="48" y="48"/>
                  </a:lnTo>
                  <a:lnTo>
                    <a:pt x="42" y="44"/>
                  </a:lnTo>
                  <a:lnTo>
                    <a:pt x="29" y="50"/>
                  </a:lnTo>
                  <a:lnTo>
                    <a:pt x="27" y="69"/>
                  </a:lnTo>
                  <a:lnTo>
                    <a:pt x="16" y="86"/>
                  </a:lnTo>
                  <a:lnTo>
                    <a:pt x="23" y="88"/>
                  </a:lnTo>
                  <a:lnTo>
                    <a:pt x="21" y="98"/>
                  </a:lnTo>
                  <a:lnTo>
                    <a:pt x="8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88" name="Freeform 227"/>
            <p:cNvSpPr>
              <a:spLocks/>
            </p:cNvSpPr>
            <p:nvPr/>
          </p:nvSpPr>
          <p:spPr bwMode="gray">
            <a:xfrm>
              <a:off x="1309" y="2131"/>
              <a:ext cx="55" cy="89"/>
            </a:xfrm>
            <a:custGeom>
              <a:avLst/>
              <a:gdLst>
                <a:gd name="T0" fmla="*/ 0 w 99"/>
                <a:gd name="T1" fmla="*/ 1 h 158"/>
                <a:gd name="T2" fmla="*/ 1 w 99"/>
                <a:gd name="T3" fmla="*/ 1 h 158"/>
                <a:gd name="T4" fmla="*/ 1 w 99"/>
                <a:gd name="T5" fmla="*/ 1 h 158"/>
                <a:gd name="T6" fmla="*/ 1 w 99"/>
                <a:gd name="T7" fmla="*/ 1 h 158"/>
                <a:gd name="T8" fmla="*/ 1 w 99"/>
                <a:gd name="T9" fmla="*/ 1 h 158"/>
                <a:gd name="T10" fmla="*/ 1 w 99"/>
                <a:gd name="T11" fmla="*/ 1 h 158"/>
                <a:gd name="T12" fmla="*/ 1 w 99"/>
                <a:gd name="T13" fmla="*/ 1 h 158"/>
                <a:gd name="T14" fmla="*/ 1 w 99"/>
                <a:gd name="T15" fmla="*/ 1 h 158"/>
                <a:gd name="T16" fmla="*/ 1 w 99"/>
                <a:gd name="T17" fmla="*/ 1 h 158"/>
                <a:gd name="T18" fmla="*/ 1 w 99"/>
                <a:gd name="T19" fmla="*/ 1 h 158"/>
                <a:gd name="T20" fmla="*/ 1 w 99"/>
                <a:gd name="T21" fmla="*/ 1 h 158"/>
                <a:gd name="T22" fmla="*/ 1 w 99"/>
                <a:gd name="T23" fmla="*/ 1 h 158"/>
                <a:gd name="T24" fmla="*/ 1 w 99"/>
                <a:gd name="T25" fmla="*/ 1 h 158"/>
                <a:gd name="T26" fmla="*/ 1 w 99"/>
                <a:gd name="T27" fmla="*/ 1 h 158"/>
                <a:gd name="T28" fmla="*/ 1 w 99"/>
                <a:gd name="T29" fmla="*/ 0 h 158"/>
                <a:gd name="T30" fmla="*/ 1 w 99"/>
                <a:gd name="T31" fmla="*/ 1 h 158"/>
                <a:gd name="T32" fmla="*/ 0 w 99"/>
                <a:gd name="T33" fmla="*/ 1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158"/>
                <a:gd name="T53" fmla="*/ 99 w 99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158">
                  <a:moveTo>
                    <a:pt x="0" y="63"/>
                  </a:moveTo>
                  <a:lnTo>
                    <a:pt x="17" y="85"/>
                  </a:lnTo>
                  <a:lnTo>
                    <a:pt x="21" y="139"/>
                  </a:lnTo>
                  <a:lnTo>
                    <a:pt x="52" y="158"/>
                  </a:lnTo>
                  <a:lnTo>
                    <a:pt x="90" y="156"/>
                  </a:lnTo>
                  <a:lnTo>
                    <a:pt x="99" y="112"/>
                  </a:lnTo>
                  <a:lnTo>
                    <a:pt x="94" y="104"/>
                  </a:lnTo>
                  <a:lnTo>
                    <a:pt x="99" y="93"/>
                  </a:lnTo>
                  <a:lnTo>
                    <a:pt x="92" y="80"/>
                  </a:lnTo>
                  <a:lnTo>
                    <a:pt x="84" y="76"/>
                  </a:lnTo>
                  <a:lnTo>
                    <a:pt x="88" y="68"/>
                  </a:lnTo>
                  <a:lnTo>
                    <a:pt x="88" y="45"/>
                  </a:lnTo>
                  <a:lnTo>
                    <a:pt x="78" y="24"/>
                  </a:lnTo>
                  <a:lnTo>
                    <a:pt x="57" y="3"/>
                  </a:lnTo>
                  <a:lnTo>
                    <a:pt x="40" y="0"/>
                  </a:lnTo>
                  <a:lnTo>
                    <a:pt x="15" y="21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89" name="Freeform 228"/>
            <p:cNvSpPr>
              <a:spLocks/>
            </p:cNvSpPr>
            <p:nvPr/>
          </p:nvSpPr>
          <p:spPr bwMode="gray">
            <a:xfrm>
              <a:off x="940" y="1536"/>
              <a:ext cx="81" cy="56"/>
            </a:xfrm>
            <a:custGeom>
              <a:avLst/>
              <a:gdLst>
                <a:gd name="T0" fmla="*/ 0 w 145"/>
                <a:gd name="T1" fmla="*/ 1 h 101"/>
                <a:gd name="T2" fmla="*/ 1 w 145"/>
                <a:gd name="T3" fmla="*/ 1 h 101"/>
                <a:gd name="T4" fmla="*/ 1 w 145"/>
                <a:gd name="T5" fmla="*/ 1 h 101"/>
                <a:gd name="T6" fmla="*/ 1 w 145"/>
                <a:gd name="T7" fmla="*/ 0 h 101"/>
                <a:gd name="T8" fmla="*/ 1 w 145"/>
                <a:gd name="T9" fmla="*/ 1 h 101"/>
                <a:gd name="T10" fmla="*/ 1 w 145"/>
                <a:gd name="T11" fmla="*/ 1 h 101"/>
                <a:gd name="T12" fmla="*/ 1 w 145"/>
                <a:gd name="T13" fmla="*/ 1 h 101"/>
                <a:gd name="T14" fmla="*/ 1 w 145"/>
                <a:gd name="T15" fmla="*/ 1 h 101"/>
                <a:gd name="T16" fmla="*/ 1 w 145"/>
                <a:gd name="T17" fmla="*/ 1 h 101"/>
                <a:gd name="T18" fmla="*/ 1 w 145"/>
                <a:gd name="T19" fmla="*/ 1 h 101"/>
                <a:gd name="T20" fmla="*/ 1 w 145"/>
                <a:gd name="T21" fmla="*/ 1 h 101"/>
                <a:gd name="T22" fmla="*/ 1 w 145"/>
                <a:gd name="T23" fmla="*/ 1 h 101"/>
                <a:gd name="T24" fmla="*/ 0 w 145"/>
                <a:gd name="T25" fmla="*/ 1 h 1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"/>
                <a:gd name="T40" fmla="*/ 0 h 101"/>
                <a:gd name="T41" fmla="*/ 145 w 145"/>
                <a:gd name="T42" fmla="*/ 101 h 1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" h="101">
                  <a:moveTo>
                    <a:pt x="0" y="49"/>
                  </a:moveTo>
                  <a:lnTo>
                    <a:pt x="19" y="20"/>
                  </a:lnTo>
                  <a:lnTo>
                    <a:pt x="63" y="19"/>
                  </a:lnTo>
                  <a:lnTo>
                    <a:pt x="109" y="0"/>
                  </a:lnTo>
                  <a:lnTo>
                    <a:pt x="145" y="20"/>
                  </a:lnTo>
                  <a:lnTo>
                    <a:pt x="133" y="36"/>
                  </a:lnTo>
                  <a:lnTo>
                    <a:pt x="110" y="26"/>
                  </a:lnTo>
                  <a:lnTo>
                    <a:pt x="131" y="47"/>
                  </a:lnTo>
                  <a:lnTo>
                    <a:pt x="80" y="76"/>
                  </a:lnTo>
                  <a:lnTo>
                    <a:pt x="120" y="76"/>
                  </a:lnTo>
                  <a:lnTo>
                    <a:pt x="110" y="101"/>
                  </a:lnTo>
                  <a:lnTo>
                    <a:pt x="63" y="10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90" name="Freeform 229"/>
            <p:cNvSpPr>
              <a:spLocks/>
            </p:cNvSpPr>
            <p:nvPr/>
          </p:nvSpPr>
          <p:spPr bwMode="gray">
            <a:xfrm>
              <a:off x="1191" y="2001"/>
              <a:ext cx="71" cy="105"/>
            </a:xfrm>
            <a:custGeom>
              <a:avLst/>
              <a:gdLst>
                <a:gd name="T0" fmla="*/ 0 w 125"/>
                <a:gd name="T1" fmla="*/ 1 h 183"/>
                <a:gd name="T2" fmla="*/ 1 w 125"/>
                <a:gd name="T3" fmla="*/ 1 h 183"/>
                <a:gd name="T4" fmla="*/ 1 w 125"/>
                <a:gd name="T5" fmla="*/ 1 h 183"/>
                <a:gd name="T6" fmla="*/ 1 w 125"/>
                <a:gd name="T7" fmla="*/ 1 h 183"/>
                <a:gd name="T8" fmla="*/ 1 w 125"/>
                <a:gd name="T9" fmla="*/ 1 h 183"/>
                <a:gd name="T10" fmla="*/ 1 w 125"/>
                <a:gd name="T11" fmla="*/ 1 h 183"/>
                <a:gd name="T12" fmla="*/ 1 w 125"/>
                <a:gd name="T13" fmla="*/ 1 h 183"/>
                <a:gd name="T14" fmla="*/ 1 w 125"/>
                <a:gd name="T15" fmla="*/ 1 h 183"/>
                <a:gd name="T16" fmla="*/ 1 w 125"/>
                <a:gd name="T17" fmla="*/ 0 h 183"/>
                <a:gd name="T18" fmla="*/ 1 w 125"/>
                <a:gd name="T19" fmla="*/ 1 h 183"/>
                <a:gd name="T20" fmla="*/ 1 w 125"/>
                <a:gd name="T21" fmla="*/ 1 h 183"/>
                <a:gd name="T22" fmla="*/ 1 w 125"/>
                <a:gd name="T23" fmla="*/ 1 h 183"/>
                <a:gd name="T24" fmla="*/ 1 w 125"/>
                <a:gd name="T25" fmla="*/ 1 h 183"/>
                <a:gd name="T26" fmla="*/ 1 w 125"/>
                <a:gd name="T27" fmla="*/ 1 h 183"/>
                <a:gd name="T28" fmla="*/ 1 w 125"/>
                <a:gd name="T29" fmla="*/ 1 h 183"/>
                <a:gd name="T30" fmla="*/ 1 w 125"/>
                <a:gd name="T31" fmla="*/ 1 h 183"/>
                <a:gd name="T32" fmla="*/ 1 w 125"/>
                <a:gd name="T33" fmla="*/ 1 h 183"/>
                <a:gd name="T34" fmla="*/ 1 w 125"/>
                <a:gd name="T35" fmla="*/ 1 h 183"/>
                <a:gd name="T36" fmla="*/ 1 w 125"/>
                <a:gd name="T37" fmla="*/ 1 h 183"/>
                <a:gd name="T38" fmla="*/ 1 w 125"/>
                <a:gd name="T39" fmla="*/ 1 h 183"/>
                <a:gd name="T40" fmla="*/ 1 w 125"/>
                <a:gd name="T41" fmla="*/ 1 h 183"/>
                <a:gd name="T42" fmla="*/ 1 w 125"/>
                <a:gd name="T43" fmla="*/ 1 h 183"/>
                <a:gd name="T44" fmla="*/ 1 w 125"/>
                <a:gd name="T45" fmla="*/ 1 h 183"/>
                <a:gd name="T46" fmla="*/ 0 w 125"/>
                <a:gd name="T47" fmla="*/ 1 h 18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5"/>
                <a:gd name="T73" fmla="*/ 0 h 183"/>
                <a:gd name="T74" fmla="*/ 125 w 125"/>
                <a:gd name="T75" fmla="*/ 183 h 18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5" h="183">
                  <a:moveTo>
                    <a:pt x="0" y="135"/>
                  </a:moveTo>
                  <a:lnTo>
                    <a:pt x="13" y="183"/>
                  </a:lnTo>
                  <a:lnTo>
                    <a:pt x="34" y="181"/>
                  </a:lnTo>
                  <a:lnTo>
                    <a:pt x="74" y="116"/>
                  </a:lnTo>
                  <a:lnTo>
                    <a:pt x="78" y="99"/>
                  </a:lnTo>
                  <a:lnTo>
                    <a:pt x="93" y="84"/>
                  </a:lnTo>
                  <a:lnTo>
                    <a:pt x="120" y="36"/>
                  </a:lnTo>
                  <a:lnTo>
                    <a:pt x="125" y="19"/>
                  </a:lnTo>
                  <a:lnTo>
                    <a:pt x="122" y="0"/>
                  </a:lnTo>
                  <a:lnTo>
                    <a:pt x="110" y="8"/>
                  </a:lnTo>
                  <a:lnTo>
                    <a:pt x="103" y="21"/>
                  </a:lnTo>
                  <a:lnTo>
                    <a:pt x="99" y="17"/>
                  </a:lnTo>
                  <a:lnTo>
                    <a:pt x="91" y="28"/>
                  </a:lnTo>
                  <a:lnTo>
                    <a:pt x="51" y="61"/>
                  </a:lnTo>
                  <a:lnTo>
                    <a:pt x="43" y="76"/>
                  </a:lnTo>
                  <a:lnTo>
                    <a:pt x="36" y="78"/>
                  </a:lnTo>
                  <a:lnTo>
                    <a:pt x="30" y="93"/>
                  </a:lnTo>
                  <a:lnTo>
                    <a:pt x="49" y="95"/>
                  </a:lnTo>
                  <a:lnTo>
                    <a:pt x="68" y="89"/>
                  </a:lnTo>
                  <a:lnTo>
                    <a:pt x="66" y="95"/>
                  </a:lnTo>
                  <a:lnTo>
                    <a:pt x="40" y="103"/>
                  </a:lnTo>
                  <a:lnTo>
                    <a:pt x="28" y="101"/>
                  </a:lnTo>
                  <a:lnTo>
                    <a:pt x="13" y="11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91" name="Freeform 230"/>
            <p:cNvSpPr>
              <a:spLocks/>
            </p:cNvSpPr>
            <p:nvPr/>
          </p:nvSpPr>
          <p:spPr bwMode="gray">
            <a:xfrm>
              <a:off x="959" y="1624"/>
              <a:ext cx="37" cy="92"/>
            </a:xfrm>
            <a:custGeom>
              <a:avLst/>
              <a:gdLst>
                <a:gd name="T0" fmla="*/ 0 w 67"/>
                <a:gd name="T1" fmla="*/ 1 h 162"/>
                <a:gd name="T2" fmla="*/ 1 w 67"/>
                <a:gd name="T3" fmla="*/ 1 h 162"/>
                <a:gd name="T4" fmla="*/ 1 w 67"/>
                <a:gd name="T5" fmla="*/ 1 h 162"/>
                <a:gd name="T6" fmla="*/ 1 w 67"/>
                <a:gd name="T7" fmla="*/ 1 h 162"/>
                <a:gd name="T8" fmla="*/ 1 w 67"/>
                <a:gd name="T9" fmla="*/ 1 h 162"/>
                <a:gd name="T10" fmla="*/ 1 w 67"/>
                <a:gd name="T11" fmla="*/ 1 h 162"/>
                <a:gd name="T12" fmla="*/ 1 w 67"/>
                <a:gd name="T13" fmla="*/ 1 h 162"/>
                <a:gd name="T14" fmla="*/ 1 w 67"/>
                <a:gd name="T15" fmla="*/ 1 h 162"/>
                <a:gd name="T16" fmla="*/ 1 w 67"/>
                <a:gd name="T17" fmla="*/ 1 h 162"/>
                <a:gd name="T18" fmla="*/ 1 w 67"/>
                <a:gd name="T19" fmla="*/ 0 h 162"/>
                <a:gd name="T20" fmla="*/ 0 w 67"/>
                <a:gd name="T21" fmla="*/ 1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162"/>
                <a:gd name="T35" fmla="*/ 67 w 67"/>
                <a:gd name="T36" fmla="*/ 162 h 1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162">
                  <a:moveTo>
                    <a:pt x="0" y="70"/>
                  </a:moveTo>
                  <a:lnTo>
                    <a:pt x="14" y="162"/>
                  </a:lnTo>
                  <a:lnTo>
                    <a:pt x="67" y="158"/>
                  </a:lnTo>
                  <a:lnTo>
                    <a:pt x="55" y="147"/>
                  </a:lnTo>
                  <a:lnTo>
                    <a:pt x="31" y="145"/>
                  </a:lnTo>
                  <a:lnTo>
                    <a:pt x="57" y="129"/>
                  </a:lnTo>
                  <a:lnTo>
                    <a:pt x="25" y="93"/>
                  </a:lnTo>
                  <a:lnTo>
                    <a:pt x="46" y="99"/>
                  </a:lnTo>
                  <a:lnTo>
                    <a:pt x="67" y="57"/>
                  </a:lnTo>
                  <a:lnTo>
                    <a:pt x="15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92" name="Freeform 231"/>
            <p:cNvSpPr>
              <a:spLocks/>
            </p:cNvSpPr>
            <p:nvPr/>
          </p:nvSpPr>
          <p:spPr bwMode="gray">
            <a:xfrm>
              <a:off x="1649" y="1161"/>
              <a:ext cx="45" cy="51"/>
            </a:xfrm>
            <a:custGeom>
              <a:avLst/>
              <a:gdLst>
                <a:gd name="T0" fmla="*/ 0 w 82"/>
                <a:gd name="T1" fmla="*/ 1 h 90"/>
                <a:gd name="T2" fmla="*/ 1 w 82"/>
                <a:gd name="T3" fmla="*/ 0 h 90"/>
                <a:gd name="T4" fmla="*/ 1 w 82"/>
                <a:gd name="T5" fmla="*/ 1 h 90"/>
                <a:gd name="T6" fmla="*/ 1 w 82"/>
                <a:gd name="T7" fmla="*/ 1 h 90"/>
                <a:gd name="T8" fmla="*/ 1 w 82"/>
                <a:gd name="T9" fmla="*/ 1 h 90"/>
                <a:gd name="T10" fmla="*/ 1 w 82"/>
                <a:gd name="T11" fmla="*/ 1 h 90"/>
                <a:gd name="T12" fmla="*/ 0 w 82"/>
                <a:gd name="T13" fmla="*/ 1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90"/>
                <a:gd name="T23" fmla="*/ 82 w 82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90">
                  <a:moveTo>
                    <a:pt x="0" y="29"/>
                  </a:moveTo>
                  <a:lnTo>
                    <a:pt x="27" y="0"/>
                  </a:lnTo>
                  <a:lnTo>
                    <a:pt x="61" y="25"/>
                  </a:lnTo>
                  <a:lnTo>
                    <a:pt x="59" y="80"/>
                  </a:lnTo>
                  <a:lnTo>
                    <a:pt x="82" y="65"/>
                  </a:lnTo>
                  <a:lnTo>
                    <a:pt x="65" y="9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93" name="Freeform 232"/>
            <p:cNvSpPr>
              <a:spLocks/>
            </p:cNvSpPr>
            <p:nvPr/>
          </p:nvSpPr>
          <p:spPr bwMode="gray">
            <a:xfrm>
              <a:off x="1341" y="2071"/>
              <a:ext cx="35" cy="59"/>
            </a:xfrm>
            <a:custGeom>
              <a:avLst/>
              <a:gdLst>
                <a:gd name="T0" fmla="*/ 0 w 61"/>
                <a:gd name="T1" fmla="*/ 1 h 103"/>
                <a:gd name="T2" fmla="*/ 1 w 61"/>
                <a:gd name="T3" fmla="*/ 0 h 103"/>
                <a:gd name="T4" fmla="*/ 1 w 61"/>
                <a:gd name="T5" fmla="*/ 1 h 103"/>
                <a:gd name="T6" fmla="*/ 1 w 61"/>
                <a:gd name="T7" fmla="*/ 1 h 103"/>
                <a:gd name="T8" fmla="*/ 1 w 61"/>
                <a:gd name="T9" fmla="*/ 1 h 103"/>
                <a:gd name="T10" fmla="*/ 1 w 61"/>
                <a:gd name="T11" fmla="*/ 1 h 103"/>
                <a:gd name="T12" fmla="*/ 1 w 61"/>
                <a:gd name="T13" fmla="*/ 1 h 103"/>
                <a:gd name="T14" fmla="*/ 1 w 61"/>
                <a:gd name="T15" fmla="*/ 1 h 103"/>
                <a:gd name="T16" fmla="*/ 1 w 61"/>
                <a:gd name="T17" fmla="*/ 1 h 103"/>
                <a:gd name="T18" fmla="*/ 1 w 61"/>
                <a:gd name="T19" fmla="*/ 1 h 103"/>
                <a:gd name="T20" fmla="*/ 1 w 61"/>
                <a:gd name="T21" fmla="*/ 1 h 103"/>
                <a:gd name="T22" fmla="*/ 1 w 61"/>
                <a:gd name="T23" fmla="*/ 1 h 103"/>
                <a:gd name="T24" fmla="*/ 1 w 61"/>
                <a:gd name="T25" fmla="*/ 1 h 103"/>
                <a:gd name="T26" fmla="*/ 1 w 61"/>
                <a:gd name="T27" fmla="*/ 1 h 103"/>
                <a:gd name="T28" fmla="*/ 0 w 61"/>
                <a:gd name="T29" fmla="*/ 1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"/>
                <a:gd name="T46" fmla="*/ 0 h 103"/>
                <a:gd name="T47" fmla="*/ 61 w 61"/>
                <a:gd name="T48" fmla="*/ 103 h 1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" h="103">
                  <a:moveTo>
                    <a:pt x="0" y="7"/>
                  </a:moveTo>
                  <a:lnTo>
                    <a:pt x="8" y="0"/>
                  </a:lnTo>
                  <a:lnTo>
                    <a:pt x="40" y="23"/>
                  </a:lnTo>
                  <a:lnTo>
                    <a:pt x="48" y="40"/>
                  </a:lnTo>
                  <a:lnTo>
                    <a:pt x="59" y="34"/>
                  </a:lnTo>
                  <a:lnTo>
                    <a:pt x="56" y="61"/>
                  </a:lnTo>
                  <a:lnTo>
                    <a:pt x="61" y="78"/>
                  </a:lnTo>
                  <a:lnTo>
                    <a:pt x="58" y="84"/>
                  </a:lnTo>
                  <a:lnTo>
                    <a:pt x="59" y="95"/>
                  </a:lnTo>
                  <a:lnTo>
                    <a:pt x="52" y="103"/>
                  </a:lnTo>
                  <a:lnTo>
                    <a:pt x="38" y="76"/>
                  </a:lnTo>
                  <a:lnTo>
                    <a:pt x="29" y="78"/>
                  </a:lnTo>
                  <a:lnTo>
                    <a:pt x="18" y="36"/>
                  </a:lnTo>
                  <a:lnTo>
                    <a:pt x="2" y="2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94" name="Freeform 233"/>
            <p:cNvSpPr>
              <a:spLocks/>
            </p:cNvSpPr>
            <p:nvPr/>
          </p:nvSpPr>
          <p:spPr bwMode="gray">
            <a:xfrm>
              <a:off x="1128" y="1725"/>
              <a:ext cx="34" cy="38"/>
            </a:xfrm>
            <a:custGeom>
              <a:avLst/>
              <a:gdLst>
                <a:gd name="T0" fmla="*/ 0 w 61"/>
                <a:gd name="T1" fmla="*/ 1 h 65"/>
                <a:gd name="T2" fmla="*/ 1 w 61"/>
                <a:gd name="T3" fmla="*/ 1 h 65"/>
                <a:gd name="T4" fmla="*/ 1 w 61"/>
                <a:gd name="T5" fmla="*/ 1 h 65"/>
                <a:gd name="T6" fmla="*/ 1 w 61"/>
                <a:gd name="T7" fmla="*/ 0 h 65"/>
                <a:gd name="T8" fmla="*/ 0 w 61"/>
                <a:gd name="T9" fmla="*/ 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5"/>
                <a:gd name="T17" fmla="*/ 61 w 61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5">
                  <a:moveTo>
                    <a:pt x="0" y="25"/>
                  </a:moveTo>
                  <a:lnTo>
                    <a:pt x="44" y="65"/>
                  </a:lnTo>
                  <a:lnTo>
                    <a:pt x="61" y="30"/>
                  </a:lnTo>
                  <a:lnTo>
                    <a:pt x="4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95" name="Freeform 234"/>
            <p:cNvSpPr>
              <a:spLocks/>
            </p:cNvSpPr>
            <p:nvPr/>
          </p:nvSpPr>
          <p:spPr bwMode="gray">
            <a:xfrm>
              <a:off x="1038" y="1881"/>
              <a:ext cx="45" cy="29"/>
            </a:xfrm>
            <a:custGeom>
              <a:avLst/>
              <a:gdLst>
                <a:gd name="T0" fmla="*/ 0 w 80"/>
                <a:gd name="T1" fmla="*/ 1 h 54"/>
                <a:gd name="T2" fmla="*/ 1 w 80"/>
                <a:gd name="T3" fmla="*/ 1 h 54"/>
                <a:gd name="T4" fmla="*/ 1 w 80"/>
                <a:gd name="T5" fmla="*/ 1 h 54"/>
                <a:gd name="T6" fmla="*/ 1 w 80"/>
                <a:gd name="T7" fmla="*/ 1 h 54"/>
                <a:gd name="T8" fmla="*/ 1 w 80"/>
                <a:gd name="T9" fmla="*/ 0 h 54"/>
                <a:gd name="T10" fmla="*/ 1 w 80"/>
                <a:gd name="T11" fmla="*/ 1 h 54"/>
                <a:gd name="T12" fmla="*/ 1 w 80"/>
                <a:gd name="T13" fmla="*/ 1 h 54"/>
                <a:gd name="T14" fmla="*/ 1 w 80"/>
                <a:gd name="T15" fmla="*/ 1 h 54"/>
                <a:gd name="T16" fmla="*/ 1 w 80"/>
                <a:gd name="T17" fmla="*/ 1 h 54"/>
                <a:gd name="T18" fmla="*/ 1 w 80"/>
                <a:gd name="T19" fmla="*/ 1 h 54"/>
                <a:gd name="T20" fmla="*/ 1 w 80"/>
                <a:gd name="T21" fmla="*/ 1 h 54"/>
                <a:gd name="T22" fmla="*/ 1 w 80"/>
                <a:gd name="T23" fmla="*/ 1 h 54"/>
                <a:gd name="T24" fmla="*/ 1 w 80"/>
                <a:gd name="T25" fmla="*/ 1 h 54"/>
                <a:gd name="T26" fmla="*/ 1 w 80"/>
                <a:gd name="T27" fmla="*/ 1 h 54"/>
                <a:gd name="T28" fmla="*/ 1 w 80"/>
                <a:gd name="T29" fmla="*/ 1 h 54"/>
                <a:gd name="T30" fmla="*/ 0 w 80"/>
                <a:gd name="T31" fmla="*/ 1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54"/>
                <a:gd name="T50" fmla="*/ 80 w 80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54">
                  <a:moveTo>
                    <a:pt x="0" y="27"/>
                  </a:moveTo>
                  <a:lnTo>
                    <a:pt x="17" y="10"/>
                  </a:lnTo>
                  <a:lnTo>
                    <a:pt x="31" y="12"/>
                  </a:lnTo>
                  <a:lnTo>
                    <a:pt x="33" y="16"/>
                  </a:lnTo>
                  <a:lnTo>
                    <a:pt x="65" y="0"/>
                  </a:lnTo>
                  <a:lnTo>
                    <a:pt x="80" y="10"/>
                  </a:lnTo>
                  <a:lnTo>
                    <a:pt x="65" y="12"/>
                  </a:lnTo>
                  <a:lnTo>
                    <a:pt x="63" y="23"/>
                  </a:lnTo>
                  <a:lnTo>
                    <a:pt x="54" y="31"/>
                  </a:lnTo>
                  <a:lnTo>
                    <a:pt x="35" y="35"/>
                  </a:lnTo>
                  <a:lnTo>
                    <a:pt x="35" y="54"/>
                  </a:lnTo>
                  <a:lnTo>
                    <a:pt x="12" y="50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8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96" name="Freeform 235"/>
            <p:cNvSpPr>
              <a:spLocks/>
            </p:cNvSpPr>
            <p:nvPr/>
          </p:nvSpPr>
          <p:spPr bwMode="gray">
            <a:xfrm>
              <a:off x="1774" y="1050"/>
              <a:ext cx="53" cy="33"/>
            </a:xfrm>
            <a:custGeom>
              <a:avLst/>
              <a:gdLst>
                <a:gd name="T0" fmla="*/ 0 w 93"/>
                <a:gd name="T1" fmla="*/ 1 h 57"/>
                <a:gd name="T2" fmla="*/ 1 w 93"/>
                <a:gd name="T3" fmla="*/ 1 h 57"/>
                <a:gd name="T4" fmla="*/ 1 w 93"/>
                <a:gd name="T5" fmla="*/ 1 h 57"/>
                <a:gd name="T6" fmla="*/ 1 w 93"/>
                <a:gd name="T7" fmla="*/ 1 h 57"/>
                <a:gd name="T8" fmla="*/ 1 w 93"/>
                <a:gd name="T9" fmla="*/ 1 h 57"/>
                <a:gd name="T10" fmla="*/ 1 w 93"/>
                <a:gd name="T11" fmla="*/ 0 h 57"/>
                <a:gd name="T12" fmla="*/ 1 w 93"/>
                <a:gd name="T13" fmla="*/ 1 h 57"/>
                <a:gd name="T14" fmla="*/ 1 w 93"/>
                <a:gd name="T15" fmla="*/ 1 h 57"/>
                <a:gd name="T16" fmla="*/ 1 w 93"/>
                <a:gd name="T17" fmla="*/ 1 h 57"/>
                <a:gd name="T18" fmla="*/ 1 w 93"/>
                <a:gd name="T19" fmla="*/ 1 h 57"/>
                <a:gd name="T20" fmla="*/ 1 w 93"/>
                <a:gd name="T21" fmla="*/ 1 h 57"/>
                <a:gd name="T22" fmla="*/ 0 w 93"/>
                <a:gd name="T23" fmla="*/ 1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"/>
                <a:gd name="T37" fmla="*/ 0 h 57"/>
                <a:gd name="T38" fmla="*/ 93 w 93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" h="57">
                  <a:moveTo>
                    <a:pt x="0" y="46"/>
                  </a:moveTo>
                  <a:lnTo>
                    <a:pt x="34" y="21"/>
                  </a:lnTo>
                  <a:lnTo>
                    <a:pt x="28" y="7"/>
                  </a:lnTo>
                  <a:lnTo>
                    <a:pt x="59" y="4"/>
                  </a:lnTo>
                  <a:lnTo>
                    <a:pt x="46" y="23"/>
                  </a:lnTo>
                  <a:lnTo>
                    <a:pt x="89" y="0"/>
                  </a:lnTo>
                  <a:lnTo>
                    <a:pt x="93" y="21"/>
                  </a:lnTo>
                  <a:lnTo>
                    <a:pt x="72" y="21"/>
                  </a:lnTo>
                  <a:lnTo>
                    <a:pt x="59" y="42"/>
                  </a:lnTo>
                  <a:lnTo>
                    <a:pt x="28" y="38"/>
                  </a:lnTo>
                  <a:lnTo>
                    <a:pt x="11" y="5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97" name="Freeform 236"/>
            <p:cNvSpPr>
              <a:spLocks/>
            </p:cNvSpPr>
            <p:nvPr/>
          </p:nvSpPr>
          <p:spPr bwMode="gray">
            <a:xfrm>
              <a:off x="1712" y="1030"/>
              <a:ext cx="35" cy="40"/>
            </a:xfrm>
            <a:custGeom>
              <a:avLst/>
              <a:gdLst>
                <a:gd name="T0" fmla="*/ 0 w 63"/>
                <a:gd name="T1" fmla="*/ 1 h 70"/>
                <a:gd name="T2" fmla="*/ 1 w 63"/>
                <a:gd name="T3" fmla="*/ 1 h 70"/>
                <a:gd name="T4" fmla="*/ 1 w 63"/>
                <a:gd name="T5" fmla="*/ 1 h 70"/>
                <a:gd name="T6" fmla="*/ 1 w 63"/>
                <a:gd name="T7" fmla="*/ 1 h 70"/>
                <a:gd name="T8" fmla="*/ 1 w 63"/>
                <a:gd name="T9" fmla="*/ 1 h 70"/>
                <a:gd name="T10" fmla="*/ 1 w 63"/>
                <a:gd name="T11" fmla="*/ 1 h 70"/>
                <a:gd name="T12" fmla="*/ 1 w 63"/>
                <a:gd name="T13" fmla="*/ 0 h 70"/>
                <a:gd name="T14" fmla="*/ 0 w 63"/>
                <a:gd name="T15" fmla="*/ 1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70"/>
                <a:gd name="T26" fmla="*/ 63 w 63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70">
                  <a:moveTo>
                    <a:pt x="0" y="13"/>
                  </a:moveTo>
                  <a:lnTo>
                    <a:pt x="16" y="53"/>
                  </a:lnTo>
                  <a:lnTo>
                    <a:pt x="39" y="41"/>
                  </a:lnTo>
                  <a:lnTo>
                    <a:pt x="52" y="70"/>
                  </a:lnTo>
                  <a:lnTo>
                    <a:pt x="63" y="53"/>
                  </a:lnTo>
                  <a:lnTo>
                    <a:pt x="33" y="21"/>
                  </a:lnTo>
                  <a:lnTo>
                    <a:pt x="39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98" name="Freeform 237"/>
            <p:cNvSpPr>
              <a:spLocks/>
            </p:cNvSpPr>
            <p:nvPr/>
          </p:nvSpPr>
          <p:spPr bwMode="gray">
            <a:xfrm>
              <a:off x="967" y="1602"/>
              <a:ext cx="28" cy="29"/>
            </a:xfrm>
            <a:custGeom>
              <a:avLst/>
              <a:gdLst>
                <a:gd name="T0" fmla="*/ 0 w 51"/>
                <a:gd name="T1" fmla="*/ 0 h 51"/>
                <a:gd name="T2" fmla="*/ 1 w 51"/>
                <a:gd name="T3" fmla="*/ 1 h 51"/>
                <a:gd name="T4" fmla="*/ 1 w 51"/>
                <a:gd name="T5" fmla="*/ 1 h 51"/>
                <a:gd name="T6" fmla="*/ 1 w 51"/>
                <a:gd name="T7" fmla="*/ 1 h 51"/>
                <a:gd name="T8" fmla="*/ 1 w 51"/>
                <a:gd name="T9" fmla="*/ 1 h 51"/>
                <a:gd name="T10" fmla="*/ 1 w 51"/>
                <a:gd name="T11" fmla="*/ 1 h 51"/>
                <a:gd name="T12" fmla="*/ 0 w 51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51"/>
                <a:gd name="T23" fmla="*/ 51 w 51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51">
                  <a:moveTo>
                    <a:pt x="0" y="0"/>
                  </a:moveTo>
                  <a:lnTo>
                    <a:pt x="49" y="9"/>
                  </a:lnTo>
                  <a:lnTo>
                    <a:pt x="34" y="25"/>
                  </a:lnTo>
                  <a:lnTo>
                    <a:pt x="51" y="34"/>
                  </a:lnTo>
                  <a:lnTo>
                    <a:pt x="38" y="51"/>
                  </a:lnTo>
                  <a:lnTo>
                    <a:pt x="1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99" name="Freeform 238"/>
            <p:cNvSpPr>
              <a:spLocks/>
            </p:cNvSpPr>
            <p:nvPr/>
          </p:nvSpPr>
          <p:spPr bwMode="gray">
            <a:xfrm>
              <a:off x="1084" y="1840"/>
              <a:ext cx="46" cy="41"/>
            </a:xfrm>
            <a:custGeom>
              <a:avLst/>
              <a:gdLst>
                <a:gd name="T0" fmla="*/ 0 w 82"/>
                <a:gd name="T1" fmla="*/ 1 h 70"/>
                <a:gd name="T2" fmla="*/ 1 w 82"/>
                <a:gd name="T3" fmla="*/ 1 h 70"/>
                <a:gd name="T4" fmla="*/ 1 w 82"/>
                <a:gd name="T5" fmla="*/ 0 h 70"/>
                <a:gd name="T6" fmla="*/ 1 w 82"/>
                <a:gd name="T7" fmla="*/ 1 h 70"/>
                <a:gd name="T8" fmla="*/ 1 w 82"/>
                <a:gd name="T9" fmla="*/ 1 h 70"/>
                <a:gd name="T10" fmla="*/ 1 w 82"/>
                <a:gd name="T11" fmla="*/ 1 h 70"/>
                <a:gd name="T12" fmla="*/ 1 w 82"/>
                <a:gd name="T13" fmla="*/ 1 h 70"/>
                <a:gd name="T14" fmla="*/ 0 w 82"/>
                <a:gd name="T15" fmla="*/ 1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"/>
                <a:gd name="T25" fmla="*/ 0 h 70"/>
                <a:gd name="T26" fmla="*/ 82 w 82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" h="70">
                  <a:moveTo>
                    <a:pt x="0" y="65"/>
                  </a:moveTo>
                  <a:lnTo>
                    <a:pt x="55" y="9"/>
                  </a:lnTo>
                  <a:lnTo>
                    <a:pt x="71" y="0"/>
                  </a:lnTo>
                  <a:lnTo>
                    <a:pt x="82" y="2"/>
                  </a:lnTo>
                  <a:lnTo>
                    <a:pt x="61" y="36"/>
                  </a:lnTo>
                  <a:lnTo>
                    <a:pt x="15" y="61"/>
                  </a:lnTo>
                  <a:lnTo>
                    <a:pt x="8" y="7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00" name="Freeform 239"/>
            <p:cNvSpPr>
              <a:spLocks/>
            </p:cNvSpPr>
            <p:nvPr/>
          </p:nvSpPr>
          <p:spPr bwMode="gray">
            <a:xfrm>
              <a:off x="935" y="1728"/>
              <a:ext cx="33" cy="34"/>
            </a:xfrm>
            <a:custGeom>
              <a:avLst/>
              <a:gdLst>
                <a:gd name="T0" fmla="*/ 0 w 57"/>
                <a:gd name="T1" fmla="*/ 1 h 59"/>
                <a:gd name="T2" fmla="*/ 1 w 57"/>
                <a:gd name="T3" fmla="*/ 0 h 59"/>
                <a:gd name="T4" fmla="*/ 1 w 57"/>
                <a:gd name="T5" fmla="*/ 1 h 59"/>
                <a:gd name="T6" fmla="*/ 0 w 57"/>
                <a:gd name="T7" fmla="*/ 1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9"/>
                <a:gd name="T14" fmla="*/ 57 w 57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9">
                  <a:moveTo>
                    <a:pt x="0" y="59"/>
                  </a:moveTo>
                  <a:lnTo>
                    <a:pt x="37" y="0"/>
                  </a:lnTo>
                  <a:lnTo>
                    <a:pt x="57" y="44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01" name="Freeform 240"/>
            <p:cNvSpPr>
              <a:spLocks/>
            </p:cNvSpPr>
            <p:nvPr/>
          </p:nvSpPr>
          <p:spPr bwMode="gray">
            <a:xfrm>
              <a:off x="1716" y="1190"/>
              <a:ext cx="30" cy="33"/>
            </a:xfrm>
            <a:custGeom>
              <a:avLst/>
              <a:gdLst>
                <a:gd name="T0" fmla="*/ 0 w 55"/>
                <a:gd name="T1" fmla="*/ 1 h 59"/>
                <a:gd name="T2" fmla="*/ 1 w 55"/>
                <a:gd name="T3" fmla="*/ 1 h 59"/>
                <a:gd name="T4" fmla="*/ 1 w 55"/>
                <a:gd name="T5" fmla="*/ 1 h 59"/>
                <a:gd name="T6" fmla="*/ 1 w 55"/>
                <a:gd name="T7" fmla="*/ 1 h 59"/>
                <a:gd name="T8" fmla="*/ 1 w 55"/>
                <a:gd name="T9" fmla="*/ 1 h 59"/>
                <a:gd name="T10" fmla="*/ 1 w 55"/>
                <a:gd name="T11" fmla="*/ 1 h 59"/>
                <a:gd name="T12" fmla="*/ 1 w 55"/>
                <a:gd name="T13" fmla="*/ 0 h 59"/>
                <a:gd name="T14" fmla="*/ 0 w 55"/>
                <a:gd name="T15" fmla="*/ 1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59"/>
                <a:gd name="T26" fmla="*/ 55 w 55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59">
                  <a:moveTo>
                    <a:pt x="0" y="5"/>
                  </a:moveTo>
                  <a:lnTo>
                    <a:pt x="17" y="11"/>
                  </a:lnTo>
                  <a:lnTo>
                    <a:pt x="6" y="15"/>
                  </a:lnTo>
                  <a:lnTo>
                    <a:pt x="36" y="59"/>
                  </a:lnTo>
                  <a:lnTo>
                    <a:pt x="38" y="22"/>
                  </a:lnTo>
                  <a:lnTo>
                    <a:pt x="55" y="15"/>
                  </a:lnTo>
                  <a:lnTo>
                    <a:pt x="4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02" name="Freeform 241"/>
            <p:cNvSpPr>
              <a:spLocks/>
            </p:cNvSpPr>
            <p:nvPr/>
          </p:nvSpPr>
          <p:spPr bwMode="gray">
            <a:xfrm>
              <a:off x="1703" y="1077"/>
              <a:ext cx="32" cy="21"/>
            </a:xfrm>
            <a:custGeom>
              <a:avLst/>
              <a:gdLst>
                <a:gd name="T0" fmla="*/ 0 w 55"/>
                <a:gd name="T1" fmla="*/ 1 h 38"/>
                <a:gd name="T2" fmla="*/ 1 w 55"/>
                <a:gd name="T3" fmla="*/ 1 h 38"/>
                <a:gd name="T4" fmla="*/ 1 w 55"/>
                <a:gd name="T5" fmla="*/ 1 h 38"/>
                <a:gd name="T6" fmla="*/ 1 w 55"/>
                <a:gd name="T7" fmla="*/ 0 h 38"/>
                <a:gd name="T8" fmla="*/ 0 w 55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38"/>
                <a:gd name="T17" fmla="*/ 55 w 55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38">
                  <a:moveTo>
                    <a:pt x="0" y="17"/>
                  </a:moveTo>
                  <a:lnTo>
                    <a:pt x="50" y="38"/>
                  </a:lnTo>
                  <a:lnTo>
                    <a:pt x="55" y="5"/>
                  </a:lnTo>
                  <a:lnTo>
                    <a:pt x="14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03" name="Freeform 242"/>
            <p:cNvSpPr>
              <a:spLocks/>
            </p:cNvSpPr>
            <p:nvPr/>
          </p:nvSpPr>
          <p:spPr bwMode="gray">
            <a:xfrm>
              <a:off x="1776" y="1093"/>
              <a:ext cx="29" cy="27"/>
            </a:xfrm>
            <a:custGeom>
              <a:avLst/>
              <a:gdLst>
                <a:gd name="T0" fmla="*/ 0 w 51"/>
                <a:gd name="T1" fmla="*/ 1 h 48"/>
                <a:gd name="T2" fmla="*/ 1 w 51"/>
                <a:gd name="T3" fmla="*/ 1 h 48"/>
                <a:gd name="T4" fmla="*/ 1 w 51"/>
                <a:gd name="T5" fmla="*/ 1 h 48"/>
                <a:gd name="T6" fmla="*/ 1 w 51"/>
                <a:gd name="T7" fmla="*/ 1 h 48"/>
                <a:gd name="T8" fmla="*/ 1 w 51"/>
                <a:gd name="T9" fmla="*/ 1 h 48"/>
                <a:gd name="T10" fmla="*/ 1 w 51"/>
                <a:gd name="T11" fmla="*/ 1 h 48"/>
                <a:gd name="T12" fmla="*/ 1 w 51"/>
                <a:gd name="T13" fmla="*/ 1 h 48"/>
                <a:gd name="T14" fmla="*/ 1 w 51"/>
                <a:gd name="T15" fmla="*/ 0 h 48"/>
                <a:gd name="T16" fmla="*/ 1 w 51"/>
                <a:gd name="T17" fmla="*/ 1 h 48"/>
                <a:gd name="T18" fmla="*/ 0 w 51"/>
                <a:gd name="T19" fmla="*/ 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48"/>
                <a:gd name="T32" fmla="*/ 51 w 51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48">
                  <a:moveTo>
                    <a:pt x="0" y="36"/>
                  </a:moveTo>
                  <a:lnTo>
                    <a:pt x="15" y="44"/>
                  </a:lnTo>
                  <a:lnTo>
                    <a:pt x="17" y="29"/>
                  </a:lnTo>
                  <a:lnTo>
                    <a:pt x="30" y="48"/>
                  </a:lnTo>
                  <a:lnTo>
                    <a:pt x="51" y="40"/>
                  </a:lnTo>
                  <a:lnTo>
                    <a:pt x="47" y="27"/>
                  </a:lnTo>
                  <a:lnTo>
                    <a:pt x="36" y="12"/>
                  </a:lnTo>
                  <a:lnTo>
                    <a:pt x="9" y="0"/>
                  </a:lnTo>
                  <a:lnTo>
                    <a:pt x="23" y="1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04" name="Freeform 243"/>
            <p:cNvSpPr>
              <a:spLocks/>
            </p:cNvSpPr>
            <p:nvPr/>
          </p:nvSpPr>
          <p:spPr bwMode="gray">
            <a:xfrm>
              <a:off x="1728" y="1112"/>
              <a:ext cx="28" cy="17"/>
            </a:xfrm>
            <a:custGeom>
              <a:avLst/>
              <a:gdLst>
                <a:gd name="T0" fmla="*/ 0 w 50"/>
                <a:gd name="T1" fmla="*/ 1 h 31"/>
                <a:gd name="T2" fmla="*/ 1 w 50"/>
                <a:gd name="T3" fmla="*/ 1 h 31"/>
                <a:gd name="T4" fmla="*/ 1 w 50"/>
                <a:gd name="T5" fmla="*/ 0 h 31"/>
                <a:gd name="T6" fmla="*/ 1 w 50"/>
                <a:gd name="T7" fmla="*/ 1 h 31"/>
                <a:gd name="T8" fmla="*/ 1 w 50"/>
                <a:gd name="T9" fmla="*/ 1 h 31"/>
                <a:gd name="T10" fmla="*/ 0 w 50"/>
                <a:gd name="T11" fmla="*/ 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1"/>
                <a:gd name="T20" fmla="*/ 50 w 50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1">
                  <a:moveTo>
                    <a:pt x="0" y="27"/>
                  </a:moveTo>
                  <a:lnTo>
                    <a:pt x="13" y="4"/>
                  </a:lnTo>
                  <a:lnTo>
                    <a:pt x="50" y="0"/>
                  </a:lnTo>
                  <a:lnTo>
                    <a:pt x="46" y="14"/>
                  </a:lnTo>
                  <a:lnTo>
                    <a:pt x="48" y="3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05" name="Freeform 244"/>
            <p:cNvSpPr>
              <a:spLocks/>
            </p:cNvSpPr>
            <p:nvPr/>
          </p:nvSpPr>
          <p:spPr bwMode="gray">
            <a:xfrm>
              <a:off x="1252" y="1984"/>
              <a:ext cx="12" cy="15"/>
            </a:xfrm>
            <a:custGeom>
              <a:avLst/>
              <a:gdLst>
                <a:gd name="T0" fmla="*/ 0 w 21"/>
                <a:gd name="T1" fmla="*/ 1 h 25"/>
                <a:gd name="T2" fmla="*/ 1 w 21"/>
                <a:gd name="T3" fmla="*/ 0 h 25"/>
                <a:gd name="T4" fmla="*/ 1 w 21"/>
                <a:gd name="T5" fmla="*/ 1 h 25"/>
                <a:gd name="T6" fmla="*/ 1 w 21"/>
                <a:gd name="T7" fmla="*/ 1 h 25"/>
                <a:gd name="T8" fmla="*/ 1 w 21"/>
                <a:gd name="T9" fmla="*/ 1 h 25"/>
                <a:gd name="T10" fmla="*/ 0 w 21"/>
                <a:gd name="T11" fmla="*/ 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5"/>
                <a:gd name="T20" fmla="*/ 21 w 21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5">
                  <a:moveTo>
                    <a:pt x="0" y="16"/>
                  </a:moveTo>
                  <a:lnTo>
                    <a:pt x="17" y="0"/>
                  </a:lnTo>
                  <a:lnTo>
                    <a:pt x="21" y="16"/>
                  </a:lnTo>
                  <a:lnTo>
                    <a:pt x="10" y="23"/>
                  </a:lnTo>
                  <a:lnTo>
                    <a:pt x="2" y="2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06" name="Freeform 245"/>
            <p:cNvSpPr>
              <a:spLocks/>
            </p:cNvSpPr>
            <p:nvPr/>
          </p:nvSpPr>
          <p:spPr bwMode="gray">
            <a:xfrm>
              <a:off x="1266" y="1967"/>
              <a:ext cx="7" cy="23"/>
            </a:xfrm>
            <a:custGeom>
              <a:avLst/>
              <a:gdLst>
                <a:gd name="T0" fmla="*/ 0 w 11"/>
                <a:gd name="T1" fmla="*/ 1 h 40"/>
                <a:gd name="T2" fmla="*/ 1 w 11"/>
                <a:gd name="T3" fmla="*/ 1 h 40"/>
                <a:gd name="T4" fmla="*/ 1 w 11"/>
                <a:gd name="T5" fmla="*/ 1 h 40"/>
                <a:gd name="T6" fmla="*/ 1 w 11"/>
                <a:gd name="T7" fmla="*/ 1 h 40"/>
                <a:gd name="T8" fmla="*/ 1 w 11"/>
                <a:gd name="T9" fmla="*/ 0 h 40"/>
                <a:gd name="T10" fmla="*/ 0 w 11"/>
                <a:gd name="T11" fmla="*/ 1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0"/>
                <a:gd name="T20" fmla="*/ 11 w 11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0">
                  <a:moveTo>
                    <a:pt x="0" y="17"/>
                  </a:moveTo>
                  <a:lnTo>
                    <a:pt x="8" y="40"/>
                  </a:lnTo>
                  <a:lnTo>
                    <a:pt x="11" y="15"/>
                  </a:lnTo>
                  <a:lnTo>
                    <a:pt x="6" y="4"/>
                  </a:lnTo>
                  <a:lnTo>
                    <a:pt x="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07" name="Freeform 246"/>
            <p:cNvSpPr>
              <a:spLocks/>
            </p:cNvSpPr>
            <p:nvPr/>
          </p:nvSpPr>
          <p:spPr bwMode="auto">
            <a:xfrm>
              <a:off x="1450" y="2825"/>
              <a:ext cx="92" cy="88"/>
            </a:xfrm>
            <a:custGeom>
              <a:avLst/>
              <a:gdLst>
                <a:gd name="T0" fmla="*/ 0 w 163"/>
                <a:gd name="T1" fmla="*/ 1 h 157"/>
                <a:gd name="T2" fmla="*/ 1 w 163"/>
                <a:gd name="T3" fmla="*/ 1 h 157"/>
                <a:gd name="T4" fmla="*/ 1 w 163"/>
                <a:gd name="T5" fmla="*/ 1 h 157"/>
                <a:gd name="T6" fmla="*/ 0 w 163"/>
                <a:gd name="T7" fmla="*/ 1 h 157"/>
                <a:gd name="T8" fmla="*/ 1 w 163"/>
                <a:gd name="T9" fmla="*/ 1 h 157"/>
                <a:gd name="T10" fmla="*/ 1 w 163"/>
                <a:gd name="T11" fmla="*/ 1 h 157"/>
                <a:gd name="T12" fmla="*/ 1 w 163"/>
                <a:gd name="T13" fmla="*/ 1 h 157"/>
                <a:gd name="T14" fmla="*/ 1 w 163"/>
                <a:gd name="T15" fmla="*/ 1 h 157"/>
                <a:gd name="T16" fmla="*/ 1 w 163"/>
                <a:gd name="T17" fmla="*/ 1 h 157"/>
                <a:gd name="T18" fmla="*/ 1 w 163"/>
                <a:gd name="T19" fmla="*/ 1 h 157"/>
                <a:gd name="T20" fmla="*/ 1 w 163"/>
                <a:gd name="T21" fmla="*/ 1 h 157"/>
                <a:gd name="T22" fmla="*/ 1 w 163"/>
                <a:gd name="T23" fmla="*/ 1 h 157"/>
                <a:gd name="T24" fmla="*/ 1 w 163"/>
                <a:gd name="T25" fmla="*/ 1 h 157"/>
                <a:gd name="T26" fmla="*/ 1 w 163"/>
                <a:gd name="T27" fmla="*/ 1 h 157"/>
                <a:gd name="T28" fmla="*/ 1 w 163"/>
                <a:gd name="T29" fmla="*/ 1 h 157"/>
                <a:gd name="T30" fmla="*/ 1 w 163"/>
                <a:gd name="T31" fmla="*/ 0 h 157"/>
                <a:gd name="T32" fmla="*/ 1 w 163"/>
                <a:gd name="T33" fmla="*/ 1 h 157"/>
                <a:gd name="T34" fmla="*/ 1 w 163"/>
                <a:gd name="T35" fmla="*/ 0 h 157"/>
                <a:gd name="T36" fmla="*/ 1 w 163"/>
                <a:gd name="T37" fmla="*/ 1 h 157"/>
                <a:gd name="T38" fmla="*/ 1 w 163"/>
                <a:gd name="T39" fmla="*/ 1 h 157"/>
                <a:gd name="T40" fmla="*/ 1 w 163"/>
                <a:gd name="T41" fmla="*/ 1 h 157"/>
                <a:gd name="T42" fmla="*/ 1 w 163"/>
                <a:gd name="T43" fmla="*/ 1 h 157"/>
                <a:gd name="T44" fmla="*/ 1 w 163"/>
                <a:gd name="T45" fmla="*/ 1 h 157"/>
                <a:gd name="T46" fmla="*/ 1 w 163"/>
                <a:gd name="T47" fmla="*/ 1 h 157"/>
                <a:gd name="T48" fmla="*/ 1 w 163"/>
                <a:gd name="T49" fmla="*/ 1 h 157"/>
                <a:gd name="T50" fmla="*/ 1 w 163"/>
                <a:gd name="T51" fmla="*/ 1 h 157"/>
                <a:gd name="T52" fmla="*/ 1 w 163"/>
                <a:gd name="T53" fmla="*/ 1 h 157"/>
                <a:gd name="T54" fmla="*/ 1 w 163"/>
                <a:gd name="T55" fmla="*/ 1 h 157"/>
                <a:gd name="T56" fmla="*/ 1 w 163"/>
                <a:gd name="T57" fmla="*/ 1 h 157"/>
                <a:gd name="T58" fmla="*/ 1 w 163"/>
                <a:gd name="T59" fmla="*/ 1 h 157"/>
                <a:gd name="T60" fmla="*/ 1 w 163"/>
                <a:gd name="T61" fmla="*/ 1 h 157"/>
                <a:gd name="T62" fmla="*/ 1 w 163"/>
                <a:gd name="T63" fmla="*/ 1 h 157"/>
                <a:gd name="T64" fmla="*/ 1 w 163"/>
                <a:gd name="T65" fmla="*/ 1 h 157"/>
                <a:gd name="T66" fmla="*/ 1 w 163"/>
                <a:gd name="T67" fmla="*/ 1 h 157"/>
                <a:gd name="T68" fmla="*/ 1 w 163"/>
                <a:gd name="T69" fmla="*/ 1 h 157"/>
                <a:gd name="T70" fmla="*/ 1 w 163"/>
                <a:gd name="T71" fmla="*/ 1 h 157"/>
                <a:gd name="T72" fmla="*/ 1 w 163"/>
                <a:gd name="T73" fmla="*/ 1 h 157"/>
                <a:gd name="T74" fmla="*/ 1 w 163"/>
                <a:gd name="T75" fmla="*/ 1 h 157"/>
                <a:gd name="T76" fmla="*/ 1 w 163"/>
                <a:gd name="T77" fmla="*/ 1 h 157"/>
                <a:gd name="T78" fmla="*/ 1 w 163"/>
                <a:gd name="T79" fmla="*/ 1 h 157"/>
                <a:gd name="T80" fmla="*/ 1 w 163"/>
                <a:gd name="T81" fmla="*/ 1 h 157"/>
                <a:gd name="T82" fmla="*/ 1 w 163"/>
                <a:gd name="T83" fmla="*/ 1 h 157"/>
                <a:gd name="T84" fmla="*/ 1 w 163"/>
                <a:gd name="T85" fmla="*/ 1 h 157"/>
                <a:gd name="T86" fmla="*/ 1 w 163"/>
                <a:gd name="T87" fmla="*/ 1 h 157"/>
                <a:gd name="T88" fmla="*/ 1 w 163"/>
                <a:gd name="T89" fmla="*/ 1 h 157"/>
                <a:gd name="T90" fmla="*/ 1 w 163"/>
                <a:gd name="T91" fmla="*/ 1 h 157"/>
                <a:gd name="T92" fmla="*/ 1 w 163"/>
                <a:gd name="T93" fmla="*/ 1 h 157"/>
                <a:gd name="T94" fmla="*/ 1 w 163"/>
                <a:gd name="T95" fmla="*/ 1 h 157"/>
                <a:gd name="T96" fmla="*/ 1 w 163"/>
                <a:gd name="T97" fmla="*/ 1 h 157"/>
                <a:gd name="T98" fmla="*/ 1 w 163"/>
                <a:gd name="T99" fmla="*/ 1 h 157"/>
                <a:gd name="T100" fmla="*/ 1 w 163"/>
                <a:gd name="T101" fmla="*/ 1 h 157"/>
                <a:gd name="T102" fmla="*/ 1 w 163"/>
                <a:gd name="T103" fmla="*/ 1 h 157"/>
                <a:gd name="T104" fmla="*/ 1 w 163"/>
                <a:gd name="T105" fmla="*/ 1 h 157"/>
                <a:gd name="T106" fmla="*/ 1 w 163"/>
                <a:gd name="T107" fmla="*/ 1 h 157"/>
                <a:gd name="T108" fmla="*/ 1 w 163"/>
                <a:gd name="T109" fmla="*/ 1 h 157"/>
                <a:gd name="T110" fmla="*/ 1 w 163"/>
                <a:gd name="T111" fmla="*/ 1 h 157"/>
                <a:gd name="T112" fmla="*/ 1 w 163"/>
                <a:gd name="T113" fmla="*/ 1 h 157"/>
                <a:gd name="T114" fmla="*/ 1 w 163"/>
                <a:gd name="T115" fmla="*/ 1 h 157"/>
                <a:gd name="T116" fmla="*/ 1 w 163"/>
                <a:gd name="T117" fmla="*/ 1 h 157"/>
                <a:gd name="T118" fmla="*/ 1 w 163"/>
                <a:gd name="T119" fmla="*/ 1 h 157"/>
                <a:gd name="T120" fmla="*/ 0 w 163"/>
                <a:gd name="T121" fmla="*/ 1 h 1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3"/>
                <a:gd name="T184" fmla="*/ 0 h 157"/>
                <a:gd name="T185" fmla="*/ 163 w 163"/>
                <a:gd name="T186" fmla="*/ 157 h 1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3" h="157">
                  <a:moveTo>
                    <a:pt x="0" y="75"/>
                  </a:moveTo>
                  <a:lnTo>
                    <a:pt x="7" y="69"/>
                  </a:lnTo>
                  <a:lnTo>
                    <a:pt x="3" y="69"/>
                  </a:lnTo>
                  <a:lnTo>
                    <a:pt x="0" y="52"/>
                  </a:lnTo>
                  <a:lnTo>
                    <a:pt x="9" y="29"/>
                  </a:lnTo>
                  <a:lnTo>
                    <a:pt x="2" y="17"/>
                  </a:lnTo>
                  <a:lnTo>
                    <a:pt x="3" y="10"/>
                  </a:lnTo>
                  <a:lnTo>
                    <a:pt x="15" y="14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30" y="8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9" y="0"/>
                  </a:lnTo>
                  <a:lnTo>
                    <a:pt x="57" y="2"/>
                  </a:lnTo>
                  <a:lnTo>
                    <a:pt x="64" y="0"/>
                  </a:lnTo>
                  <a:lnTo>
                    <a:pt x="70" y="6"/>
                  </a:lnTo>
                  <a:lnTo>
                    <a:pt x="87" y="8"/>
                  </a:lnTo>
                  <a:lnTo>
                    <a:pt x="93" y="19"/>
                  </a:lnTo>
                  <a:lnTo>
                    <a:pt x="89" y="31"/>
                  </a:lnTo>
                  <a:lnTo>
                    <a:pt x="93" y="27"/>
                  </a:lnTo>
                  <a:lnTo>
                    <a:pt x="97" y="36"/>
                  </a:lnTo>
                  <a:lnTo>
                    <a:pt x="104" y="38"/>
                  </a:lnTo>
                  <a:lnTo>
                    <a:pt x="114" y="59"/>
                  </a:lnTo>
                  <a:lnTo>
                    <a:pt x="112" y="67"/>
                  </a:lnTo>
                  <a:lnTo>
                    <a:pt x="133" y="63"/>
                  </a:lnTo>
                  <a:lnTo>
                    <a:pt x="137" y="57"/>
                  </a:lnTo>
                  <a:lnTo>
                    <a:pt x="148" y="54"/>
                  </a:lnTo>
                  <a:lnTo>
                    <a:pt x="152" y="57"/>
                  </a:lnTo>
                  <a:lnTo>
                    <a:pt x="163" y="57"/>
                  </a:lnTo>
                  <a:lnTo>
                    <a:pt x="163" y="63"/>
                  </a:lnTo>
                  <a:lnTo>
                    <a:pt x="154" y="75"/>
                  </a:lnTo>
                  <a:lnTo>
                    <a:pt x="146" y="92"/>
                  </a:lnTo>
                  <a:lnTo>
                    <a:pt x="137" y="97"/>
                  </a:lnTo>
                  <a:lnTo>
                    <a:pt x="120" y="107"/>
                  </a:lnTo>
                  <a:lnTo>
                    <a:pt x="108" y="124"/>
                  </a:lnTo>
                  <a:lnTo>
                    <a:pt x="99" y="126"/>
                  </a:lnTo>
                  <a:lnTo>
                    <a:pt x="82" y="141"/>
                  </a:lnTo>
                  <a:lnTo>
                    <a:pt x="78" y="149"/>
                  </a:lnTo>
                  <a:lnTo>
                    <a:pt x="72" y="145"/>
                  </a:lnTo>
                  <a:lnTo>
                    <a:pt x="68" y="149"/>
                  </a:lnTo>
                  <a:lnTo>
                    <a:pt x="72" y="157"/>
                  </a:lnTo>
                  <a:lnTo>
                    <a:pt x="68" y="157"/>
                  </a:lnTo>
                  <a:lnTo>
                    <a:pt x="63" y="147"/>
                  </a:lnTo>
                  <a:lnTo>
                    <a:pt x="57" y="151"/>
                  </a:lnTo>
                  <a:lnTo>
                    <a:pt x="57" y="143"/>
                  </a:lnTo>
                  <a:lnTo>
                    <a:pt x="59" y="126"/>
                  </a:lnTo>
                  <a:lnTo>
                    <a:pt x="53" y="137"/>
                  </a:lnTo>
                  <a:lnTo>
                    <a:pt x="47" y="139"/>
                  </a:lnTo>
                  <a:lnTo>
                    <a:pt x="40" y="128"/>
                  </a:lnTo>
                  <a:lnTo>
                    <a:pt x="32" y="132"/>
                  </a:lnTo>
                  <a:lnTo>
                    <a:pt x="21" y="122"/>
                  </a:lnTo>
                  <a:lnTo>
                    <a:pt x="24" y="115"/>
                  </a:lnTo>
                  <a:lnTo>
                    <a:pt x="17" y="101"/>
                  </a:lnTo>
                  <a:lnTo>
                    <a:pt x="13" y="94"/>
                  </a:lnTo>
                  <a:lnTo>
                    <a:pt x="7" y="94"/>
                  </a:lnTo>
                  <a:lnTo>
                    <a:pt x="5" y="92"/>
                  </a:lnTo>
                  <a:lnTo>
                    <a:pt x="5" y="88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08" name="Freeform 247"/>
            <p:cNvSpPr>
              <a:spLocks/>
            </p:cNvSpPr>
            <p:nvPr/>
          </p:nvSpPr>
          <p:spPr bwMode="auto">
            <a:xfrm>
              <a:off x="1779" y="3223"/>
              <a:ext cx="188" cy="160"/>
            </a:xfrm>
            <a:custGeom>
              <a:avLst/>
              <a:gdLst>
                <a:gd name="T0" fmla="*/ 2 w 335"/>
                <a:gd name="T1" fmla="*/ 1 h 283"/>
                <a:gd name="T2" fmla="*/ 2 w 335"/>
                <a:gd name="T3" fmla="*/ 1 h 283"/>
                <a:gd name="T4" fmla="*/ 2 w 335"/>
                <a:gd name="T5" fmla="*/ 1 h 283"/>
                <a:gd name="T6" fmla="*/ 2 w 335"/>
                <a:gd name="T7" fmla="*/ 1 h 283"/>
                <a:gd name="T8" fmla="*/ 2 w 335"/>
                <a:gd name="T9" fmla="*/ 1 h 283"/>
                <a:gd name="T10" fmla="*/ 2 w 335"/>
                <a:gd name="T11" fmla="*/ 1 h 283"/>
                <a:gd name="T12" fmla="*/ 2 w 335"/>
                <a:gd name="T13" fmla="*/ 1 h 283"/>
                <a:gd name="T14" fmla="*/ 2 w 335"/>
                <a:gd name="T15" fmla="*/ 1 h 283"/>
                <a:gd name="T16" fmla="*/ 2 w 335"/>
                <a:gd name="T17" fmla="*/ 1 h 283"/>
                <a:gd name="T18" fmla="*/ 2 w 335"/>
                <a:gd name="T19" fmla="*/ 2 h 283"/>
                <a:gd name="T20" fmla="*/ 1 w 335"/>
                <a:gd name="T21" fmla="*/ 1 h 283"/>
                <a:gd name="T22" fmla="*/ 1 w 335"/>
                <a:gd name="T23" fmla="*/ 2 h 283"/>
                <a:gd name="T24" fmla="*/ 1 w 335"/>
                <a:gd name="T25" fmla="*/ 2 h 283"/>
                <a:gd name="T26" fmla="*/ 1 w 335"/>
                <a:gd name="T27" fmla="*/ 2 h 283"/>
                <a:gd name="T28" fmla="*/ 1 w 335"/>
                <a:gd name="T29" fmla="*/ 2 h 283"/>
                <a:gd name="T30" fmla="*/ 1 w 335"/>
                <a:gd name="T31" fmla="*/ 2 h 283"/>
                <a:gd name="T32" fmla="*/ 1 w 335"/>
                <a:gd name="T33" fmla="*/ 2 h 283"/>
                <a:gd name="T34" fmla="*/ 1 w 335"/>
                <a:gd name="T35" fmla="*/ 2 h 283"/>
                <a:gd name="T36" fmla="*/ 1 w 335"/>
                <a:gd name="T37" fmla="*/ 2 h 283"/>
                <a:gd name="T38" fmla="*/ 1 w 335"/>
                <a:gd name="T39" fmla="*/ 2 h 283"/>
                <a:gd name="T40" fmla="*/ 1 w 335"/>
                <a:gd name="T41" fmla="*/ 2 h 283"/>
                <a:gd name="T42" fmla="*/ 1 w 335"/>
                <a:gd name="T43" fmla="*/ 2 h 283"/>
                <a:gd name="T44" fmla="*/ 1 w 335"/>
                <a:gd name="T45" fmla="*/ 1 h 283"/>
                <a:gd name="T46" fmla="*/ 1 w 335"/>
                <a:gd name="T47" fmla="*/ 1 h 283"/>
                <a:gd name="T48" fmla="*/ 1 w 335"/>
                <a:gd name="T49" fmla="*/ 1 h 283"/>
                <a:gd name="T50" fmla="*/ 1 w 335"/>
                <a:gd name="T51" fmla="*/ 1 h 283"/>
                <a:gd name="T52" fmla="*/ 1 w 335"/>
                <a:gd name="T53" fmla="*/ 2 h 283"/>
                <a:gd name="T54" fmla="*/ 0 w 335"/>
                <a:gd name="T55" fmla="*/ 1 h 283"/>
                <a:gd name="T56" fmla="*/ 1 w 335"/>
                <a:gd name="T57" fmla="*/ 1 h 283"/>
                <a:gd name="T58" fmla="*/ 1 w 335"/>
                <a:gd name="T59" fmla="*/ 1 h 283"/>
                <a:gd name="T60" fmla="*/ 1 w 335"/>
                <a:gd name="T61" fmla="*/ 1 h 283"/>
                <a:gd name="T62" fmla="*/ 1 w 335"/>
                <a:gd name="T63" fmla="*/ 1 h 283"/>
                <a:gd name="T64" fmla="*/ 1 w 335"/>
                <a:gd name="T65" fmla="*/ 1 h 283"/>
                <a:gd name="T66" fmla="*/ 1 w 335"/>
                <a:gd name="T67" fmla="*/ 1 h 283"/>
                <a:gd name="T68" fmla="*/ 1 w 335"/>
                <a:gd name="T69" fmla="*/ 1 h 283"/>
                <a:gd name="T70" fmla="*/ 1 w 335"/>
                <a:gd name="T71" fmla="*/ 1 h 283"/>
                <a:gd name="T72" fmla="*/ 1 w 335"/>
                <a:gd name="T73" fmla="*/ 1 h 283"/>
                <a:gd name="T74" fmla="*/ 1 w 335"/>
                <a:gd name="T75" fmla="*/ 1 h 283"/>
                <a:gd name="T76" fmla="*/ 1 w 335"/>
                <a:gd name="T77" fmla="*/ 1 h 283"/>
                <a:gd name="T78" fmla="*/ 1 w 335"/>
                <a:gd name="T79" fmla="*/ 1 h 283"/>
                <a:gd name="T80" fmla="*/ 1 w 335"/>
                <a:gd name="T81" fmla="*/ 1 h 283"/>
                <a:gd name="T82" fmla="*/ 1 w 335"/>
                <a:gd name="T83" fmla="*/ 1 h 283"/>
                <a:gd name="T84" fmla="*/ 1 w 335"/>
                <a:gd name="T85" fmla="*/ 1 h 283"/>
                <a:gd name="T86" fmla="*/ 1 w 335"/>
                <a:gd name="T87" fmla="*/ 1 h 283"/>
                <a:gd name="T88" fmla="*/ 1 w 335"/>
                <a:gd name="T89" fmla="*/ 1 h 283"/>
                <a:gd name="T90" fmla="*/ 1 w 335"/>
                <a:gd name="T91" fmla="*/ 1 h 283"/>
                <a:gd name="T92" fmla="*/ 1 w 335"/>
                <a:gd name="T93" fmla="*/ 1 h 283"/>
                <a:gd name="T94" fmla="*/ 1 w 335"/>
                <a:gd name="T95" fmla="*/ 1 h 283"/>
                <a:gd name="T96" fmla="*/ 1 w 335"/>
                <a:gd name="T97" fmla="*/ 1 h 283"/>
                <a:gd name="T98" fmla="*/ 1 w 335"/>
                <a:gd name="T99" fmla="*/ 1 h 283"/>
                <a:gd name="T100" fmla="*/ 1 w 335"/>
                <a:gd name="T101" fmla="*/ 1 h 283"/>
                <a:gd name="T102" fmla="*/ 1 w 335"/>
                <a:gd name="T103" fmla="*/ 0 h 283"/>
                <a:gd name="T104" fmla="*/ 2 w 335"/>
                <a:gd name="T105" fmla="*/ 1 h 283"/>
                <a:gd name="T106" fmla="*/ 2 w 335"/>
                <a:gd name="T107" fmla="*/ 1 h 283"/>
                <a:gd name="T108" fmla="*/ 2 w 335"/>
                <a:gd name="T109" fmla="*/ 1 h 283"/>
                <a:gd name="T110" fmla="*/ 2 w 335"/>
                <a:gd name="T111" fmla="*/ 1 h 283"/>
                <a:gd name="T112" fmla="*/ 2 w 335"/>
                <a:gd name="T113" fmla="*/ 1 h 283"/>
                <a:gd name="T114" fmla="*/ 2 w 335"/>
                <a:gd name="T115" fmla="*/ 1 h 283"/>
                <a:gd name="T116" fmla="*/ 2 w 335"/>
                <a:gd name="T117" fmla="*/ 1 h 2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5"/>
                <a:gd name="T178" fmla="*/ 0 h 283"/>
                <a:gd name="T179" fmla="*/ 335 w 335"/>
                <a:gd name="T180" fmla="*/ 283 h 2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5" h="283">
                  <a:moveTo>
                    <a:pt x="302" y="122"/>
                  </a:moveTo>
                  <a:lnTo>
                    <a:pt x="299" y="143"/>
                  </a:lnTo>
                  <a:lnTo>
                    <a:pt x="299" y="145"/>
                  </a:lnTo>
                  <a:lnTo>
                    <a:pt x="293" y="172"/>
                  </a:lnTo>
                  <a:lnTo>
                    <a:pt x="321" y="189"/>
                  </a:lnTo>
                  <a:lnTo>
                    <a:pt x="325" y="197"/>
                  </a:lnTo>
                  <a:lnTo>
                    <a:pt x="327" y="223"/>
                  </a:lnTo>
                  <a:lnTo>
                    <a:pt x="304" y="225"/>
                  </a:lnTo>
                  <a:lnTo>
                    <a:pt x="297" y="229"/>
                  </a:lnTo>
                  <a:lnTo>
                    <a:pt x="281" y="237"/>
                  </a:lnTo>
                  <a:lnTo>
                    <a:pt x="268" y="223"/>
                  </a:lnTo>
                  <a:lnTo>
                    <a:pt x="226" y="239"/>
                  </a:lnTo>
                  <a:lnTo>
                    <a:pt x="224" y="252"/>
                  </a:lnTo>
                  <a:lnTo>
                    <a:pt x="184" y="241"/>
                  </a:lnTo>
                  <a:lnTo>
                    <a:pt x="171" y="263"/>
                  </a:lnTo>
                  <a:lnTo>
                    <a:pt x="142" y="283"/>
                  </a:lnTo>
                  <a:lnTo>
                    <a:pt x="125" y="265"/>
                  </a:lnTo>
                  <a:lnTo>
                    <a:pt x="121" y="237"/>
                  </a:lnTo>
                  <a:lnTo>
                    <a:pt x="89" y="244"/>
                  </a:lnTo>
                  <a:lnTo>
                    <a:pt x="80" y="239"/>
                  </a:lnTo>
                  <a:lnTo>
                    <a:pt x="59" y="256"/>
                  </a:lnTo>
                  <a:lnTo>
                    <a:pt x="41" y="233"/>
                  </a:lnTo>
                  <a:lnTo>
                    <a:pt x="78" y="199"/>
                  </a:lnTo>
                  <a:lnTo>
                    <a:pt x="102" y="164"/>
                  </a:lnTo>
                  <a:lnTo>
                    <a:pt x="74" y="189"/>
                  </a:lnTo>
                  <a:lnTo>
                    <a:pt x="57" y="206"/>
                  </a:lnTo>
                  <a:lnTo>
                    <a:pt x="28" y="231"/>
                  </a:lnTo>
                  <a:lnTo>
                    <a:pt x="0" y="206"/>
                  </a:lnTo>
                  <a:lnTo>
                    <a:pt x="7" y="189"/>
                  </a:lnTo>
                  <a:lnTo>
                    <a:pt x="1" y="164"/>
                  </a:lnTo>
                  <a:lnTo>
                    <a:pt x="3" y="147"/>
                  </a:lnTo>
                  <a:lnTo>
                    <a:pt x="11" y="151"/>
                  </a:lnTo>
                  <a:lnTo>
                    <a:pt x="24" y="138"/>
                  </a:lnTo>
                  <a:lnTo>
                    <a:pt x="30" y="134"/>
                  </a:lnTo>
                  <a:lnTo>
                    <a:pt x="49" y="126"/>
                  </a:lnTo>
                  <a:lnTo>
                    <a:pt x="60" y="119"/>
                  </a:lnTo>
                  <a:lnTo>
                    <a:pt x="66" y="117"/>
                  </a:lnTo>
                  <a:lnTo>
                    <a:pt x="66" y="90"/>
                  </a:lnTo>
                  <a:lnTo>
                    <a:pt x="57" y="77"/>
                  </a:lnTo>
                  <a:lnTo>
                    <a:pt x="83" y="61"/>
                  </a:lnTo>
                  <a:lnTo>
                    <a:pt x="99" y="61"/>
                  </a:lnTo>
                  <a:lnTo>
                    <a:pt x="120" y="58"/>
                  </a:lnTo>
                  <a:lnTo>
                    <a:pt x="127" y="56"/>
                  </a:lnTo>
                  <a:lnTo>
                    <a:pt x="123" y="42"/>
                  </a:lnTo>
                  <a:lnTo>
                    <a:pt x="158" y="33"/>
                  </a:lnTo>
                  <a:lnTo>
                    <a:pt x="173" y="29"/>
                  </a:lnTo>
                  <a:lnTo>
                    <a:pt x="205" y="33"/>
                  </a:lnTo>
                  <a:lnTo>
                    <a:pt x="213" y="52"/>
                  </a:lnTo>
                  <a:lnTo>
                    <a:pt x="226" y="56"/>
                  </a:lnTo>
                  <a:lnTo>
                    <a:pt x="243" y="23"/>
                  </a:lnTo>
                  <a:lnTo>
                    <a:pt x="264" y="31"/>
                  </a:lnTo>
                  <a:lnTo>
                    <a:pt x="261" y="0"/>
                  </a:lnTo>
                  <a:lnTo>
                    <a:pt x="293" y="6"/>
                  </a:lnTo>
                  <a:lnTo>
                    <a:pt x="308" y="29"/>
                  </a:lnTo>
                  <a:lnTo>
                    <a:pt x="320" y="33"/>
                  </a:lnTo>
                  <a:lnTo>
                    <a:pt x="310" y="61"/>
                  </a:lnTo>
                  <a:lnTo>
                    <a:pt x="335" y="73"/>
                  </a:lnTo>
                  <a:lnTo>
                    <a:pt x="329" y="84"/>
                  </a:lnTo>
                  <a:lnTo>
                    <a:pt x="302" y="122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09" name="Freeform 248"/>
            <p:cNvSpPr>
              <a:spLocks/>
            </p:cNvSpPr>
            <p:nvPr/>
          </p:nvSpPr>
          <p:spPr bwMode="auto">
            <a:xfrm>
              <a:off x="1688" y="3112"/>
              <a:ext cx="240" cy="198"/>
            </a:xfrm>
            <a:custGeom>
              <a:avLst/>
              <a:gdLst>
                <a:gd name="T0" fmla="*/ 2 w 426"/>
                <a:gd name="T1" fmla="*/ 2 h 347"/>
                <a:gd name="T2" fmla="*/ 2 w 426"/>
                <a:gd name="T3" fmla="*/ 2 h 347"/>
                <a:gd name="T4" fmla="*/ 2 w 426"/>
                <a:gd name="T5" fmla="*/ 2 h 347"/>
                <a:gd name="T6" fmla="*/ 2 w 426"/>
                <a:gd name="T7" fmla="*/ 2 h 347"/>
                <a:gd name="T8" fmla="*/ 2 w 426"/>
                <a:gd name="T9" fmla="*/ 2 h 347"/>
                <a:gd name="T10" fmla="*/ 1 w 426"/>
                <a:gd name="T11" fmla="*/ 2 h 347"/>
                <a:gd name="T12" fmla="*/ 1 w 426"/>
                <a:gd name="T13" fmla="*/ 2 h 347"/>
                <a:gd name="T14" fmla="*/ 1 w 426"/>
                <a:gd name="T15" fmla="*/ 2 h 347"/>
                <a:gd name="T16" fmla="*/ 1 w 426"/>
                <a:gd name="T17" fmla="*/ 2 h 347"/>
                <a:gd name="T18" fmla="*/ 1 w 426"/>
                <a:gd name="T19" fmla="*/ 2 h 347"/>
                <a:gd name="T20" fmla="*/ 1 w 426"/>
                <a:gd name="T21" fmla="*/ 2 h 347"/>
                <a:gd name="T22" fmla="*/ 1 w 426"/>
                <a:gd name="T23" fmla="*/ 2 h 347"/>
                <a:gd name="T24" fmla="*/ 1 w 426"/>
                <a:gd name="T25" fmla="*/ 2 h 347"/>
                <a:gd name="T26" fmla="*/ 1 w 426"/>
                <a:gd name="T27" fmla="*/ 1 h 347"/>
                <a:gd name="T28" fmla="*/ 1 w 426"/>
                <a:gd name="T29" fmla="*/ 1 h 347"/>
                <a:gd name="T30" fmla="*/ 1 w 426"/>
                <a:gd name="T31" fmla="*/ 1 h 347"/>
                <a:gd name="T32" fmla="*/ 1 w 426"/>
                <a:gd name="T33" fmla="*/ 1 h 347"/>
                <a:gd name="T34" fmla="*/ 1 w 426"/>
                <a:gd name="T35" fmla="*/ 1 h 347"/>
                <a:gd name="T36" fmla="*/ 1 w 426"/>
                <a:gd name="T37" fmla="*/ 1 h 347"/>
                <a:gd name="T38" fmla="*/ 1 w 426"/>
                <a:gd name="T39" fmla="*/ 1 h 347"/>
                <a:gd name="T40" fmla="*/ 1 w 426"/>
                <a:gd name="T41" fmla="*/ 1 h 347"/>
                <a:gd name="T42" fmla="*/ 1 w 426"/>
                <a:gd name="T43" fmla="*/ 1 h 347"/>
                <a:gd name="T44" fmla="*/ 2 w 426"/>
                <a:gd name="T45" fmla="*/ 1 h 347"/>
                <a:gd name="T46" fmla="*/ 2 w 426"/>
                <a:gd name="T47" fmla="*/ 1 h 347"/>
                <a:gd name="T48" fmla="*/ 2 w 426"/>
                <a:gd name="T49" fmla="*/ 1 h 347"/>
                <a:gd name="T50" fmla="*/ 2 w 426"/>
                <a:gd name="T51" fmla="*/ 1 h 347"/>
                <a:gd name="T52" fmla="*/ 2 w 426"/>
                <a:gd name="T53" fmla="*/ 1 h 347"/>
                <a:gd name="T54" fmla="*/ 2 w 426"/>
                <a:gd name="T55" fmla="*/ 1 h 347"/>
                <a:gd name="T56" fmla="*/ 2 w 426"/>
                <a:gd name="T57" fmla="*/ 1 h 347"/>
                <a:gd name="T58" fmla="*/ 2 w 426"/>
                <a:gd name="T59" fmla="*/ 1 h 347"/>
                <a:gd name="T60" fmla="*/ 2 w 426"/>
                <a:gd name="T61" fmla="*/ 1 h 347"/>
                <a:gd name="T62" fmla="*/ 2 w 426"/>
                <a:gd name="T63" fmla="*/ 1 h 347"/>
                <a:gd name="T64" fmla="*/ 2 w 426"/>
                <a:gd name="T65" fmla="*/ 1 h 347"/>
                <a:gd name="T66" fmla="*/ 2 w 426"/>
                <a:gd name="T67" fmla="*/ 1 h 347"/>
                <a:gd name="T68" fmla="*/ 2 w 426"/>
                <a:gd name="T69" fmla="*/ 1 h 347"/>
                <a:gd name="T70" fmla="*/ 2 w 426"/>
                <a:gd name="T71" fmla="*/ 1 h 347"/>
                <a:gd name="T72" fmla="*/ 2 w 426"/>
                <a:gd name="T73" fmla="*/ 1 h 347"/>
                <a:gd name="T74" fmla="*/ 2 w 426"/>
                <a:gd name="T75" fmla="*/ 1 h 347"/>
                <a:gd name="T76" fmla="*/ 2 w 426"/>
                <a:gd name="T77" fmla="*/ 1 h 347"/>
                <a:gd name="T78" fmla="*/ 2 w 426"/>
                <a:gd name="T79" fmla="*/ 1 h 347"/>
                <a:gd name="T80" fmla="*/ 2 w 426"/>
                <a:gd name="T81" fmla="*/ 1 h 347"/>
                <a:gd name="T82" fmla="*/ 2 w 426"/>
                <a:gd name="T83" fmla="*/ 1 h 347"/>
                <a:gd name="T84" fmla="*/ 3 w 426"/>
                <a:gd name="T85" fmla="*/ 1 h 347"/>
                <a:gd name="T86" fmla="*/ 2 w 426"/>
                <a:gd name="T87" fmla="*/ 1 h 347"/>
                <a:gd name="T88" fmla="*/ 3 w 426"/>
                <a:gd name="T89" fmla="*/ 1 h 347"/>
                <a:gd name="T90" fmla="*/ 2 w 426"/>
                <a:gd name="T91" fmla="*/ 1 h 347"/>
                <a:gd name="T92" fmla="*/ 2 w 426"/>
                <a:gd name="T93" fmla="*/ 1 h 347"/>
                <a:gd name="T94" fmla="*/ 2 w 426"/>
                <a:gd name="T95" fmla="*/ 1 h 347"/>
                <a:gd name="T96" fmla="*/ 2 w 426"/>
                <a:gd name="T97" fmla="*/ 1 h 347"/>
                <a:gd name="T98" fmla="*/ 3 w 426"/>
                <a:gd name="T99" fmla="*/ 1 h 347"/>
                <a:gd name="T100" fmla="*/ 2 w 426"/>
                <a:gd name="T101" fmla="*/ 1 h 3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6"/>
                <a:gd name="T154" fmla="*/ 0 h 347"/>
                <a:gd name="T155" fmla="*/ 426 w 426"/>
                <a:gd name="T156" fmla="*/ 347 h 3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6" h="347">
                  <a:moveTo>
                    <a:pt x="405" y="219"/>
                  </a:moveTo>
                  <a:lnTo>
                    <a:pt x="388" y="252"/>
                  </a:lnTo>
                  <a:lnTo>
                    <a:pt x="375" y="248"/>
                  </a:lnTo>
                  <a:lnTo>
                    <a:pt x="367" y="229"/>
                  </a:lnTo>
                  <a:lnTo>
                    <a:pt x="335" y="225"/>
                  </a:lnTo>
                  <a:lnTo>
                    <a:pt x="320" y="229"/>
                  </a:lnTo>
                  <a:lnTo>
                    <a:pt x="285" y="238"/>
                  </a:lnTo>
                  <a:lnTo>
                    <a:pt x="289" y="252"/>
                  </a:lnTo>
                  <a:lnTo>
                    <a:pt x="282" y="254"/>
                  </a:lnTo>
                  <a:lnTo>
                    <a:pt x="261" y="257"/>
                  </a:lnTo>
                  <a:lnTo>
                    <a:pt x="245" y="257"/>
                  </a:lnTo>
                  <a:lnTo>
                    <a:pt x="219" y="273"/>
                  </a:lnTo>
                  <a:lnTo>
                    <a:pt x="228" y="286"/>
                  </a:lnTo>
                  <a:lnTo>
                    <a:pt x="228" y="313"/>
                  </a:lnTo>
                  <a:lnTo>
                    <a:pt x="222" y="315"/>
                  </a:lnTo>
                  <a:lnTo>
                    <a:pt x="211" y="322"/>
                  </a:lnTo>
                  <a:lnTo>
                    <a:pt x="192" y="330"/>
                  </a:lnTo>
                  <a:lnTo>
                    <a:pt x="186" y="334"/>
                  </a:lnTo>
                  <a:lnTo>
                    <a:pt x="173" y="347"/>
                  </a:lnTo>
                  <a:lnTo>
                    <a:pt x="165" y="343"/>
                  </a:lnTo>
                  <a:lnTo>
                    <a:pt x="148" y="322"/>
                  </a:lnTo>
                  <a:lnTo>
                    <a:pt x="133" y="324"/>
                  </a:lnTo>
                  <a:lnTo>
                    <a:pt x="135" y="320"/>
                  </a:lnTo>
                  <a:lnTo>
                    <a:pt x="120" y="305"/>
                  </a:lnTo>
                  <a:lnTo>
                    <a:pt x="74" y="305"/>
                  </a:lnTo>
                  <a:lnTo>
                    <a:pt x="38" y="250"/>
                  </a:lnTo>
                  <a:lnTo>
                    <a:pt x="49" y="229"/>
                  </a:lnTo>
                  <a:lnTo>
                    <a:pt x="72" y="219"/>
                  </a:lnTo>
                  <a:lnTo>
                    <a:pt x="82" y="204"/>
                  </a:lnTo>
                  <a:lnTo>
                    <a:pt x="89" y="177"/>
                  </a:lnTo>
                  <a:lnTo>
                    <a:pt x="89" y="164"/>
                  </a:lnTo>
                  <a:lnTo>
                    <a:pt x="82" y="162"/>
                  </a:lnTo>
                  <a:lnTo>
                    <a:pt x="11" y="183"/>
                  </a:lnTo>
                  <a:lnTo>
                    <a:pt x="2" y="164"/>
                  </a:lnTo>
                  <a:lnTo>
                    <a:pt x="0" y="149"/>
                  </a:lnTo>
                  <a:lnTo>
                    <a:pt x="68" y="120"/>
                  </a:lnTo>
                  <a:lnTo>
                    <a:pt x="91" y="118"/>
                  </a:lnTo>
                  <a:lnTo>
                    <a:pt x="106" y="82"/>
                  </a:lnTo>
                  <a:lnTo>
                    <a:pt x="112" y="50"/>
                  </a:lnTo>
                  <a:lnTo>
                    <a:pt x="190" y="15"/>
                  </a:lnTo>
                  <a:lnTo>
                    <a:pt x="186" y="31"/>
                  </a:lnTo>
                  <a:lnTo>
                    <a:pt x="186" y="34"/>
                  </a:lnTo>
                  <a:lnTo>
                    <a:pt x="203" y="69"/>
                  </a:lnTo>
                  <a:lnTo>
                    <a:pt x="215" y="76"/>
                  </a:lnTo>
                  <a:lnTo>
                    <a:pt x="236" y="82"/>
                  </a:lnTo>
                  <a:lnTo>
                    <a:pt x="257" y="86"/>
                  </a:lnTo>
                  <a:lnTo>
                    <a:pt x="261" y="78"/>
                  </a:lnTo>
                  <a:lnTo>
                    <a:pt x="276" y="67"/>
                  </a:lnTo>
                  <a:lnTo>
                    <a:pt x="282" y="63"/>
                  </a:lnTo>
                  <a:lnTo>
                    <a:pt x="283" y="52"/>
                  </a:lnTo>
                  <a:lnTo>
                    <a:pt x="283" y="48"/>
                  </a:lnTo>
                  <a:lnTo>
                    <a:pt x="283" y="19"/>
                  </a:lnTo>
                  <a:lnTo>
                    <a:pt x="291" y="21"/>
                  </a:lnTo>
                  <a:lnTo>
                    <a:pt x="304" y="25"/>
                  </a:lnTo>
                  <a:lnTo>
                    <a:pt x="322" y="34"/>
                  </a:lnTo>
                  <a:lnTo>
                    <a:pt x="329" y="15"/>
                  </a:lnTo>
                  <a:lnTo>
                    <a:pt x="329" y="12"/>
                  </a:lnTo>
                  <a:lnTo>
                    <a:pt x="335" y="8"/>
                  </a:lnTo>
                  <a:lnTo>
                    <a:pt x="339" y="8"/>
                  </a:lnTo>
                  <a:lnTo>
                    <a:pt x="342" y="14"/>
                  </a:lnTo>
                  <a:lnTo>
                    <a:pt x="342" y="15"/>
                  </a:lnTo>
                  <a:lnTo>
                    <a:pt x="344" y="27"/>
                  </a:lnTo>
                  <a:lnTo>
                    <a:pt x="350" y="21"/>
                  </a:lnTo>
                  <a:lnTo>
                    <a:pt x="356" y="19"/>
                  </a:lnTo>
                  <a:lnTo>
                    <a:pt x="358" y="17"/>
                  </a:lnTo>
                  <a:lnTo>
                    <a:pt x="354" y="8"/>
                  </a:lnTo>
                  <a:lnTo>
                    <a:pt x="356" y="4"/>
                  </a:lnTo>
                  <a:lnTo>
                    <a:pt x="360" y="2"/>
                  </a:lnTo>
                  <a:lnTo>
                    <a:pt x="363" y="0"/>
                  </a:lnTo>
                  <a:lnTo>
                    <a:pt x="365" y="4"/>
                  </a:lnTo>
                  <a:lnTo>
                    <a:pt x="367" y="10"/>
                  </a:lnTo>
                  <a:lnTo>
                    <a:pt x="365" y="17"/>
                  </a:lnTo>
                  <a:lnTo>
                    <a:pt x="365" y="21"/>
                  </a:lnTo>
                  <a:lnTo>
                    <a:pt x="362" y="36"/>
                  </a:lnTo>
                  <a:lnTo>
                    <a:pt x="369" y="34"/>
                  </a:lnTo>
                  <a:lnTo>
                    <a:pt x="369" y="40"/>
                  </a:lnTo>
                  <a:lnTo>
                    <a:pt x="375" y="44"/>
                  </a:lnTo>
                  <a:lnTo>
                    <a:pt x="377" y="44"/>
                  </a:lnTo>
                  <a:lnTo>
                    <a:pt x="383" y="48"/>
                  </a:lnTo>
                  <a:lnTo>
                    <a:pt x="396" y="57"/>
                  </a:lnTo>
                  <a:lnTo>
                    <a:pt x="398" y="55"/>
                  </a:lnTo>
                  <a:lnTo>
                    <a:pt x="403" y="50"/>
                  </a:lnTo>
                  <a:lnTo>
                    <a:pt x="405" y="40"/>
                  </a:lnTo>
                  <a:lnTo>
                    <a:pt x="407" y="42"/>
                  </a:lnTo>
                  <a:lnTo>
                    <a:pt x="409" y="40"/>
                  </a:lnTo>
                  <a:lnTo>
                    <a:pt x="415" y="48"/>
                  </a:lnTo>
                  <a:lnTo>
                    <a:pt x="413" y="54"/>
                  </a:lnTo>
                  <a:lnTo>
                    <a:pt x="405" y="65"/>
                  </a:lnTo>
                  <a:lnTo>
                    <a:pt x="409" y="73"/>
                  </a:lnTo>
                  <a:lnTo>
                    <a:pt x="415" y="82"/>
                  </a:lnTo>
                  <a:lnTo>
                    <a:pt x="417" y="94"/>
                  </a:lnTo>
                  <a:lnTo>
                    <a:pt x="409" y="92"/>
                  </a:lnTo>
                  <a:lnTo>
                    <a:pt x="400" y="105"/>
                  </a:lnTo>
                  <a:lnTo>
                    <a:pt x="394" y="111"/>
                  </a:lnTo>
                  <a:lnTo>
                    <a:pt x="403" y="118"/>
                  </a:lnTo>
                  <a:lnTo>
                    <a:pt x="390" y="132"/>
                  </a:lnTo>
                  <a:lnTo>
                    <a:pt x="394" y="164"/>
                  </a:lnTo>
                  <a:lnTo>
                    <a:pt x="409" y="158"/>
                  </a:lnTo>
                  <a:lnTo>
                    <a:pt x="417" y="181"/>
                  </a:lnTo>
                  <a:lnTo>
                    <a:pt x="423" y="196"/>
                  </a:lnTo>
                  <a:lnTo>
                    <a:pt x="426" y="227"/>
                  </a:lnTo>
                  <a:lnTo>
                    <a:pt x="405" y="219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10" name="Freeform 249"/>
            <p:cNvSpPr>
              <a:spLocks/>
            </p:cNvSpPr>
            <p:nvPr/>
          </p:nvSpPr>
          <p:spPr bwMode="auto">
            <a:xfrm>
              <a:off x="1581" y="3448"/>
              <a:ext cx="273" cy="170"/>
            </a:xfrm>
            <a:custGeom>
              <a:avLst/>
              <a:gdLst>
                <a:gd name="T0" fmla="*/ 2 w 488"/>
                <a:gd name="T1" fmla="*/ 1 h 299"/>
                <a:gd name="T2" fmla="*/ 2 w 488"/>
                <a:gd name="T3" fmla="*/ 1 h 299"/>
                <a:gd name="T4" fmla="*/ 2 w 488"/>
                <a:gd name="T5" fmla="*/ 1 h 299"/>
                <a:gd name="T6" fmla="*/ 2 w 488"/>
                <a:gd name="T7" fmla="*/ 1 h 299"/>
                <a:gd name="T8" fmla="*/ 2 w 488"/>
                <a:gd name="T9" fmla="*/ 1 h 299"/>
                <a:gd name="T10" fmla="*/ 2 w 488"/>
                <a:gd name="T11" fmla="*/ 1 h 299"/>
                <a:gd name="T12" fmla="*/ 2 w 488"/>
                <a:gd name="T13" fmla="*/ 1 h 299"/>
                <a:gd name="T14" fmla="*/ 2 w 488"/>
                <a:gd name="T15" fmla="*/ 2 h 299"/>
                <a:gd name="T16" fmla="*/ 2 w 488"/>
                <a:gd name="T17" fmla="*/ 2 h 299"/>
                <a:gd name="T18" fmla="*/ 2 w 488"/>
                <a:gd name="T19" fmla="*/ 2 h 299"/>
                <a:gd name="T20" fmla="*/ 2 w 488"/>
                <a:gd name="T21" fmla="*/ 2 h 299"/>
                <a:gd name="T22" fmla="*/ 2 w 488"/>
                <a:gd name="T23" fmla="*/ 2 h 299"/>
                <a:gd name="T24" fmla="*/ 1 w 488"/>
                <a:gd name="T25" fmla="*/ 2 h 299"/>
                <a:gd name="T26" fmla="*/ 1 w 488"/>
                <a:gd name="T27" fmla="*/ 2 h 299"/>
                <a:gd name="T28" fmla="*/ 1 w 488"/>
                <a:gd name="T29" fmla="*/ 2 h 299"/>
                <a:gd name="T30" fmla="*/ 1 w 488"/>
                <a:gd name="T31" fmla="*/ 2 h 299"/>
                <a:gd name="T32" fmla="*/ 1 w 488"/>
                <a:gd name="T33" fmla="*/ 1 h 299"/>
                <a:gd name="T34" fmla="*/ 1 w 488"/>
                <a:gd name="T35" fmla="*/ 1 h 299"/>
                <a:gd name="T36" fmla="*/ 1 w 488"/>
                <a:gd name="T37" fmla="*/ 1 h 299"/>
                <a:gd name="T38" fmla="*/ 1 w 488"/>
                <a:gd name="T39" fmla="*/ 1 h 299"/>
                <a:gd name="T40" fmla="*/ 1 w 488"/>
                <a:gd name="T41" fmla="*/ 1 h 299"/>
                <a:gd name="T42" fmla="*/ 1 w 488"/>
                <a:gd name="T43" fmla="*/ 1 h 299"/>
                <a:gd name="T44" fmla="*/ 1 w 488"/>
                <a:gd name="T45" fmla="*/ 1 h 299"/>
                <a:gd name="T46" fmla="*/ 1 w 488"/>
                <a:gd name="T47" fmla="*/ 1 h 299"/>
                <a:gd name="T48" fmla="*/ 1 w 488"/>
                <a:gd name="T49" fmla="*/ 1 h 299"/>
                <a:gd name="T50" fmla="*/ 1 w 488"/>
                <a:gd name="T51" fmla="*/ 1 h 299"/>
                <a:gd name="T52" fmla="*/ 1 w 488"/>
                <a:gd name="T53" fmla="*/ 1 h 299"/>
                <a:gd name="T54" fmla="*/ 1 w 488"/>
                <a:gd name="T55" fmla="*/ 1 h 299"/>
                <a:gd name="T56" fmla="*/ 1 w 488"/>
                <a:gd name="T57" fmla="*/ 1 h 299"/>
                <a:gd name="T58" fmla="*/ 2 w 488"/>
                <a:gd name="T59" fmla="*/ 1 h 299"/>
                <a:gd name="T60" fmla="*/ 2 w 488"/>
                <a:gd name="T61" fmla="*/ 1 h 299"/>
                <a:gd name="T62" fmla="*/ 2 w 488"/>
                <a:gd name="T63" fmla="*/ 1 h 299"/>
                <a:gd name="T64" fmla="*/ 2 w 488"/>
                <a:gd name="T65" fmla="*/ 1 h 299"/>
                <a:gd name="T66" fmla="*/ 2 w 488"/>
                <a:gd name="T67" fmla="*/ 1 h 299"/>
                <a:gd name="T68" fmla="*/ 2 w 488"/>
                <a:gd name="T69" fmla="*/ 1 h 299"/>
                <a:gd name="T70" fmla="*/ 2 w 488"/>
                <a:gd name="T71" fmla="*/ 1 h 299"/>
                <a:gd name="T72" fmla="*/ 2 w 488"/>
                <a:gd name="T73" fmla="*/ 1 h 299"/>
                <a:gd name="T74" fmla="*/ 2 w 488"/>
                <a:gd name="T75" fmla="*/ 0 h 299"/>
                <a:gd name="T76" fmla="*/ 2 w 488"/>
                <a:gd name="T77" fmla="*/ 1 h 299"/>
                <a:gd name="T78" fmla="*/ 2 w 488"/>
                <a:gd name="T79" fmla="*/ 1 h 2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8"/>
                <a:gd name="T121" fmla="*/ 0 h 299"/>
                <a:gd name="T122" fmla="*/ 488 w 488"/>
                <a:gd name="T123" fmla="*/ 299 h 2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8" h="299">
                  <a:moveTo>
                    <a:pt x="488" y="59"/>
                  </a:moveTo>
                  <a:lnTo>
                    <a:pt x="480" y="74"/>
                  </a:lnTo>
                  <a:lnTo>
                    <a:pt x="461" y="122"/>
                  </a:lnTo>
                  <a:lnTo>
                    <a:pt x="457" y="124"/>
                  </a:lnTo>
                  <a:lnTo>
                    <a:pt x="459" y="137"/>
                  </a:lnTo>
                  <a:lnTo>
                    <a:pt x="463" y="152"/>
                  </a:lnTo>
                  <a:lnTo>
                    <a:pt x="455" y="164"/>
                  </a:lnTo>
                  <a:lnTo>
                    <a:pt x="446" y="187"/>
                  </a:lnTo>
                  <a:lnTo>
                    <a:pt x="455" y="206"/>
                  </a:lnTo>
                  <a:lnTo>
                    <a:pt x="431" y="208"/>
                  </a:lnTo>
                  <a:lnTo>
                    <a:pt x="427" y="196"/>
                  </a:lnTo>
                  <a:lnTo>
                    <a:pt x="421" y="179"/>
                  </a:lnTo>
                  <a:lnTo>
                    <a:pt x="417" y="177"/>
                  </a:lnTo>
                  <a:lnTo>
                    <a:pt x="396" y="192"/>
                  </a:lnTo>
                  <a:lnTo>
                    <a:pt x="381" y="208"/>
                  </a:lnTo>
                  <a:lnTo>
                    <a:pt x="377" y="227"/>
                  </a:lnTo>
                  <a:lnTo>
                    <a:pt x="379" y="234"/>
                  </a:lnTo>
                  <a:lnTo>
                    <a:pt x="379" y="261"/>
                  </a:lnTo>
                  <a:lnTo>
                    <a:pt x="351" y="270"/>
                  </a:lnTo>
                  <a:lnTo>
                    <a:pt x="345" y="274"/>
                  </a:lnTo>
                  <a:lnTo>
                    <a:pt x="332" y="265"/>
                  </a:lnTo>
                  <a:lnTo>
                    <a:pt x="299" y="282"/>
                  </a:lnTo>
                  <a:lnTo>
                    <a:pt x="295" y="291"/>
                  </a:lnTo>
                  <a:lnTo>
                    <a:pt x="292" y="299"/>
                  </a:lnTo>
                  <a:lnTo>
                    <a:pt x="274" y="295"/>
                  </a:lnTo>
                  <a:lnTo>
                    <a:pt x="269" y="290"/>
                  </a:lnTo>
                  <a:lnTo>
                    <a:pt x="263" y="272"/>
                  </a:lnTo>
                  <a:lnTo>
                    <a:pt x="244" y="265"/>
                  </a:lnTo>
                  <a:lnTo>
                    <a:pt x="227" y="250"/>
                  </a:lnTo>
                  <a:lnTo>
                    <a:pt x="210" y="251"/>
                  </a:lnTo>
                  <a:lnTo>
                    <a:pt x="208" y="221"/>
                  </a:lnTo>
                  <a:lnTo>
                    <a:pt x="168" y="227"/>
                  </a:lnTo>
                  <a:lnTo>
                    <a:pt x="164" y="221"/>
                  </a:lnTo>
                  <a:lnTo>
                    <a:pt x="139" y="190"/>
                  </a:lnTo>
                  <a:lnTo>
                    <a:pt x="135" y="189"/>
                  </a:lnTo>
                  <a:lnTo>
                    <a:pt x="105" y="177"/>
                  </a:lnTo>
                  <a:lnTo>
                    <a:pt x="65" y="179"/>
                  </a:lnTo>
                  <a:lnTo>
                    <a:pt x="53" y="150"/>
                  </a:lnTo>
                  <a:lnTo>
                    <a:pt x="10" y="133"/>
                  </a:lnTo>
                  <a:lnTo>
                    <a:pt x="2" y="120"/>
                  </a:lnTo>
                  <a:lnTo>
                    <a:pt x="0" y="93"/>
                  </a:lnTo>
                  <a:lnTo>
                    <a:pt x="36" y="99"/>
                  </a:lnTo>
                  <a:lnTo>
                    <a:pt x="42" y="72"/>
                  </a:lnTo>
                  <a:lnTo>
                    <a:pt x="109" y="78"/>
                  </a:lnTo>
                  <a:lnTo>
                    <a:pt x="120" y="84"/>
                  </a:lnTo>
                  <a:lnTo>
                    <a:pt x="145" y="97"/>
                  </a:lnTo>
                  <a:lnTo>
                    <a:pt x="168" y="97"/>
                  </a:lnTo>
                  <a:lnTo>
                    <a:pt x="179" y="95"/>
                  </a:lnTo>
                  <a:lnTo>
                    <a:pt x="229" y="86"/>
                  </a:lnTo>
                  <a:lnTo>
                    <a:pt x="252" y="101"/>
                  </a:lnTo>
                  <a:lnTo>
                    <a:pt x="250" y="84"/>
                  </a:lnTo>
                  <a:lnTo>
                    <a:pt x="255" y="74"/>
                  </a:lnTo>
                  <a:lnTo>
                    <a:pt x="255" y="68"/>
                  </a:lnTo>
                  <a:lnTo>
                    <a:pt x="244" y="19"/>
                  </a:lnTo>
                  <a:lnTo>
                    <a:pt x="257" y="25"/>
                  </a:lnTo>
                  <a:lnTo>
                    <a:pt x="259" y="34"/>
                  </a:lnTo>
                  <a:lnTo>
                    <a:pt x="259" y="36"/>
                  </a:lnTo>
                  <a:lnTo>
                    <a:pt x="280" y="53"/>
                  </a:lnTo>
                  <a:lnTo>
                    <a:pt x="292" y="27"/>
                  </a:lnTo>
                  <a:lnTo>
                    <a:pt x="318" y="36"/>
                  </a:lnTo>
                  <a:lnTo>
                    <a:pt x="328" y="32"/>
                  </a:lnTo>
                  <a:lnTo>
                    <a:pt x="332" y="38"/>
                  </a:lnTo>
                  <a:lnTo>
                    <a:pt x="368" y="46"/>
                  </a:lnTo>
                  <a:lnTo>
                    <a:pt x="381" y="34"/>
                  </a:lnTo>
                  <a:lnTo>
                    <a:pt x="406" y="42"/>
                  </a:lnTo>
                  <a:lnTo>
                    <a:pt x="415" y="30"/>
                  </a:lnTo>
                  <a:lnTo>
                    <a:pt x="404" y="19"/>
                  </a:lnTo>
                  <a:lnTo>
                    <a:pt x="408" y="7"/>
                  </a:lnTo>
                  <a:lnTo>
                    <a:pt x="429" y="15"/>
                  </a:lnTo>
                  <a:lnTo>
                    <a:pt x="427" y="28"/>
                  </a:lnTo>
                  <a:lnTo>
                    <a:pt x="427" y="30"/>
                  </a:lnTo>
                  <a:lnTo>
                    <a:pt x="433" y="38"/>
                  </a:lnTo>
                  <a:lnTo>
                    <a:pt x="457" y="32"/>
                  </a:lnTo>
                  <a:lnTo>
                    <a:pt x="459" y="17"/>
                  </a:lnTo>
                  <a:lnTo>
                    <a:pt x="469" y="0"/>
                  </a:lnTo>
                  <a:lnTo>
                    <a:pt x="471" y="0"/>
                  </a:lnTo>
                  <a:lnTo>
                    <a:pt x="474" y="25"/>
                  </a:lnTo>
                  <a:lnTo>
                    <a:pt x="488" y="46"/>
                  </a:lnTo>
                  <a:lnTo>
                    <a:pt x="486" y="49"/>
                  </a:lnTo>
                  <a:lnTo>
                    <a:pt x="488" y="59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11" name="Freeform 250"/>
            <p:cNvSpPr>
              <a:spLocks/>
            </p:cNvSpPr>
            <p:nvPr/>
          </p:nvSpPr>
          <p:spPr bwMode="auto">
            <a:xfrm>
              <a:off x="1965" y="3381"/>
              <a:ext cx="192" cy="90"/>
            </a:xfrm>
            <a:custGeom>
              <a:avLst/>
              <a:gdLst>
                <a:gd name="T0" fmla="*/ 2 w 341"/>
                <a:gd name="T1" fmla="*/ 1 h 158"/>
                <a:gd name="T2" fmla="*/ 2 w 341"/>
                <a:gd name="T3" fmla="*/ 1 h 158"/>
                <a:gd name="T4" fmla="*/ 2 w 341"/>
                <a:gd name="T5" fmla="*/ 1 h 158"/>
                <a:gd name="T6" fmla="*/ 2 w 341"/>
                <a:gd name="T7" fmla="*/ 1 h 158"/>
                <a:gd name="T8" fmla="*/ 2 w 341"/>
                <a:gd name="T9" fmla="*/ 1 h 158"/>
                <a:gd name="T10" fmla="*/ 2 w 341"/>
                <a:gd name="T11" fmla="*/ 1 h 158"/>
                <a:gd name="T12" fmla="*/ 2 w 341"/>
                <a:gd name="T13" fmla="*/ 1 h 158"/>
                <a:gd name="T14" fmla="*/ 1 w 341"/>
                <a:gd name="T15" fmla="*/ 1 h 158"/>
                <a:gd name="T16" fmla="*/ 1 w 341"/>
                <a:gd name="T17" fmla="*/ 1 h 158"/>
                <a:gd name="T18" fmla="*/ 1 w 341"/>
                <a:gd name="T19" fmla="*/ 1 h 158"/>
                <a:gd name="T20" fmla="*/ 1 w 341"/>
                <a:gd name="T21" fmla="*/ 1 h 158"/>
                <a:gd name="T22" fmla="*/ 1 w 341"/>
                <a:gd name="T23" fmla="*/ 1 h 158"/>
                <a:gd name="T24" fmla="*/ 1 w 341"/>
                <a:gd name="T25" fmla="*/ 1 h 158"/>
                <a:gd name="T26" fmla="*/ 1 w 341"/>
                <a:gd name="T27" fmla="*/ 1 h 158"/>
                <a:gd name="T28" fmla="*/ 1 w 341"/>
                <a:gd name="T29" fmla="*/ 1 h 158"/>
                <a:gd name="T30" fmla="*/ 1 w 341"/>
                <a:gd name="T31" fmla="*/ 1 h 158"/>
                <a:gd name="T32" fmla="*/ 1 w 341"/>
                <a:gd name="T33" fmla="*/ 1 h 158"/>
                <a:gd name="T34" fmla="*/ 1 w 341"/>
                <a:gd name="T35" fmla="*/ 1 h 158"/>
                <a:gd name="T36" fmla="*/ 1 w 341"/>
                <a:gd name="T37" fmla="*/ 1 h 158"/>
                <a:gd name="T38" fmla="*/ 1 w 341"/>
                <a:gd name="T39" fmla="*/ 1 h 158"/>
                <a:gd name="T40" fmla="*/ 1 w 341"/>
                <a:gd name="T41" fmla="*/ 1 h 158"/>
                <a:gd name="T42" fmla="*/ 1 w 341"/>
                <a:gd name="T43" fmla="*/ 1 h 158"/>
                <a:gd name="T44" fmla="*/ 1 w 341"/>
                <a:gd name="T45" fmla="*/ 1 h 158"/>
                <a:gd name="T46" fmla="*/ 1 w 341"/>
                <a:gd name="T47" fmla="*/ 1 h 158"/>
                <a:gd name="T48" fmla="*/ 1 w 341"/>
                <a:gd name="T49" fmla="*/ 1 h 158"/>
                <a:gd name="T50" fmla="*/ 1 w 341"/>
                <a:gd name="T51" fmla="*/ 1 h 158"/>
                <a:gd name="T52" fmla="*/ 1 w 341"/>
                <a:gd name="T53" fmla="*/ 1 h 158"/>
                <a:gd name="T54" fmla="*/ 1 w 341"/>
                <a:gd name="T55" fmla="*/ 1 h 158"/>
                <a:gd name="T56" fmla="*/ 1 w 341"/>
                <a:gd name="T57" fmla="*/ 1 h 158"/>
                <a:gd name="T58" fmla="*/ 1 w 341"/>
                <a:gd name="T59" fmla="*/ 1 h 158"/>
                <a:gd name="T60" fmla="*/ 1 w 341"/>
                <a:gd name="T61" fmla="*/ 1 h 158"/>
                <a:gd name="T62" fmla="*/ 1 w 341"/>
                <a:gd name="T63" fmla="*/ 1 h 158"/>
                <a:gd name="T64" fmla="*/ 1 w 341"/>
                <a:gd name="T65" fmla="*/ 1 h 158"/>
                <a:gd name="T66" fmla="*/ 1 w 341"/>
                <a:gd name="T67" fmla="*/ 1 h 158"/>
                <a:gd name="T68" fmla="*/ 1 w 341"/>
                <a:gd name="T69" fmla="*/ 1 h 158"/>
                <a:gd name="T70" fmla="*/ 1 w 341"/>
                <a:gd name="T71" fmla="*/ 1 h 158"/>
                <a:gd name="T72" fmla="*/ 1 w 341"/>
                <a:gd name="T73" fmla="*/ 1 h 158"/>
                <a:gd name="T74" fmla="*/ 1 w 341"/>
                <a:gd name="T75" fmla="*/ 1 h 158"/>
                <a:gd name="T76" fmla="*/ 2 w 341"/>
                <a:gd name="T77" fmla="*/ 1 h 158"/>
                <a:gd name="T78" fmla="*/ 2 w 341"/>
                <a:gd name="T79" fmla="*/ 1 h 158"/>
                <a:gd name="T80" fmla="*/ 2 w 341"/>
                <a:gd name="T81" fmla="*/ 1 h 158"/>
                <a:gd name="T82" fmla="*/ 2 w 341"/>
                <a:gd name="T83" fmla="*/ 1 h 158"/>
                <a:gd name="T84" fmla="*/ 2 w 341"/>
                <a:gd name="T85" fmla="*/ 1 h 158"/>
                <a:gd name="T86" fmla="*/ 2 w 341"/>
                <a:gd name="T87" fmla="*/ 1 h 158"/>
                <a:gd name="T88" fmla="*/ 2 w 341"/>
                <a:gd name="T89" fmla="*/ 1 h 158"/>
                <a:gd name="T90" fmla="*/ 2 w 341"/>
                <a:gd name="T91" fmla="*/ 1 h 158"/>
                <a:gd name="T92" fmla="*/ 2 w 341"/>
                <a:gd name="T93" fmla="*/ 1 h 158"/>
                <a:gd name="T94" fmla="*/ 2 w 341"/>
                <a:gd name="T95" fmla="*/ 0 h 158"/>
                <a:gd name="T96" fmla="*/ 2 w 341"/>
                <a:gd name="T97" fmla="*/ 1 h 158"/>
                <a:gd name="T98" fmla="*/ 2 w 341"/>
                <a:gd name="T99" fmla="*/ 1 h 158"/>
                <a:gd name="T100" fmla="*/ 2 w 341"/>
                <a:gd name="T101" fmla="*/ 1 h 1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1"/>
                <a:gd name="T154" fmla="*/ 0 h 158"/>
                <a:gd name="T155" fmla="*/ 341 w 341"/>
                <a:gd name="T156" fmla="*/ 158 h 1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1" h="158">
                  <a:moveTo>
                    <a:pt x="330" y="63"/>
                  </a:moveTo>
                  <a:lnTo>
                    <a:pt x="328" y="63"/>
                  </a:lnTo>
                  <a:lnTo>
                    <a:pt x="318" y="61"/>
                  </a:lnTo>
                  <a:lnTo>
                    <a:pt x="312" y="76"/>
                  </a:lnTo>
                  <a:lnTo>
                    <a:pt x="303" y="84"/>
                  </a:lnTo>
                  <a:lnTo>
                    <a:pt x="309" y="95"/>
                  </a:lnTo>
                  <a:lnTo>
                    <a:pt x="307" y="97"/>
                  </a:lnTo>
                  <a:lnTo>
                    <a:pt x="303" y="101"/>
                  </a:lnTo>
                  <a:lnTo>
                    <a:pt x="297" y="108"/>
                  </a:lnTo>
                  <a:lnTo>
                    <a:pt x="295" y="112"/>
                  </a:lnTo>
                  <a:lnTo>
                    <a:pt x="276" y="106"/>
                  </a:lnTo>
                  <a:lnTo>
                    <a:pt x="272" y="101"/>
                  </a:lnTo>
                  <a:lnTo>
                    <a:pt x="270" y="103"/>
                  </a:lnTo>
                  <a:lnTo>
                    <a:pt x="267" y="105"/>
                  </a:lnTo>
                  <a:lnTo>
                    <a:pt x="269" y="122"/>
                  </a:lnTo>
                  <a:lnTo>
                    <a:pt x="250" y="122"/>
                  </a:lnTo>
                  <a:lnTo>
                    <a:pt x="246" y="122"/>
                  </a:lnTo>
                  <a:lnTo>
                    <a:pt x="238" y="124"/>
                  </a:lnTo>
                  <a:lnTo>
                    <a:pt x="238" y="125"/>
                  </a:lnTo>
                  <a:lnTo>
                    <a:pt x="234" y="125"/>
                  </a:lnTo>
                  <a:lnTo>
                    <a:pt x="232" y="125"/>
                  </a:lnTo>
                  <a:lnTo>
                    <a:pt x="230" y="125"/>
                  </a:lnTo>
                  <a:lnTo>
                    <a:pt x="227" y="124"/>
                  </a:lnTo>
                  <a:lnTo>
                    <a:pt x="225" y="124"/>
                  </a:lnTo>
                  <a:lnTo>
                    <a:pt x="215" y="122"/>
                  </a:lnTo>
                  <a:lnTo>
                    <a:pt x="213" y="112"/>
                  </a:lnTo>
                  <a:lnTo>
                    <a:pt x="211" y="114"/>
                  </a:lnTo>
                  <a:lnTo>
                    <a:pt x="210" y="118"/>
                  </a:lnTo>
                  <a:lnTo>
                    <a:pt x="192" y="122"/>
                  </a:lnTo>
                  <a:lnTo>
                    <a:pt x="173" y="135"/>
                  </a:lnTo>
                  <a:lnTo>
                    <a:pt x="147" y="129"/>
                  </a:lnTo>
                  <a:lnTo>
                    <a:pt x="147" y="120"/>
                  </a:lnTo>
                  <a:lnTo>
                    <a:pt x="143" y="122"/>
                  </a:lnTo>
                  <a:lnTo>
                    <a:pt x="141" y="122"/>
                  </a:lnTo>
                  <a:lnTo>
                    <a:pt x="139" y="120"/>
                  </a:lnTo>
                  <a:lnTo>
                    <a:pt x="135" y="122"/>
                  </a:lnTo>
                  <a:lnTo>
                    <a:pt x="133" y="120"/>
                  </a:lnTo>
                  <a:lnTo>
                    <a:pt x="130" y="122"/>
                  </a:lnTo>
                  <a:lnTo>
                    <a:pt x="120" y="135"/>
                  </a:lnTo>
                  <a:lnTo>
                    <a:pt x="114" y="139"/>
                  </a:lnTo>
                  <a:lnTo>
                    <a:pt x="109" y="146"/>
                  </a:lnTo>
                  <a:lnTo>
                    <a:pt x="105" y="148"/>
                  </a:lnTo>
                  <a:lnTo>
                    <a:pt x="103" y="148"/>
                  </a:lnTo>
                  <a:lnTo>
                    <a:pt x="93" y="150"/>
                  </a:lnTo>
                  <a:lnTo>
                    <a:pt x="90" y="148"/>
                  </a:lnTo>
                  <a:lnTo>
                    <a:pt x="88" y="148"/>
                  </a:lnTo>
                  <a:lnTo>
                    <a:pt x="74" y="148"/>
                  </a:lnTo>
                  <a:lnTo>
                    <a:pt x="74" y="145"/>
                  </a:lnTo>
                  <a:lnTo>
                    <a:pt x="67" y="154"/>
                  </a:lnTo>
                  <a:lnTo>
                    <a:pt x="61" y="158"/>
                  </a:lnTo>
                  <a:lnTo>
                    <a:pt x="63" y="129"/>
                  </a:lnTo>
                  <a:lnTo>
                    <a:pt x="55" y="133"/>
                  </a:lnTo>
                  <a:lnTo>
                    <a:pt x="44" y="135"/>
                  </a:lnTo>
                  <a:lnTo>
                    <a:pt x="40" y="118"/>
                  </a:lnTo>
                  <a:lnTo>
                    <a:pt x="30" y="116"/>
                  </a:lnTo>
                  <a:lnTo>
                    <a:pt x="29" y="116"/>
                  </a:lnTo>
                  <a:lnTo>
                    <a:pt x="27" y="116"/>
                  </a:lnTo>
                  <a:lnTo>
                    <a:pt x="23" y="116"/>
                  </a:lnTo>
                  <a:lnTo>
                    <a:pt x="11" y="105"/>
                  </a:lnTo>
                  <a:lnTo>
                    <a:pt x="11" y="99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4" y="87"/>
                  </a:lnTo>
                  <a:lnTo>
                    <a:pt x="0" y="87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8" y="80"/>
                  </a:lnTo>
                  <a:lnTo>
                    <a:pt x="13" y="70"/>
                  </a:lnTo>
                  <a:lnTo>
                    <a:pt x="11" y="63"/>
                  </a:lnTo>
                  <a:lnTo>
                    <a:pt x="11" y="59"/>
                  </a:lnTo>
                  <a:lnTo>
                    <a:pt x="10" y="55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0" y="32"/>
                  </a:lnTo>
                  <a:lnTo>
                    <a:pt x="11" y="23"/>
                  </a:lnTo>
                  <a:lnTo>
                    <a:pt x="40" y="32"/>
                  </a:lnTo>
                  <a:lnTo>
                    <a:pt x="48" y="42"/>
                  </a:lnTo>
                  <a:lnTo>
                    <a:pt x="53" y="42"/>
                  </a:lnTo>
                  <a:lnTo>
                    <a:pt x="61" y="38"/>
                  </a:lnTo>
                  <a:lnTo>
                    <a:pt x="67" y="34"/>
                  </a:lnTo>
                  <a:lnTo>
                    <a:pt x="88" y="21"/>
                  </a:lnTo>
                  <a:lnTo>
                    <a:pt x="91" y="23"/>
                  </a:lnTo>
                  <a:lnTo>
                    <a:pt x="99" y="26"/>
                  </a:lnTo>
                  <a:lnTo>
                    <a:pt x="107" y="26"/>
                  </a:lnTo>
                  <a:lnTo>
                    <a:pt x="114" y="30"/>
                  </a:lnTo>
                  <a:lnTo>
                    <a:pt x="116" y="30"/>
                  </a:lnTo>
                  <a:lnTo>
                    <a:pt x="126" y="28"/>
                  </a:lnTo>
                  <a:lnTo>
                    <a:pt x="139" y="21"/>
                  </a:lnTo>
                  <a:lnTo>
                    <a:pt x="139" y="15"/>
                  </a:lnTo>
                  <a:lnTo>
                    <a:pt x="170" y="15"/>
                  </a:lnTo>
                  <a:lnTo>
                    <a:pt x="179" y="23"/>
                  </a:lnTo>
                  <a:lnTo>
                    <a:pt x="175" y="38"/>
                  </a:lnTo>
                  <a:lnTo>
                    <a:pt x="173" y="42"/>
                  </a:lnTo>
                  <a:lnTo>
                    <a:pt x="171" y="51"/>
                  </a:lnTo>
                  <a:lnTo>
                    <a:pt x="173" y="59"/>
                  </a:lnTo>
                  <a:lnTo>
                    <a:pt x="173" y="61"/>
                  </a:lnTo>
                  <a:lnTo>
                    <a:pt x="175" y="63"/>
                  </a:lnTo>
                  <a:lnTo>
                    <a:pt x="179" y="64"/>
                  </a:lnTo>
                  <a:lnTo>
                    <a:pt x="181" y="66"/>
                  </a:lnTo>
                  <a:lnTo>
                    <a:pt x="187" y="66"/>
                  </a:lnTo>
                  <a:lnTo>
                    <a:pt x="187" y="63"/>
                  </a:lnTo>
                  <a:lnTo>
                    <a:pt x="192" y="64"/>
                  </a:lnTo>
                  <a:lnTo>
                    <a:pt x="194" y="64"/>
                  </a:lnTo>
                  <a:lnTo>
                    <a:pt x="198" y="68"/>
                  </a:lnTo>
                  <a:lnTo>
                    <a:pt x="202" y="70"/>
                  </a:lnTo>
                  <a:lnTo>
                    <a:pt x="204" y="66"/>
                  </a:lnTo>
                  <a:lnTo>
                    <a:pt x="208" y="64"/>
                  </a:lnTo>
                  <a:lnTo>
                    <a:pt x="208" y="68"/>
                  </a:lnTo>
                  <a:lnTo>
                    <a:pt x="213" y="66"/>
                  </a:lnTo>
                  <a:lnTo>
                    <a:pt x="217" y="63"/>
                  </a:lnTo>
                  <a:lnTo>
                    <a:pt x="217" y="59"/>
                  </a:lnTo>
                  <a:lnTo>
                    <a:pt x="215" y="57"/>
                  </a:lnTo>
                  <a:lnTo>
                    <a:pt x="217" y="47"/>
                  </a:lnTo>
                  <a:lnTo>
                    <a:pt x="232" y="23"/>
                  </a:lnTo>
                  <a:lnTo>
                    <a:pt x="234" y="23"/>
                  </a:lnTo>
                  <a:lnTo>
                    <a:pt x="244" y="19"/>
                  </a:lnTo>
                  <a:lnTo>
                    <a:pt x="250" y="23"/>
                  </a:lnTo>
                  <a:lnTo>
                    <a:pt x="253" y="15"/>
                  </a:lnTo>
                  <a:lnTo>
                    <a:pt x="265" y="7"/>
                  </a:lnTo>
                  <a:lnTo>
                    <a:pt x="269" y="5"/>
                  </a:lnTo>
                  <a:lnTo>
                    <a:pt x="276" y="11"/>
                  </a:lnTo>
                  <a:lnTo>
                    <a:pt x="280" y="7"/>
                  </a:lnTo>
                  <a:lnTo>
                    <a:pt x="284" y="11"/>
                  </a:lnTo>
                  <a:lnTo>
                    <a:pt x="282" y="28"/>
                  </a:lnTo>
                  <a:lnTo>
                    <a:pt x="288" y="34"/>
                  </a:lnTo>
                  <a:lnTo>
                    <a:pt x="288" y="36"/>
                  </a:lnTo>
                  <a:lnTo>
                    <a:pt x="290" y="36"/>
                  </a:lnTo>
                  <a:lnTo>
                    <a:pt x="290" y="40"/>
                  </a:lnTo>
                  <a:lnTo>
                    <a:pt x="293" y="45"/>
                  </a:lnTo>
                  <a:lnTo>
                    <a:pt x="299" y="44"/>
                  </a:lnTo>
                  <a:lnTo>
                    <a:pt x="309" y="45"/>
                  </a:lnTo>
                  <a:lnTo>
                    <a:pt x="310" y="45"/>
                  </a:lnTo>
                  <a:lnTo>
                    <a:pt x="314" y="42"/>
                  </a:lnTo>
                  <a:lnTo>
                    <a:pt x="309" y="40"/>
                  </a:lnTo>
                  <a:lnTo>
                    <a:pt x="309" y="32"/>
                  </a:lnTo>
                  <a:lnTo>
                    <a:pt x="301" y="32"/>
                  </a:lnTo>
                  <a:lnTo>
                    <a:pt x="297" y="32"/>
                  </a:lnTo>
                  <a:lnTo>
                    <a:pt x="293" y="32"/>
                  </a:lnTo>
                  <a:lnTo>
                    <a:pt x="290" y="30"/>
                  </a:lnTo>
                  <a:lnTo>
                    <a:pt x="291" y="28"/>
                  </a:lnTo>
                  <a:lnTo>
                    <a:pt x="299" y="5"/>
                  </a:lnTo>
                  <a:lnTo>
                    <a:pt x="305" y="0"/>
                  </a:lnTo>
                  <a:lnTo>
                    <a:pt x="312" y="11"/>
                  </a:lnTo>
                  <a:lnTo>
                    <a:pt x="314" y="9"/>
                  </a:lnTo>
                  <a:lnTo>
                    <a:pt x="326" y="17"/>
                  </a:lnTo>
                  <a:lnTo>
                    <a:pt x="326" y="40"/>
                  </a:lnTo>
                  <a:lnTo>
                    <a:pt x="326" y="42"/>
                  </a:lnTo>
                  <a:lnTo>
                    <a:pt x="331" y="47"/>
                  </a:lnTo>
                  <a:lnTo>
                    <a:pt x="341" y="49"/>
                  </a:lnTo>
                  <a:lnTo>
                    <a:pt x="337" y="61"/>
                  </a:lnTo>
                  <a:lnTo>
                    <a:pt x="330" y="63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12" name="Freeform 251"/>
            <p:cNvSpPr>
              <a:spLocks/>
            </p:cNvSpPr>
            <p:nvPr/>
          </p:nvSpPr>
          <p:spPr bwMode="auto">
            <a:xfrm>
              <a:off x="1967" y="3631"/>
              <a:ext cx="86" cy="56"/>
            </a:xfrm>
            <a:custGeom>
              <a:avLst/>
              <a:gdLst>
                <a:gd name="T0" fmla="*/ 1 w 150"/>
                <a:gd name="T1" fmla="*/ 1 h 99"/>
                <a:gd name="T2" fmla="*/ 1 w 150"/>
                <a:gd name="T3" fmla="*/ 1 h 99"/>
                <a:gd name="T4" fmla="*/ 1 w 150"/>
                <a:gd name="T5" fmla="*/ 1 h 99"/>
                <a:gd name="T6" fmla="*/ 1 w 150"/>
                <a:gd name="T7" fmla="*/ 1 h 99"/>
                <a:gd name="T8" fmla="*/ 1 w 150"/>
                <a:gd name="T9" fmla="*/ 1 h 99"/>
                <a:gd name="T10" fmla="*/ 1 w 150"/>
                <a:gd name="T11" fmla="*/ 1 h 99"/>
                <a:gd name="T12" fmla="*/ 1 w 150"/>
                <a:gd name="T13" fmla="*/ 1 h 99"/>
                <a:gd name="T14" fmla="*/ 1 w 150"/>
                <a:gd name="T15" fmla="*/ 1 h 99"/>
                <a:gd name="T16" fmla="*/ 1 w 150"/>
                <a:gd name="T17" fmla="*/ 1 h 99"/>
                <a:gd name="T18" fmla="*/ 1 w 150"/>
                <a:gd name="T19" fmla="*/ 1 h 99"/>
                <a:gd name="T20" fmla="*/ 0 w 150"/>
                <a:gd name="T21" fmla="*/ 1 h 99"/>
                <a:gd name="T22" fmla="*/ 1 w 150"/>
                <a:gd name="T23" fmla="*/ 1 h 99"/>
                <a:gd name="T24" fmla="*/ 1 w 150"/>
                <a:gd name="T25" fmla="*/ 1 h 99"/>
                <a:gd name="T26" fmla="*/ 1 w 150"/>
                <a:gd name="T27" fmla="*/ 1 h 99"/>
                <a:gd name="T28" fmla="*/ 1 w 150"/>
                <a:gd name="T29" fmla="*/ 1 h 99"/>
                <a:gd name="T30" fmla="*/ 1 w 150"/>
                <a:gd name="T31" fmla="*/ 0 h 99"/>
                <a:gd name="T32" fmla="*/ 1 w 150"/>
                <a:gd name="T33" fmla="*/ 1 h 99"/>
                <a:gd name="T34" fmla="*/ 1 w 150"/>
                <a:gd name="T35" fmla="*/ 1 h 99"/>
                <a:gd name="T36" fmla="*/ 1 w 150"/>
                <a:gd name="T37" fmla="*/ 1 h 99"/>
                <a:gd name="T38" fmla="*/ 1 w 150"/>
                <a:gd name="T39" fmla="*/ 1 h 99"/>
                <a:gd name="T40" fmla="*/ 1 w 150"/>
                <a:gd name="T41" fmla="*/ 1 h 99"/>
                <a:gd name="T42" fmla="*/ 1 w 150"/>
                <a:gd name="T43" fmla="*/ 1 h 99"/>
                <a:gd name="T44" fmla="*/ 1 w 150"/>
                <a:gd name="T45" fmla="*/ 1 h 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0"/>
                <a:gd name="T70" fmla="*/ 0 h 99"/>
                <a:gd name="T71" fmla="*/ 150 w 150"/>
                <a:gd name="T72" fmla="*/ 99 h 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0" h="99">
                  <a:moveTo>
                    <a:pt x="150" y="31"/>
                  </a:moveTo>
                  <a:lnTo>
                    <a:pt x="150" y="36"/>
                  </a:lnTo>
                  <a:lnTo>
                    <a:pt x="148" y="53"/>
                  </a:lnTo>
                  <a:lnTo>
                    <a:pt x="129" y="67"/>
                  </a:lnTo>
                  <a:lnTo>
                    <a:pt x="126" y="84"/>
                  </a:lnTo>
                  <a:lnTo>
                    <a:pt x="112" y="93"/>
                  </a:lnTo>
                  <a:lnTo>
                    <a:pt x="95" y="99"/>
                  </a:lnTo>
                  <a:lnTo>
                    <a:pt x="65" y="78"/>
                  </a:lnTo>
                  <a:lnTo>
                    <a:pt x="32" y="53"/>
                  </a:lnTo>
                  <a:lnTo>
                    <a:pt x="17" y="53"/>
                  </a:lnTo>
                  <a:lnTo>
                    <a:pt x="0" y="53"/>
                  </a:lnTo>
                  <a:lnTo>
                    <a:pt x="15" y="40"/>
                  </a:lnTo>
                  <a:lnTo>
                    <a:pt x="17" y="36"/>
                  </a:lnTo>
                  <a:lnTo>
                    <a:pt x="53" y="21"/>
                  </a:lnTo>
                  <a:lnTo>
                    <a:pt x="66" y="15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106" y="11"/>
                  </a:lnTo>
                  <a:lnTo>
                    <a:pt x="122" y="17"/>
                  </a:lnTo>
                  <a:lnTo>
                    <a:pt x="129" y="17"/>
                  </a:lnTo>
                  <a:lnTo>
                    <a:pt x="133" y="17"/>
                  </a:lnTo>
                  <a:lnTo>
                    <a:pt x="141" y="21"/>
                  </a:lnTo>
                  <a:lnTo>
                    <a:pt x="150" y="31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13" name="Freeform 252"/>
            <p:cNvSpPr>
              <a:spLocks/>
            </p:cNvSpPr>
            <p:nvPr/>
          </p:nvSpPr>
          <p:spPr bwMode="auto">
            <a:xfrm>
              <a:off x="1943" y="3216"/>
              <a:ext cx="147" cy="189"/>
            </a:xfrm>
            <a:custGeom>
              <a:avLst/>
              <a:gdLst>
                <a:gd name="T0" fmla="*/ 2 w 259"/>
                <a:gd name="T1" fmla="*/ 2 h 334"/>
                <a:gd name="T2" fmla="*/ 2 w 259"/>
                <a:gd name="T3" fmla="*/ 2 h 334"/>
                <a:gd name="T4" fmla="*/ 2 w 259"/>
                <a:gd name="T5" fmla="*/ 2 h 334"/>
                <a:gd name="T6" fmla="*/ 1 w 259"/>
                <a:gd name="T7" fmla="*/ 2 h 334"/>
                <a:gd name="T8" fmla="*/ 1 w 259"/>
                <a:gd name="T9" fmla="*/ 2 h 334"/>
                <a:gd name="T10" fmla="*/ 1 w 259"/>
                <a:gd name="T11" fmla="*/ 2 h 334"/>
                <a:gd name="T12" fmla="*/ 1 w 259"/>
                <a:gd name="T13" fmla="*/ 2 h 334"/>
                <a:gd name="T14" fmla="*/ 1 w 259"/>
                <a:gd name="T15" fmla="*/ 2 h 334"/>
                <a:gd name="T16" fmla="*/ 1 w 259"/>
                <a:gd name="T17" fmla="*/ 2 h 334"/>
                <a:gd name="T18" fmla="*/ 1 w 259"/>
                <a:gd name="T19" fmla="*/ 2 h 334"/>
                <a:gd name="T20" fmla="*/ 1 w 259"/>
                <a:gd name="T21" fmla="*/ 2 h 334"/>
                <a:gd name="T22" fmla="*/ 1 w 259"/>
                <a:gd name="T23" fmla="*/ 2 h 334"/>
                <a:gd name="T24" fmla="*/ 1 w 259"/>
                <a:gd name="T25" fmla="*/ 2 h 334"/>
                <a:gd name="T26" fmla="*/ 1 w 259"/>
                <a:gd name="T27" fmla="*/ 2 h 334"/>
                <a:gd name="T28" fmla="*/ 1 w 259"/>
                <a:gd name="T29" fmla="*/ 2 h 334"/>
                <a:gd name="T30" fmla="*/ 1 w 259"/>
                <a:gd name="T31" fmla="*/ 2 h 334"/>
                <a:gd name="T32" fmla="*/ 1 w 259"/>
                <a:gd name="T33" fmla="*/ 2 h 334"/>
                <a:gd name="T34" fmla="*/ 1 w 259"/>
                <a:gd name="T35" fmla="*/ 2 h 334"/>
                <a:gd name="T36" fmla="*/ 1 w 259"/>
                <a:gd name="T37" fmla="*/ 2 h 334"/>
                <a:gd name="T38" fmla="*/ 1 w 259"/>
                <a:gd name="T39" fmla="*/ 2 h 334"/>
                <a:gd name="T40" fmla="*/ 1 w 259"/>
                <a:gd name="T41" fmla="*/ 2 h 334"/>
                <a:gd name="T42" fmla="*/ 1 w 259"/>
                <a:gd name="T43" fmla="*/ 2 h 334"/>
                <a:gd name="T44" fmla="*/ 1 w 259"/>
                <a:gd name="T45" fmla="*/ 2 h 334"/>
                <a:gd name="T46" fmla="*/ 1 w 259"/>
                <a:gd name="T47" fmla="*/ 2 h 334"/>
                <a:gd name="T48" fmla="*/ 1 w 259"/>
                <a:gd name="T49" fmla="*/ 2 h 334"/>
                <a:gd name="T50" fmla="*/ 1 w 259"/>
                <a:gd name="T51" fmla="*/ 2 h 334"/>
                <a:gd name="T52" fmla="*/ 1 w 259"/>
                <a:gd name="T53" fmla="*/ 2 h 334"/>
                <a:gd name="T54" fmla="*/ 1 w 259"/>
                <a:gd name="T55" fmla="*/ 1 h 334"/>
                <a:gd name="T56" fmla="*/ 1 w 259"/>
                <a:gd name="T57" fmla="*/ 1 h 334"/>
                <a:gd name="T58" fmla="*/ 0 w 259"/>
                <a:gd name="T59" fmla="*/ 1 h 334"/>
                <a:gd name="T60" fmla="*/ 1 w 259"/>
                <a:gd name="T61" fmla="*/ 1 h 334"/>
                <a:gd name="T62" fmla="*/ 1 w 259"/>
                <a:gd name="T63" fmla="*/ 1 h 334"/>
                <a:gd name="T64" fmla="*/ 1 w 259"/>
                <a:gd name="T65" fmla="*/ 1 h 334"/>
                <a:gd name="T66" fmla="*/ 1 w 259"/>
                <a:gd name="T67" fmla="*/ 1 h 334"/>
                <a:gd name="T68" fmla="*/ 1 w 259"/>
                <a:gd name="T69" fmla="*/ 1 h 334"/>
                <a:gd name="T70" fmla="*/ 1 w 259"/>
                <a:gd name="T71" fmla="*/ 1 h 334"/>
                <a:gd name="T72" fmla="*/ 1 w 259"/>
                <a:gd name="T73" fmla="*/ 1 h 334"/>
                <a:gd name="T74" fmla="*/ 1 w 259"/>
                <a:gd name="T75" fmla="*/ 1 h 334"/>
                <a:gd name="T76" fmla="*/ 1 w 259"/>
                <a:gd name="T77" fmla="*/ 0 h 334"/>
                <a:gd name="T78" fmla="*/ 1 w 259"/>
                <a:gd name="T79" fmla="*/ 1 h 334"/>
                <a:gd name="T80" fmla="*/ 1 w 259"/>
                <a:gd name="T81" fmla="*/ 1 h 334"/>
                <a:gd name="T82" fmla="*/ 1 w 259"/>
                <a:gd name="T83" fmla="*/ 1 h 334"/>
                <a:gd name="T84" fmla="*/ 1 w 259"/>
                <a:gd name="T85" fmla="*/ 1 h 334"/>
                <a:gd name="T86" fmla="*/ 1 w 259"/>
                <a:gd name="T87" fmla="*/ 1 h 334"/>
                <a:gd name="T88" fmla="*/ 1 w 259"/>
                <a:gd name="T89" fmla="*/ 1 h 334"/>
                <a:gd name="T90" fmla="*/ 1 w 259"/>
                <a:gd name="T91" fmla="*/ 1 h 334"/>
                <a:gd name="T92" fmla="*/ 1 w 259"/>
                <a:gd name="T93" fmla="*/ 1 h 334"/>
                <a:gd name="T94" fmla="*/ 1 w 259"/>
                <a:gd name="T95" fmla="*/ 1 h 334"/>
                <a:gd name="T96" fmla="*/ 1 w 259"/>
                <a:gd name="T97" fmla="*/ 1 h 334"/>
                <a:gd name="T98" fmla="*/ 1 w 259"/>
                <a:gd name="T99" fmla="*/ 1 h 334"/>
                <a:gd name="T100" fmla="*/ 1 w 259"/>
                <a:gd name="T101" fmla="*/ 1 h 334"/>
                <a:gd name="T102" fmla="*/ 1 w 259"/>
                <a:gd name="T103" fmla="*/ 1 h 334"/>
                <a:gd name="T104" fmla="*/ 1 w 259"/>
                <a:gd name="T105" fmla="*/ 1 h 334"/>
                <a:gd name="T106" fmla="*/ 1 w 259"/>
                <a:gd name="T107" fmla="*/ 1 h 334"/>
                <a:gd name="T108" fmla="*/ 1 w 259"/>
                <a:gd name="T109" fmla="*/ 1 h 334"/>
                <a:gd name="T110" fmla="*/ 1 w 259"/>
                <a:gd name="T111" fmla="*/ 1 h 334"/>
                <a:gd name="T112" fmla="*/ 1 w 259"/>
                <a:gd name="T113" fmla="*/ 1 h 334"/>
                <a:gd name="T114" fmla="*/ 2 w 259"/>
                <a:gd name="T115" fmla="*/ 1 h 334"/>
                <a:gd name="T116" fmla="*/ 2 w 259"/>
                <a:gd name="T117" fmla="*/ 1 h 334"/>
                <a:gd name="T118" fmla="*/ 2 w 259"/>
                <a:gd name="T119" fmla="*/ 1 h 334"/>
                <a:gd name="T120" fmla="*/ 2 w 259"/>
                <a:gd name="T121" fmla="*/ 2 h 334"/>
                <a:gd name="T122" fmla="*/ 2 w 259"/>
                <a:gd name="T123" fmla="*/ 2 h 3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9"/>
                <a:gd name="T187" fmla="*/ 0 h 334"/>
                <a:gd name="T188" fmla="*/ 259 w 259"/>
                <a:gd name="T189" fmla="*/ 334 h 3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9" h="334">
                  <a:moveTo>
                    <a:pt x="246" y="248"/>
                  </a:moveTo>
                  <a:lnTo>
                    <a:pt x="246" y="250"/>
                  </a:lnTo>
                  <a:lnTo>
                    <a:pt x="238" y="267"/>
                  </a:lnTo>
                  <a:lnTo>
                    <a:pt x="211" y="276"/>
                  </a:lnTo>
                  <a:lnTo>
                    <a:pt x="209" y="286"/>
                  </a:lnTo>
                  <a:lnTo>
                    <a:pt x="208" y="307"/>
                  </a:lnTo>
                  <a:lnTo>
                    <a:pt x="177" y="307"/>
                  </a:lnTo>
                  <a:lnTo>
                    <a:pt x="177" y="313"/>
                  </a:lnTo>
                  <a:lnTo>
                    <a:pt x="164" y="320"/>
                  </a:lnTo>
                  <a:lnTo>
                    <a:pt x="154" y="322"/>
                  </a:lnTo>
                  <a:lnTo>
                    <a:pt x="152" y="322"/>
                  </a:lnTo>
                  <a:lnTo>
                    <a:pt x="145" y="318"/>
                  </a:lnTo>
                  <a:lnTo>
                    <a:pt x="137" y="318"/>
                  </a:lnTo>
                  <a:lnTo>
                    <a:pt x="129" y="315"/>
                  </a:lnTo>
                  <a:lnTo>
                    <a:pt x="126" y="313"/>
                  </a:lnTo>
                  <a:lnTo>
                    <a:pt x="105" y="326"/>
                  </a:lnTo>
                  <a:lnTo>
                    <a:pt x="99" y="330"/>
                  </a:lnTo>
                  <a:lnTo>
                    <a:pt x="91" y="334"/>
                  </a:lnTo>
                  <a:lnTo>
                    <a:pt x="86" y="334"/>
                  </a:lnTo>
                  <a:lnTo>
                    <a:pt x="78" y="324"/>
                  </a:lnTo>
                  <a:lnTo>
                    <a:pt x="49" y="315"/>
                  </a:lnTo>
                  <a:lnTo>
                    <a:pt x="53" y="311"/>
                  </a:lnTo>
                  <a:lnTo>
                    <a:pt x="42" y="307"/>
                  </a:lnTo>
                  <a:lnTo>
                    <a:pt x="27" y="265"/>
                  </a:lnTo>
                  <a:lnTo>
                    <a:pt x="27" y="261"/>
                  </a:lnTo>
                  <a:lnTo>
                    <a:pt x="11" y="238"/>
                  </a:lnTo>
                  <a:lnTo>
                    <a:pt x="34" y="236"/>
                  </a:lnTo>
                  <a:lnTo>
                    <a:pt x="32" y="210"/>
                  </a:lnTo>
                  <a:lnTo>
                    <a:pt x="28" y="202"/>
                  </a:lnTo>
                  <a:lnTo>
                    <a:pt x="0" y="185"/>
                  </a:lnTo>
                  <a:lnTo>
                    <a:pt x="6" y="158"/>
                  </a:lnTo>
                  <a:lnTo>
                    <a:pt x="6" y="156"/>
                  </a:lnTo>
                  <a:lnTo>
                    <a:pt x="9" y="135"/>
                  </a:lnTo>
                  <a:lnTo>
                    <a:pt x="36" y="97"/>
                  </a:lnTo>
                  <a:lnTo>
                    <a:pt x="42" y="86"/>
                  </a:lnTo>
                  <a:lnTo>
                    <a:pt x="61" y="80"/>
                  </a:lnTo>
                  <a:lnTo>
                    <a:pt x="55" y="21"/>
                  </a:lnTo>
                  <a:lnTo>
                    <a:pt x="65" y="36"/>
                  </a:lnTo>
                  <a:lnTo>
                    <a:pt x="86" y="0"/>
                  </a:lnTo>
                  <a:lnTo>
                    <a:pt x="108" y="31"/>
                  </a:lnTo>
                  <a:lnTo>
                    <a:pt x="124" y="27"/>
                  </a:lnTo>
                  <a:lnTo>
                    <a:pt x="129" y="34"/>
                  </a:lnTo>
                  <a:lnTo>
                    <a:pt x="129" y="44"/>
                  </a:lnTo>
                  <a:lnTo>
                    <a:pt x="128" y="48"/>
                  </a:lnTo>
                  <a:lnTo>
                    <a:pt x="122" y="50"/>
                  </a:lnTo>
                  <a:lnTo>
                    <a:pt x="118" y="74"/>
                  </a:lnTo>
                  <a:lnTo>
                    <a:pt x="139" y="80"/>
                  </a:lnTo>
                  <a:lnTo>
                    <a:pt x="152" y="78"/>
                  </a:lnTo>
                  <a:lnTo>
                    <a:pt x="192" y="88"/>
                  </a:lnTo>
                  <a:lnTo>
                    <a:pt x="209" y="107"/>
                  </a:lnTo>
                  <a:lnTo>
                    <a:pt x="219" y="114"/>
                  </a:lnTo>
                  <a:lnTo>
                    <a:pt x="219" y="122"/>
                  </a:lnTo>
                  <a:lnTo>
                    <a:pt x="208" y="145"/>
                  </a:lnTo>
                  <a:lnTo>
                    <a:pt x="192" y="160"/>
                  </a:lnTo>
                  <a:lnTo>
                    <a:pt x="188" y="166"/>
                  </a:lnTo>
                  <a:lnTo>
                    <a:pt x="204" y="206"/>
                  </a:lnTo>
                  <a:lnTo>
                    <a:pt x="223" y="202"/>
                  </a:lnTo>
                  <a:lnTo>
                    <a:pt x="230" y="200"/>
                  </a:lnTo>
                  <a:lnTo>
                    <a:pt x="242" y="204"/>
                  </a:lnTo>
                  <a:lnTo>
                    <a:pt x="251" y="214"/>
                  </a:lnTo>
                  <a:lnTo>
                    <a:pt x="259" y="238"/>
                  </a:lnTo>
                  <a:lnTo>
                    <a:pt x="246" y="248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14" name="Freeform 253"/>
            <p:cNvSpPr>
              <a:spLocks/>
            </p:cNvSpPr>
            <p:nvPr/>
          </p:nvSpPr>
          <p:spPr bwMode="auto">
            <a:xfrm>
              <a:off x="2062" y="3395"/>
              <a:ext cx="26" cy="27"/>
            </a:xfrm>
            <a:custGeom>
              <a:avLst/>
              <a:gdLst>
                <a:gd name="T0" fmla="*/ 1 w 46"/>
                <a:gd name="T1" fmla="*/ 1 h 47"/>
                <a:gd name="T2" fmla="*/ 1 w 46"/>
                <a:gd name="T3" fmla="*/ 1 h 47"/>
                <a:gd name="T4" fmla="*/ 1 w 46"/>
                <a:gd name="T5" fmla="*/ 1 h 47"/>
                <a:gd name="T6" fmla="*/ 1 w 46"/>
                <a:gd name="T7" fmla="*/ 1 h 47"/>
                <a:gd name="T8" fmla="*/ 1 w 46"/>
                <a:gd name="T9" fmla="*/ 1 h 47"/>
                <a:gd name="T10" fmla="*/ 1 w 46"/>
                <a:gd name="T11" fmla="*/ 1 h 47"/>
                <a:gd name="T12" fmla="*/ 1 w 46"/>
                <a:gd name="T13" fmla="*/ 1 h 47"/>
                <a:gd name="T14" fmla="*/ 1 w 46"/>
                <a:gd name="T15" fmla="*/ 1 h 47"/>
                <a:gd name="T16" fmla="*/ 1 w 46"/>
                <a:gd name="T17" fmla="*/ 1 h 47"/>
                <a:gd name="T18" fmla="*/ 1 w 46"/>
                <a:gd name="T19" fmla="*/ 1 h 47"/>
                <a:gd name="T20" fmla="*/ 1 w 46"/>
                <a:gd name="T21" fmla="*/ 1 h 47"/>
                <a:gd name="T22" fmla="*/ 1 w 46"/>
                <a:gd name="T23" fmla="*/ 1 h 47"/>
                <a:gd name="T24" fmla="*/ 1 w 46"/>
                <a:gd name="T25" fmla="*/ 1 h 47"/>
                <a:gd name="T26" fmla="*/ 1 w 46"/>
                <a:gd name="T27" fmla="*/ 1 h 47"/>
                <a:gd name="T28" fmla="*/ 1 w 46"/>
                <a:gd name="T29" fmla="*/ 1 h 47"/>
                <a:gd name="T30" fmla="*/ 0 w 46"/>
                <a:gd name="T31" fmla="*/ 1 h 47"/>
                <a:gd name="T32" fmla="*/ 1 w 46"/>
                <a:gd name="T33" fmla="*/ 1 h 47"/>
                <a:gd name="T34" fmla="*/ 1 w 46"/>
                <a:gd name="T35" fmla="*/ 1 h 47"/>
                <a:gd name="T36" fmla="*/ 1 w 46"/>
                <a:gd name="T37" fmla="*/ 0 h 47"/>
                <a:gd name="T38" fmla="*/ 1 w 46"/>
                <a:gd name="T39" fmla="*/ 1 h 47"/>
                <a:gd name="T40" fmla="*/ 1 w 46"/>
                <a:gd name="T41" fmla="*/ 1 h 47"/>
                <a:gd name="T42" fmla="*/ 1 w 46"/>
                <a:gd name="T43" fmla="*/ 1 h 47"/>
                <a:gd name="T44" fmla="*/ 1 w 46"/>
                <a:gd name="T45" fmla="*/ 1 h 47"/>
                <a:gd name="T46" fmla="*/ 1 w 46"/>
                <a:gd name="T47" fmla="*/ 1 h 47"/>
                <a:gd name="T48" fmla="*/ 1 w 46"/>
                <a:gd name="T49" fmla="*/ 1 h 47"/>
                <a:gd name="T50" fmla="*/ 1 w 46"/>
                <a:gd name="T51" fmla="*/ 1 h 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47"/>
                <a:gd name="T80" fmla="*/ 46 w 46"/>
                <a:gd name="T81" fmla="*/ 47 h 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47">
                  <a:moveTo>
                    <a:pt x="42" y="43"/>
                  </a:moveTo>
                  <a:lnTo>
                    <a:pt x="37" y="45"/>
                  </a:lnTo>
                  <a:lnTo>
                    <a:pt x="37" y="41"/>
                  </a:lnTo>
                  <a:lnTo>
                    <a:pt x="33" y="43"/>
                  </a:lnTo>
                  <a:lnTo>
                    <a:pt x="31" y="47"/>
                  </a:lnTo>
                  <a:lnTo>
                    <a:pt x="27" y="45"/>
                  </a:lnTo>
                  <a:lnTo>
                    <a:pt x="23" y="41"/>
                  </a:lnTo>
                  <a:lnTo>
                    <a:pt x="21" y="41"/>
                  </a:lnTo>
                  <a:lnTo>
                    <a:pt x="16" y="40"/>
                  </a:lnTo>
                  <a:lnTo>
                    <a:pt x="16" y="43"/>
                  </a:lnTo>
                  <a:lnTo>
                    <a:pt x="10" y="43"/>
                  </a:lnTo>
                  <a:lnTo>
                    <a:pt x="8" y="41"/>
                  </a:lnTo>
                  <a:lnTo>
                    <a:pt x="4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2" y="19"/>
                  </a:lnTo>
                  <a:lnTo>
                    <a:pt x="4" y="15"/>
                  </a:lnTo>
                  <a:lnTo>
                    <a:pt x="8" y="0"/>
                  </a:lnTo>
                  <a:lnTo>
                    <a:pt x="23" y="13"/>
                  </a:lnTo>
                  <a:lnTo>
                    <a:pt x="37" y="28"/>
                  </a:lnTo>
                  <a:lnTo>
                    <a:pt x="37" y="32"/>
                  </a:lnTo>
                  <a:lnTo>
                    <a:pt x="44" y="34"/>
                  </a:lnTo>
                  <a:lnTo>
                    <a:pt x="46" y="36"/>
                  </a:lnTo>
                  <a:lnTo>
                    <a:pt x="46" y="40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15" name="Freeform 254"/>
            <p:cNvSpPr>
              <a:spLocks/>
            </p:cNvSpPr>
            <p:nvPr/>
          </p:nvSpPr>
          <p:spPr bwMode="auto">
            <a:xfrm>
              <a:off x="1907" y="3107"/>
              <a:ext cx="138" cy="157"/>
            </a:xfrm>
            <a:custGeom>
              <a:avLst/>
              <a:gdLst>
                <a:gd name="T0" fmla="*/ 2 w 244"/>
                <a:gd name="T1" fmla="*/ 1 h 276"/>
                <a:gd name="T2" fmla="*/ 2 w 244"/>
                <a:gd name="T3" fmla="*/ 1 h 276"/>
                <a:gd name="T4" fmla="*/ 2 w 244"/>
                <a:gd name="T5" fmla="*/ 1 h 276"/>
                <a:gd name="T6" fmla="*/ 1 w 244"/>
                <a:gd name="T7" fmla="*/ 1 h 276"/>
                <a:gd name="T8" fmla="*/ 1 w 244"/>
                <a:gd name="T9" fmla="*/ 1 h 276"/>
                <a:gd name="T10" fmla="*/ 1 w 244"/>
                <a:gd name="T11" fmla="*/ 1 h 276"/>
                <a:gd name="T12" fmla="*/ 1 w 244"/>
                <a:gd name="T13" fmla="*/ 1 h 276"/>
                <a:gd name="T14" fmla="*/ 1 w 244"/>
                <a:gd name="T15" fmla="*/ 1 h 276"/>
                <a:gd name="T16" fmla="*/ 1 w 244"/>
                <a:gd name="T17" fmla="*/ 1 h 276"/>
                <a:gd name="T18" fmla="*/ 1 w 244"/>
                <a:gd name="T19" fmla="*/ 2 h 276"/>
                <a:gd name="T20" fmla="*/ 1 w 244"/>
                <a:gd name="T21" fmla="*/ 1 h 276"/>
                <a:gd name="T22" fmla="*/ 1 w 244"/>
                <a:gd name="T23" fmla="*/ 2 h 276"/>
                <a:gd name="T24" fmla="*/ 1 w 244"/>
                <a:gd name="T25" fmla="*/ 2 h 276"/>
                <a:gd name="T26" fmla="*/ 1 w 244"/>
                <a:gd name="T27" fmla="*/ 2 h 276"/>
                <a:gd name="T28" fmla="*/ 1 w 244"/>
                <a:gd name="T29" fmla="*/ 2 h 276"/>
                <a:gd name="T30" fmla="*/ 1 w 244"/>
                <a:gd name="T31" fmla="*/ 2 h 276"/>
                <a:gd name="T32" fmla="*/ 1 w 244"/>
                <a:gd name="T33" fmla="*/ 1 h 276"/>
                <a:gd name="T34" fmla="*/ 1 w 244"/>
                <a:gd name="T35" fmla="*/ 1 h 276"/>
                <a:gd name="T36" fmla="*/ 1 w 244"/>
                <a:gd name="T37" fmla="*/ 1 h 276"/>
                <a:gd name="T38" fmla="*/ 1 w 244"/>
                <a:gd name="T39" fmla="*/ 1 h 276"/>
                <a:gd name="T40" fmla="*/ 1 w 244"/>
                <a:gd name="T41" fmla="*/ 1 h 276"/>
                <a:gd name="T42" fmla="*/ 0 w 244"/>
                <a:gd name="T43" fmla="*/ 1 h 276"/>
                <a:gd name="T44" fmla="*/ 1 w 244"/>
                <a:gd name="T45" fmla="*/ 1 h 276"/>
                <a:gd name="T46" fmla="*/ 1 w 244"/>
                <a:gd name="T47" fmla="*/ 1 h 276"/>
                <a:gd name="T48" fmla="*/ 1 w 244"/>
                <a:gd name="T49" fmla="*/ 1 h 276"/>
                <a:gd name="T50" fmla="*/ 1 w 244"/>
                <a:gd name="T51" fmla="*/ 1 h 276"/>
                <a:gd name="T52" fmla="*/ 1 w 244"/>
                <a:gd name="T53" fmla="*/ 1 h 276"/>
                <a:gd name="T54" fmla="*/ 1 w 244"/>
                <a:gd name="T55" fmla="*/ 1 h 276"/>
                <a:gd name="T56" fmla="*/ 1 w 244"/>
                <a:gd name="T57" fmla="*/ 1 h 276"/>
                <a:gd name="T58" fmla="*/ 1 w 244"/>
                <a:gd name="T59" fmla="*/ 1 h 276"/>
                <a:gd name="T60" fmla="*/ 1 w 244"/>
                <a:gd name="T61" fmla="*/ 1 h 276"/>
                <a:gd name="T62" fmla="*/ 1 w 244"/>
                <a:gd name="T63" fmla="*/ 1 h 276"/>
                <a:gd name="T64" fmla="*/ 1 w 244"/>
                <a:gd name="T65" fmla="*/ 1 h 276"/>
                <a:gd name="T66" fmla="*/ 1 w 244"/>
                <a:gd name="T67" fmla="*/ 1 h 276"/>
                <a:gd name="T68" fmla="*/ 1 w 244"/>
                <a:gd name="T69" fmla="*/ 1 h 276"/>
                <a:gd name="T70" fmla="*/ 1 w 244"/>
                <a:gd name="T71" fmla="*/ 1 h 276"/>
                <a:gd name="T72" fmla="*/ 1 w 244"/>
                <a:gd name="T73" fmla="*/ 1 h 276"/>
                <a:gd name="T74" fmla="*/ 1 w 244"/>
                <a:gd name="T75" fmla="*/ 1 h 276"/>
                <a:gd name="T76" fmla="*/ 1 w 244"/>
                <a:gd name="T77" fmla="*/ 1 h 276"/>
                <a:gd name="T78" fmla="*/ 1 w 244"/>
                <a:gd name="T79" fmla="*/ 1 h 276"/>
                <a:gd name="T80" fmla="*/ 1 w 244"/>
                <a:gd name="T81" fmla="*/ 1 h 276"/>
                <a:gd name="T82" fmla="*/ 1 w 244"/>
                <a:gd name="T83" fmla="*/ 1 h 276"/>
                <a:gd name="T84" fmla="*/ 1 w 244"/>
                <a:gd name="T85" fmla="*/ 1 h 276"/>
                <a:gd name="T86" fmla="*/ 1 w 244"/>
                <a:gd name="T87" fmla="*/ 1 h 276"/>
                <a:gd name="T88" fmla="*/ 1 w 244"/>
                <a:gd name="T89" fmla="*/ 1 h 276"/>
                <a:gd name="T90" fmla="*/ 1 w 244"/>
                <a:gd name="T91" fmla="*/ 1 h 276"/>
                <a:gd name="T92" fmla="*/ 1 w 244"/>
                <a:gd name="T93" fmla="*/ 1 h 276"/>
                <a:gd name="T94" fmla="*/ 1 w 244"/>
                <a:gd name="T95" fmla="*/ 1 h 276"/>
                <a:gd name="T96" fmla="*/ 1 w 244"/>
                <a:gd name="T97" fmla="*/ 1 h 276"/>
                <a:gd name="T98" fmla="*/ 1 w 244"/>
                <a:gd name="T99" fmla="*/ 1 h 276"/>
                <a:gd name="T100" fmla="*/ 1 w 244"/>
                <a:gd name="T101" fmla="*/ 0 h 276"/>
                <a:gd name="T102" fmla="*/ 1 w 244"/>
                <a:gd name="T103" fmla="*/ 1 h 276"/>
                <a:gd name="T104" fmla="*/ 1 w 244"/>
                <a:gd name="T105" fmla="*/ 1 h 276"/>
                <a:gd name="T106" fmla="*/ 2 w 244"/>
                <a:gd name="T107" fmla="*/ 1 h 276"/>
                <a:gd name="T108" fmla="*/ 2 w 244"/>
                <a:gd name="T109" fmla="*/ 1 h 276"/>
                <a:gd name="T110" fmla="*/ 2 w 244"/>
                <a:gd name="T111" fmla="*/ 1 h 2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4"/>
                <a:gd name="T169" fmla="*/ 0 h 276"/>
                <a:gd name="T170" fmla="*/ 244 w 244"/>
                <a:gd name="T171" fmla="*/ 276 h 2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4" h="276">
                  <a:moveTo>
                    <a:pt x="234" y="70"/>
                  </a:moveTo>
                  <a:lnTo>
                    <a:pt x="242" y="93"/>
                  </a:lnTo>
                  <a:lnTo>
                    <a:pt x="234" y="99"/>
                  </a:lnTo>
                  <a:lnTo>
                    <a:pt x="219" y="101"/>
                  </a:lnTo>
                  <a:lnTo>
                    <a:pt x="219" y="116"/>
                  </a:lnTo>
                  <a:lnTo>
                    <a:pt x="219" y="123"/>
                  </a:lnTo>
                  <a:lnTo>
                    <a:pt x="185" y="171"/>
                  </a:lnTo>
                  <a:lnTo>
                    <a:pt x="156" y="188"/>
                  </a:lnTo>
                  <a:lnTo>
                    <a:pt x="151" y="190"/>
                  </a:lnTo>
                  <a:lnTo>
                    <a:pt x="130" y="226"/>
                  </a:lnTo>
                  <a:lnTo>
                    <a:pt x="120" y="211"/>
                  </a:lnTo>
                  <a:lnTo>
                    <a:pt x="126" y="270"/>
                  </a:lnTo>
                  <a:lnTo>
                    <a:pt x="107" y="276"/>
                  </a:lnTo>
                  <a:lnTo>
                    <a:pt x="82" y="264"/>
                  </a:lnTo>
                  <a:lnTo>
                    <a:pt x="92" y="236"/>
                  </a:lnTo>
                  <a:lnTo>
                    <a:pt x="80" y="232"/>
                  </a:lnTo>
                  <a:lnTo>
                    <a:pt x="65" y="209"/>
                  </a:lnTo>
                  <a:lnTo>
                    <a:pt x="33" y="203"/>
                  </a:lnTo>
                  <a:lnTo>
                    <a:pt x="27" y="188"/>
                  </a:lnTo>
                  <a:lnTo>
                    <a:pt x="19" y="165"/>
                  </a:lnTo>
                  <a:lnTo>
                    <a:pt x="4" y="171"/>
                  </a:lnTo>
                  <a:lnTo>
                    <a:pt x="0" y="139"/>
                  </a:lnTo>
                  <a:lnTo>
                    <a:pt x="13" y="125"/>
                  </a:lnTo>
                  <a:lnTo>
                    <a:pt x="4" y="118"/>
                  </a:lnTo>
                  <a:lnTo>
                    <a:pt x="10" y="112"/>
                  </a:lnTo>
                  <a:lnTo>
                    <a:pt x="19" y="99"/>
                  </a:lnTo>
                  <a:lnTo>
                    <a:pt x="27" y="101"/>
                  </a:lnTo>
                  <a:lnTo>
                    <a:pt x="25" y="89"/>
                  </a:lnTo>
                  <a:lnTo>
                    <a:pt x="19" y="80"/>
                  </a:lnTo>
                  <a:lnTo>
                    <a:pt x="15" y="72"/>
                  </a:lnTo>
                  <a:lnTo>
                    <a:pt x="23" y="61"/>
                  </a:lnTo>
                  <a:lnTo>
                    <a:pt x="29" y="59"/>
                  </a:lnTo>
                  <a:lnTo>
                    <a:pt x="36" y="62"/>
                  </a:lnTo>
                  <a:lnTo>
                    <a:pt x="48" y="57"/>
                  </a:lnTo>
                  <a:lnTo>
                    <a:pt x="61" y="70"/>
                  </a:lnTo>
                  <a:lnTo>
                    <a:pt x="67" y="68"/>
                  </a:lnTo>
                  <a:lnTo>
                    <a:pt x="67" y="81"/>
                  </a:lnTo>
                  <a:lnTo>
                    <a:pt x="76" y="76"/>
                  </a:lnTo>
                  <a:lnTo>
                    <a:pt x="74" y="59"/>
                  </a:lnTo>
                  <a:lnTo>
                    <a:pt x="101" y="59"/>
                  </a:lnTo>
                  <a:lnTo>
                    <a:pt x="103" y="61"/>
                  </a:lnTo>
                  <a:lnTo>
                    <a:pt x="113" y="57"/>
                  </a:lnTo>
                  <a:lnTo>
                    <a:pt x="122" y="64"/>
                  </a:lnTo>
                  <a:lnTo>
                    <a:pt x="130" y="66"/>
                  </a:lnTo>
                  <a:lnTo>
                    <a:pt x="133" y="61"/>
                  </a:lnTo>
                  <a:lnTo>
                    <a:pt x="145" y="62"/>
                  </a:lnTo>
                  <a:lnTo>
                    <a:pt x="149" y="55"/>
                  </a:lnTo>
                  <a:lnTo>
                    <a:pt x="166" y="49"/>
                  </a:lnTo>
                  <a:lnTo>
                    <a:pt x="172" y="41"/>
                  </a:lnTo>
                  <a:lnTo>
                    <a:pt x="183" y="15"/>
                  </a:lnTo>
                  <a:lnTo>
                    <a:pt x="193" y="0"/>
                  </a:lnTo>
                  <a:lnTo>
                    <a:pt x="204" y="15"/>
                  </a:lnTo>
                  <a:lnTo>
                    <a:pt x="219" y="38"/>
                  </a:lnTo>
                  <a:lnTo>
                    <a:pt x="244" y="47"/>
                  </a:lnTo>
                  <a:lnTo>
                    <a:pt x="236" y="62"/>
                  </a:lnTo>
                  <a:lnTo>
                    <a:pt x="234" y="70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16" name="Freeform 255"/>
            <p:cNvSpPr>
              <a:spLocks/>
            </p:cNvSpPr>
            <p:nvPr/>
          </p:nvSpPr>
          <p:spPr bwMode="auto">
            <a:xfrm>
              <a:off x="1928" y="3084"/>
              <a:ext cx="76" cy="36"/>
            </a:xfrm>
            <a:custGeom>
              <a:avLst/>
              <a:gdLst>
                <a:gd name="T0" fmla="*/ 1 w 136"/>
                <a:gd name="T1" fmla="*/ 1 h 63"/>
                <a:gd name="T2" fmla="*/ 1 w 136"/>
                <a:gd name="T3" fmla="*/ 1 h 63"/>
                <a:gd name="T4" fmla="*/ 1 w 136"/>
                <a:gd name="T5" fmla="*/ 1 h 63"/>
                <a:gd name="T6" fmla="*/ 1 w 136"/>
                <a:gd name="T7" fmla="*/ 1 h 63"/>
                <a:gd name="T8" fmla="*/ 1 w 136"/>
                <a:gd name="T9" fmla="*/ 1 h 63"/>
                <a:gd name="T10" fmla="*/ 1 w 136"/>
                <a:gd name="T11" fmla="*/ 1 h 63"/>
                <a:gd name="T12" fmla="*/ 1 w 136"/>
                <a:gd name="T13" fmla="*/ 1 h 63"/>
                <a:gd name="T14" fmla="*/ 1 w 136"/>
                <a:gd name="T15" fmla="*/ 1 h 63"/>
                <a:gd name="T16" fmla="*/ 1 w 136"/>
                <a:gd name="T17" fmla="*/ 1 h 63"/>
                <a:gd name="T18" fmla="*/ 1 w 136"/>
                <a:gd name="T19" fmla="*/ 1 h 63"/>
                <a:gd name="T20" fmla="*/ 1 w 136"/>
                <a:gd name="T21" fmla="*/ 1 h 63"/>
                <a:gd name="T22" fmla="*/ 1 w 136"/>
                <a:gd name="T23" fmla="*/ 1 h 63"/>
                <a:gd name="T24" fmla="*/ 1 w 136"/>
                <a:gd name="T25" fmla="*/ 1 h 63"/>
                <a:gd name="T26" fmla="*/ 1 w 136"/>
                <a:gd name="T27" fmla="*/ 1 h 63"/>
                <a:gd name="T28" fmla="*/ 1 w 136"/>
                <a:gd name="T29" fmla="*/ 1 h 63"/>
                <a:gd name="T30" fmla="*/ 1 w 136"/>
                <a:gd name="T31" fmla="*/ 1 h 63"/>
                <a:gd name="T32" fmla="*/ 1 w 136"/>
                <a:gd name="T33" fmla="*/ 1 h 63"/>
                <a:gd name="T34" fmla="*/ 1 w 136"/>
                <a:gd name="T35" fmla="*/ 1 h 63"/>
                <a:gd name="T36" fmla="*/ 1 w 136"/>
                <a:gd name="T37" fmla="*/ 1 h 63"/>
                <a:gd name="T38" fmla="*/ 1 w 136"/>
                <a:gd name="T39" fmla="*/ 1 h 63"/>
                <a:gd name="T40" fmla="*/ 1 w 136"/>
                <a:gd name="T41" fmla="*/ 1 h 63"/>
                <a:gd name="T42" fmla="*/ 1 w 136"/>
                <a:gd name="T43" fmla="*/ 1 h 63"/>
                <a:gd name="T44" fmla="*/ 0 w 136"/>
                <a:gd name="T45" fmla="*/ 1 h 63"/>
                <a:gd name="T46" fmla="*/ 1 w 136"/>
                <a:gd name="T47" fmla="*/ 1 h 63"/>
                <a:gd name="T48" fmla="*/ 1 w 136"/>
                <a:gd name="T49" fmla="*/ 1 h 63"/>
                <a:gd name="T50" fmla="*/ 1 w 136"/>
                <a:gd name="T51" fmla="*/ 1 h 63"/>
                <a:gd name="T52" fmla="*/ 1 w 136"/>
                <a:gd name="T53" fmla="*/ 1 h 63"/>
                <a:gd name="T54" fmla="*/ 1 w 136"/>
                <a:gd name="T55" fmla="*/ 0 h 63"/>
                <a:gd name="T56" fmla="*/ 1 w 136"/>
                <a:gd name="T57" fmla="*/ 1 h 63"/>
                <a:gd name="T58" fmla="*/ 1 w 136"/>
                <a:gd name="T59" fmla="*/ 1 h 63"/>
                <a:gd name="T60" fmla="*/ 1 w 136"/>
                <a:gd name="T61" fmla="*/ 1 h 63"/>
                <a:gd name="T62" fmla="*/ 1 w 136"/>
                <a:gd name="T63" fmla="*/ 1 h 63"/>
                <a:gd name="T64" fmla="*/ 1 w 136"/>
                <a:gd name="T65" fmla="*/ 1 h 63"/>
                <a:gd name="T66" fmla="*/ 1 w 136"/>
                <a:gd name="T67" fmla="*/ 1 h 63"/>
                <a:gd name="T68" fmla="*/ 1 w 136"/>
                <a:gd name="T69" fmla="*/ 1 h 63"/>
                <a:gd name="T70" fmla="*/ 1 w 136"/>
                <a:gd name="T71" fmla="*/ 1 h 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6"/>
                <a:gd name="T109" fmla="*/ 0 h 63"/>
                <a:gd name="T110" fmla="*/ 136 w 136"/>
                <a:gd name="T111" fmla="*/ 63 h 6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6" h="63">
                  <a:moveTo>
                    <a:pt x="136" y="43"/>
                  </a:moveTo>
                  <a:lnTo>
                    <a:pt x="130" y="57"/>
                  </a:lnTo>
                  <a:lnTo>
                    <a:pt x="109" y="53"/>
                  </a:lnTo>
                  <a:lnTo>
                    <a:pt x="101" y="53"/>
                  </a:lnTo>
                  <a:lnTo>
                    <a:pt x="92" y="55"/>
                  </a:lnTo>
                  <a:lnTo>
                    <a:pt x="86" y="53"/>
                  </a:lnTo>
                  <a:lnTo>
                    <a:pt x="80" y="32"/>
                  </a:lnTo>
                  <a:lnTo>
                    <a:pt x="75" y="28"/>
                  </a:lnTo>
                  <a:lnTo>
                    <a:pt x="67" y="28"/>
                  </a:lnTo>
                  <a:lnTo>
                    <a:pt x="52" y="53"/>
                  </a:lnTo>
                  <a:lnTo>
                    <a:pt x="44" y="49"/>
                  </a:lnTo>
                  <a:lnTo>
                    <a:pt x="37" y="63"/>
                  </a:lnTo>
                  <a:lnTo>
                    <a:pt x="33" y="63"/>
                  </a:lnTo>
                  <a:lnTo>
                    <a:pt x="31" y="61"/>
                  </a:lnTo>
                  <a:lnTo>
                    <a:pt x="31" y="51"/>
                  </a:lnTo>
                  <a:lnTo>
                    <a:pt x="27" y="42"/>
                  </a:lnTo>
                  <a:lnTo>
                    <a:pt x="23" y="34"/>
                  </a:lnTo>
                  <a:lnTo>
                    <a:pt x="19" y="30"/>
                  </a:lnTo>
                  <a:lnTo>
                    <a:pt x="14" y="26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2" y="21"/>
                  </a:lnTo>
                  <a:lnTo>
                    <a:pt x="0" y="5"/>
                  </a:lnTo>
                  <a:lnTo>
                    <a:pt x="6" y="5"/>
                  </a:lnTo>
                  <a:lnTo>
                    <a:pt x="14" y="9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38" y="0"/>
                  </a:lnTo>
                  <a:lnTo>
                    <a:pt x="40" y="13"/>
                  </a:lnTo>
                  <a:lnTo>
                    <a:pt x="44" y="13"/>
                  </a:lnTo>
                  <a:lnTo>
                    <a:pt x="63" y="22"/>
                  </a:lnTo>
                  <a:lnTo>
                    <a:pt x="94" y="7"/>
                  </a:lnTo>
                  <a:lnTo>
                    <a:pt x="97" y="3"/>
                  </a:lnTo>
                  <a:lnTo>
                    <a:pt x="115" y="13"/>
                  </a:lnTo>
                  <a:lnTo>
                    <a:pt x="122" y="19"/>
                  </a:lnTo>
                  <a:lnTo>
                    <a:pt x="136" y="43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17" name="Freeform 256"/>
            <p:cNvSpPr>
              <a:spLocks/>
            </p:cNvSpPr>
            <p:nvPr/>
          </p:nvSpPr>
          <p:spPr bwMode="auto">
            <a:xfrm>
              <a:off x="1690" y="2819"/>
              <a:ext cx="47" cy="45"/>
            </a:xfrm>
            <a:custGeom>
              <a:avLst/>
              <a:gdLst>
                <a:gd name="T0" fmla="*/ 1 w 84"/>
                <a:gd name="T1" fmla="*/ 1 h 80"/>
                <a:gd name="T2" fmla="*/ 1 w 84"/>
                <a:gd name="T3" fmla="*/ 1 h 80"/>
                <a:gd name="T4" fmla="*/ 1 w 84"/>
                <a:gd name="T5" fmla="*/ 1 h 80"/>
                <a:gd name="T6" fmla="*/ 1 w 84"/>
                <a:gd name="T7" fmla="*/ 1 h 80"/>
                <a:gd name="T8" fmla="*/ 1 w 84"/>
                <a:gd name="T9" fmla="*/ 1 h 80"/>
                <a:gd name="T10" fmla="*/ 1 w 84"/>
                <a:gd name="T11" fmla="*/ 1 h 80"/>
                <a:gd name="T12" fmla="*/ 1 w 84"/>
                <a:gd name="T13" fmla="*/ 1 h 80"/>
                <a:gd name="T14" fmla="*/ 1 w 84"/>
                <a:gd name="T15" fmla="*/ 1 h 80"/>
                <a:gd name="T16" fmla="*/ 1 w 84"/>
                <a:gd name="T17" fmla="*/ 1 h 80"/>
                <a:gd name="T18" fmla="*/ 1 w 84"/>
                <a:gd name="T19" fmla="*/ 1 h 80"/>
                <a:gd name="T20" fmla="*/ 1 w 84"/>
                <a:gd name="T21" fmla="*/ 1 h 80"/>
                <a:gd name="T22" fmla="*/ 1 w 84"/>
                <a:gd name="T23" fmla="*/ 1 h 80"/>
                <a:gd name="T24" fmla="*/ 1 w 84"/>
                <a:gd name="T25" fmla="*/ 1 h 80"/>
                <a:gd name="T26" fmla="*/ 1 w 84"/>
                <a:gd name="T27" fmla="*/ 1 h 80"/>
                <a:gd name="T28" fmla="*/ 1 w 84"/>
                <a:gd name="T29" fmla="*/ 1 h 80"/>
                <a:gd name="T30" fmla="*/ 1 w 84"/>
                <a:gd name="T31" fmla="*/ 1 h 80"/>
                <a:gd name="T32" fmla="*/ 1 w 84"/>
                <a:gd name="T33" fmla="*/ 1 h 80"/>
                <a:gd name="T34" fmla="*/ 1 w 84"/>
                <a:gd name="T35" fmla="*/ 1 h 80"/>
                <a:gd name="T36" fmla="*/ 1 w 84"/>
                <a:gd name="T37" fmla="*/ 1 h 80"/>
                <a:gd name="T38" fmla="*/ 1 w 84"/>
                <a:gd name="T39" fmla="*/ 1 h 80"/>
                <a:gd name="T40" fmla="*/ 1 w 84"/>
                <a:gd name="T41" fmla="*/ 1 h 80"/>
                <a:gd name="T42" fmla="*/ 0 w 84"/>
                <a:gd name="T43" fmla="*/ 1 h 80"/>
                <a:gd name="T44" fmla="*/ 0 w 84"/>
                <a:gd name="T45" fmla="*/ 1 h 80"/>
                <a:gd name="T46" fmla="*/ 1 w 84"/>
                <a:gd name="T47" fmla="*/ 1 h 80"/>
                <a:gd name="T48" fmla="*/ 1 w 84"/>
                <a:gd name="T49" fmla="*/ 1 h 80"/>
                <a:gd name="T50" fmla="*/ 1 w 84"/>
                <a:gd name="T51" fmla="*/ 1 h 80"/>
                <a:gd name="T52" fmla="*/ 1 w 84"/>
                <a:gd name="T53" fmla="*/ 1 h 80"/>
                <a:gd name="T54" fmla="*/ 1 w 84"/>
                <a:gd name="T55" fmla="*/ 1 h 80"/>
                <a:gd name="T56" fmla="*/ 1 w 84"/>
                <a:gd name="T57" fmla="*/ 1 h 80"/>
                <a:gd name="T58" fmla="*/ 1 w 84"/>
                <a:gd name="T59" fmla="*/ 1 h 80"/>
                <a:gd name="T60" fmla="*/ 1 w 84"/>
                <a:gd name="T61" fmla="*/ 1 h 80"/>
                <a:gd name="T62" fmla="*/ 1 w 84"/>
                <a:gd name="T63" fmla="*/ 1 h 80"/>
                <a:gd name="T64" fmla="*/ 1 w 84"/>
                <a:gd name="T65" fmla="*/ 1 h 80"/>
                <a:gd name="T66" fmla="*/ 1 w 84"/>
                <a:gd name="T67" fmla="*/ 0 h 80"/>
                <a:gd name="T68" fmla="*/ 1 w 84"/>
                <a:gd name="T69" fmla="*/ 1 h 80"/>
                <a:gd name="T70" fmla="*/ 1 w 84"/>
                <a:gd name="T71" fmla="*/ 1 h 80"/>
                <a:gd name="T72" fmla="*/ 1 w 84"/>
                <a:gd name="T73" fmla="*/ 1 h 80"/>
                <a:gd name="T74" fmla="*/ 1 w 84"/>
                <a:gd name="T75" fmla="*/ 1 h 80"/>
                <a:gd name="T76" fmla="*/ 1 w 84"/>
                <a:gd name="T77" fmla="*/ 1 h 80"/>
                <a:gd name="T78" fmla="*/ 1 w 84"/>
                <a:gd name="T79" fmla="*/ 1 h 80"/>
                <a:gd name="T80" fmla="*/ 1 w 84"/>
                <a:gd name="T81" fmla="*/ 1 h 80"/>
                <a:gd name="T82" fmla="*/ 1 w 84"/>
                <a:gd name="T83" fmla="*/ 1 h 80"/>
                <a:gd name="T84" fmla="*/ 1 w 84"/>
                <a:gd name="T85" fmla="*/ 1 h 80"/>
                <a:gd name="T86" fmla="*/ 1 w 84"/>
                <a:gd name="T87" fmla="*/ 1 h 80"/>
                <a:gd name="T88" fmla="*/ 1 w 84"/>
                <a:gd name="T89" fmla="*/ 1 h 80"/>
                <a:gd name="T90" fmla="*/ 1 w 84"/>
                <a:gd name="T91" fmla="*/ 1 h 80"/>
                <a:gd name="T92" fmla="*/ 1 w 84"/>
                <a:gd name="T93" fmla="*/ 1 h 80"/>
                <a:gd name="T94" fmla="*/ 1 w 84"/>
                <a:gd name="T95" fmla="*/ 1 h 80"/>
                <a:gd name="T96" fmla="*/ 1 w 84"/>
                <a:gd name="T97" fmla="*/ 1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0"/>
                <a:gd name="T149" fmla="*/ 84 w 8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0">
                  <a:moveTo>
                    <a:pt x="84" y="74"/>
                  </a:moveTo>
                  <a:lnTo>
                    <a:pt x="77" y="78"/>
                  </a:lnTo>
                  <a:lnTo>
                    <a:pt x="73" y="78"/>
                  </a:lnTo>
                  <a:lnTo>
                    <a:pt x="67" y="76"/>
                  </a:lnTo>
                  <a:lnTo>
                    <a:pt x="65" y="78"/>
                  </a:lnTo>
                  <a:lnTo>
                    <a:pt x="56" y="74"/>
                  </a:lnTo>
                  <a:lnTo>
                    <a:pt x="52" y="76"/>
                  </a:lnTo>
                  <a:lnTo>
                    <a:pt x="46" y="72"/>
                  </a:lnTo>
                  <a:lnTo>
                    <a:pt x="42" y="72"/>
                  </a:lnTo>
                  <a:lnTo>
                    <a:pt x="40" y="66"/>
                  </a:lnTo>
                  <a:lnTo>
                    <a:pt x="37" y="74"/>
                  </a:lnTo>
                  <a:lnTo>
                    <a:pt x="33" y="76"/>
                  </a:lnTo>
                  <a:lnTo>
                    <a:pt x="27" y="80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1" y="63"/>
                  </a:lnTo>
                  <a:lnTo>
                    <a:pt x="12" y="53"/>
                  </a:lnTo>
                  <a:lnTo>
                    <a:pt x="12" y="51"/>
                  </a:lnTo>
                  <a:lnTo>
                    <a:pt x="8" y="47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27" y="15"/>
                  </a:lnTo>
                  <a:lnTo>
                    <a:pt x="31" y="13"/>
                  </a:lnTo>
                  <a:lnTo>
                    <a:pt x="35" y="11"/>
                  </a:lnTo>
                  <a:lnTo>
                    <a:pt x="39" y="7"/>
                  </a:lnTo>
                  <a:lnTo>
                    <a:pt x="50" y="0"/>
                  </a:lnTo>
                  <a:lnTo>
                    <a:pt x="52" y="5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4" y="13"/>
                  </a:lnTo>
                  <a:lnTo>
                    <a:pt x="56" y="17"/>
                  </a:lnTo>
                  <a:lnTo>
                    <a:pt x="58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32"/>
                  </a:lnTo>
                  <a:lnTo>
                    <a:pt x="59" y="36"/>
                  </a:lnTo>
                  <a:lnTo>
                    <a:pt x="63" y="42"/>
                  </a:lnTo>
                  <a:lnTo>
                    <a:pt x="65" y="45"/>
                  </a:lnTo>
                  <a:lnTo>
                    <a:pt x="73" y="55"/>
                  </a:lnTo>
                  <a:lnTo>
                    <a:pt x="75" y="61"/>
                  </a:lnTo>
                  <a:lnTo>
                    <a:pt x="84" y="74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18" name="Freeform 257"/>
            <p:cNvSpPr>
              <a:spLocks/>
            </p:cNvSpPr>
            <p:nvPr/>
          </p:nvSpPr>
          <p:spPr bwMode="gray">
            <a:xfrm>
              <a:off x="1585" y="1524"/>
              <a:ext cx="347" cy="324"/>
            </a:xfrm>
            <a:custGeom>
              <a:avLst/>
              <a:gdLst>
                <a:gd name="T0" fmla="*/ 3 w 615"/>
                <a:gd name="T1" fmla="*/ 1 h 570"/>
                <a:gd name="T2" fmla="*/ 3 w 615"/>
                <a:gd name="T3" fmla="*/ 1 h 570"/>
                <a:gd name="T4" fmla="*/ 3 w 615"/>
                <a:gd name="T5" fmla="*/ 2 h 570"/>
                <a:gd name="T6" fmla="*/ 3 w 615"/>
                <a:gd name="T7" fmla="*/ 2 h 570"/>
                <a:gd name="T8" fmla="*/ 3 w 615"/>
                <a:gd name="T9" fmla="*/ 2 h 570"/>
                <a:gd name="T10" fmla="*/ 3 w 615"/>
                <a:gd name="T11" fmla="*/ 2 h 570"/>
                <a:gd name="T12" fmla="*/ 3 w 615"/>
                <a:gd name="T13" fmla="*/ 2 h 570"/>
                <a:gd name="T14" fmla="*/ 3 w 615"/>
                <a:gd name="T15" fmla="*/ 3 h 570"/>
                <a:gd name="T16" fmla="*/ 3 w 615"/>
                <a:gd name="T17" fmla="*/ 3 h 570"/>
                <a:gd name="T18" fmla="*/ 3 w 615"/>
                <a:gd name="T19" fmla="*/ 3 h 570"/>
                <a:gd name="T20" fmla="*/ 3 w 615"/>
                <a:gd name="T21" fmla="*/ 3 h 570"/>
                <a:gd name="T22" fmla="*/ 2 w 615"/>
                <a:gd name="T23" fmla="*/ 3 h 570"/>
                <a:gd name="T24" fmla="*/ 2 w 615"/>
                <a:gd name="T25" fmla="*/ 3 h 570"/>
                <a:gd name="T26" fmla="*/ 2 w 615"/>
                <a:gd name="T27" fmla="*/ 3 h 570"/>
                <a:gd name="T28" fmla="*/ 2 w 615"/>
                <a:gd name="T29" fmla="*/ 3 h 570"/>
                <a:gd name="T30" fmla="*/ 2 w 615"/>
                <a:gd name="T31" fmla="*/ 3 h 570"/>
                <a:gd name="T32" fmla="*/ 2 w 615"/>
                <a:gd name="T33" fmla="*/ 3 h 570"/>
                <a:gd name="T34" fmla="*/ 2 w 615"/>
                <a:gd name="T35" fmla="*/ 3 h 570"/>
                <a:gd name="T36" fmla="*/ 2 w 615"/>
                <a:gd name="T37" fmla="*/ 3 h 570"/>
                <a:gd name="T38" fmla="*/ 2 w 615"/>
                <a:gd name="T39" fmla="*/ 3 h 570"/>
                <a:gd name="T40" fmla="*/ 1 w 615"/>
                <a:gd name="T41" fmla="*/ 3 h 570"/>
                <a:gd name="T42" fmla="*/ 1 w 615"/>
                <a:gd name="T43" fmla="*/ 3 h 570"/>
                <a:gd name="T44" fmla="*/ 1 w 615"/>
                <a:gd name="T45" fmla="*/ 3 h 570"/>
                <a:gd name="T46" fmla="*/ 1 w 615"/>
                <a:gd name="T47" fmla="*/ 3 h 570"/>
                <a:gd name="T48" fmla="*/ 1 w 615"/>
                <a:gd name="T49" fmla="*/ 3 h 570"/>
                <a:gd name="T50" fmla="*/ 0 w 615"/>
                <a:gd name="T51" fmla="*/ 3 h 570"/>
                <a:gd name="T52" fmla="*/ 1 w 615"/>
                <a:gd name="T53" fmla="*/ 2 h 570"/>
                <a:gd name="T54" fmla="*/ 1 w 615"/>
                <a:gd name="T55" fmla="*/ 2 h 570"/>
                <a:gd name="T56" fmla="*/ 1 w 615"/>
                <a:gd name="T57" fmla="*/ 2 h 570"/>
                <a:gd name="T58" fmla="*/ 1 w 615"/>
                <a:gd name="T59" fmla="*/ 2 h 570"/>
                <a:gd name="T60" fmla="*/ 1 w 615"/>
                <a:gd name="T61" fmla="*/ 1 h 570"/>
                <a:gd name="T62" fmla="*/ 1 w 615"/>
                <a:gd name="T63" fmla="*/ 1 h 570"/>
                <a:gd name="T64" fmla="*/ 1 w 615"/>
                <a:gd name="T65" fmla="*/ 1 h 570"/>
                <a:gd name="T66" fmla="*/ 1 w 615"/>
                <a:gd name="T67" fmla="*/ 1 h 570"/>
                <a:gd name="T68" fmla="*/ 1 w 615"/>
                <a:gd name="T69" fmla="*/ 1 h 570"/>
                <a:gd name="T70" fmla="*/ 1 w 615"/>
                <a:gd name="T71" fmla="*/ 0 h 570"/>
                <a:gd name="T72" fmla="*/ 1 w 615"/>
                <a:gd name="T73" fmla="*/ 1 h 570"/>
                <a:gd name="T74" fmla="*/ 1 w 615"/>
                <a:gd name="T75" fmla="*/ 1 h 570"/>
                <a:gd name="T76" fmla="*/ 2 w 615"/>
                <a:gd name="T77" fmla="*/ 1 h 570"/>
                <a:gd name="T78" fmla="*/ 2 w 615"/>
                <a:gd name="T79" fmla="*/ 1 h 570"/>
                <a:gd name="T80" fmla="*/ 2 w 615"/>
                <a:gd name="T81" fmla="*/ 1 h 570"/>
                <a:gd name="T82" fmla="*/ 2 w 615"/>
                <a:gd name="T83" fmla="*/ 1 h 570"/>
                <a:gd name="T84" fmla="*/ 2 w 615"/>
                <a:gd name="T85" fmla="*/ 1 h 570"/>
                <a:gd name="T86" fmla="*/ 2 w 615"/>
                <a:gd name="T87" fmla="*/ 1 h 570"/>
                <a:gd name="T88" fmla="*/ 2 w 615"/>
                <a:gd name="T89" fmla="*/ 1 h 570"/>
                <a:gd name="T90" fmla="*/ 3 w 615"/>
                <a:gd name="T91" fmla="*/ 1 h 570"/>
                <a:gd name="T92" fmla="*/ 3 w 615"/>
                <a:gd name="T93" fmla="*/ 1 h 570"/>
                <a:gd name="T94" fmla="*/ 3 w 615"/>
                <a:gd name="T95" fmla="*/ 1 h 570"/>
                <a:gd name="T96" fmla="*/ 3 w 615"/>
                <a:gd name="T97" fmla="*/ 1 h 570"/>
                <a:gd name="T98" fmla="*/ 3 w 615"/>
                <a:gd name="T99" fmla="*/ 1 h 570"/>
                <a:gd name="T100" fmla="*/ 3 w 615"/>
                <a:gd name="T101" fmla="*/ 1 h 570"/>
                <a:gd name="T102" fmla="*/ 3 w 615"/>
                <a:gd name="T103" fmla="*/ 1 h 570"/>
                <a:gd name="T104" fmla="*/ 3 w 615"/>
                <a:gd name="T105" fmla="*/ 1 h 5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5"/>
                <a:gd name="T160" fmla="*/ 0 h 570"/>
                <a:gd name="T161" fmla="*/ 615 w 615"/>
                <a:gd name="T162" fmla="*/ 570 h 5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5" h="570">
                  <a:moveTo>
                    <a:pt x="594" y="180"/>
                  </a:moveTo>
                  <a:lnTo>
                    <a:pt x="565" y="210"/>
                  </a:lnTo>
                  <a:lnTo>
                    <a:pt x="550" y="235"/>
                  </a:lnTo>
                  <a:lnTo>
                    <a:pt x="529" y="294"/>
                  </a:lnTo>
                  <a:lnTo>
                    <a:pt x="529" y="313"/>
                  </a:lnTo>
                  <a:lnTo>
                    <a:pt x="535" y="317"/>
                  </a:lnTo>
                  <a:lnTo>
                    <a:pt x="514" y="366"/>
                  </a:lnTo>
                  <a:lnTo>
                    <a:pt x="487" y="445"/>
                  </a:lnTo>
                  <a:lnTo>
                    <a:pt x="423" y="519"/>
                  </a:lnTo>
                  <a:lnTo>
                    <a:pt x="417" y="534"/>
                  </a:lnTo>
                  <a:lnTo>
                    <a:pt x="413" y="546"/>
                  </a:lnTo>
                  <a:lnTo>
                    <a:pt x="407" y="544"/>
                  </a:lnTo>
                  <a:lnTo>
                    <a:pt x="398" y="570"/>
                  </a:lnTo>
                  <a:lnTo>
                    <a:pt x="394" y="570"/>
                  </a:lnTo>
                  <a:lnTo>
                    <a:pt x="379" y="565"/>
                  </a:lnTo>
                  <a:lnTo>
                    <a:pt x="375" y="542"/>
                  </a:lnTo>
                  <a:lnTo>
                    <a:pt x="371" y="509"/>
                  </a:lnTo>
                  <a:lnTo>
                    <a:pt x="343" y="437"/>
                  </a:lnTo>
                  <a:lnTo>
                    <a:pt x="306" y="410"/>
                  </a:lnTo>
                  <a:lnTo>
                    <a:pt x="238" y="403"/>
                  </a:lnTo>
                  <a:lnTo>
                    <a:pt x="207" y="446"/>
                  </a:lnTo>
                  <a:lnTo>
                    <a:pt x="154" y="441"/>
                  </a:lnTo>
                  <a:lnTo>
                    <a:pt x="131" y="454"/>
                  </a:lnTo>
                  <a:lnTo>
                    <a:pt x="72" y="446"/>
                  </a:lnTo>
                  <a:lnTo>
                    <a:pt x="40" y="424"/>
                  </a:lnTo>
                  <a:lnTo>
                    <a:pt x="0" y="422"/>
                  </a:lnTo>
                  <a:lnTo>
                    <a:pt x="17" y="347"/>
                  </a:lnTo>
                  <a:lnTo>
                    <a:pt x="76" y="307"/>
                  </a:lnTo>
                  <a:lnTo>
                    <a:pt x="106" y="294"/>
                  </a:lnTo>
                  <a:lnTo>
                    <a:pt x="97" y="248"/>
                  </a:lnTo>
                  <a:lnTo>
                    <a:pt x="101" y="149"/>
                  </a:lnTo>
                  <a:lnTo>
                    <a:pt x="85" y="149"/>
                  </a:lnTo>
                  <a:lnTo>
                    <a:pt x="32" y="153"/>
                  </a:lnTo>
                  <a:lnTo>
                    <a:pt x="13" y="52"/>
                  </a:lnTo>
                  <a:lnTo>
                    <a:pt x="91" y="29"/>
                  </a:lnTo>
                  <a:lnTo>
                    <a:pt x="141" y="0"/>
                  </a:lnTo>
                  <a:lnTo>
                    <a:pt x="175" y="14"/>
                  </a:lnTo>
                  <a:lnTo>
                    <a:pt x="205" y="25"/>
                  </a:lnTo>
                  <a:lnTo>
                    <a:pt x="236" y="33"/>
                  </a:lnTo>
                  <a:lnTo>
                    <a:pt x="245" y="31"/>
                  </a:lnTo>
                  <a:lnTo>
                    <a:pt x="266" y="21"/>
                  </a:lnTo>
                  <a:lnTo>
                    <a:pt x="314" y="18"/>
                  </a:lnTo>
                  <a:lnTo>
                    <a:pt x="386" y="31"/>
                  </a:lnTo>
                  <a:lnTo>
                    <a:pt x="396" y="33"/>
                  </a:lnTo>
                  <a:lnTo>
                    <a:pt x="407" y="29"/>
                  </a:lnTo>
                  <a:lnTo>
                    <a:pt x="466" y="21"/>
                  </a:lnTo>
                  <a:lnTo>
                    <a:pt x="543" y="18"/>
                  </a:lnTo>
                  <a:lnTo>
                    <a:pt x="569" y="25"/>
                  </a:lnTo>
                  <a:lnTo>
                    <a:pt x="594" y="54"/>
                  </a:lnTo>
                  <a:lnTo>
                    <a:pt x="602" y="58"/>
                  </a:lnTo>
                  <a:lnTo>
                    <a:pt x="613" y="111"/>
                  </a:lnTo>
                  <a:lnTo>
                    <a:pt x="615" y="130"/>
                  </a:lnTo>
                  <a:lnTo>
                    <a:pt x="594" y="18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19" name="Freeform 258"/>
            <p:cNvSpPr>
              <a:spLocks/>
            </p:cNvSpPr>
            <p:nvPr/>
          </p:nvSpPr>
          <p:spPr bwMode="gray">
            <a:xfrm>
              <a:off x="1921" y="2140"/>
              <a:ext cx="15" cy="8"/>
            </a:xfrm>
            <a:custGeom>
              <a:avLst/>
              <a:gdLst>
                <a:gd name="T0" fmla="*/ 1 w 25"/>
                <a:gd name="T1" fmla="*/ 0 h 13"/>
                <a:gd name="T2" fmla="*/ 1 w 25"/>
                <a:gd name="T3" fmla="*/ 1 h 13"/>
                <a:gd name="T4" fmla="*/ 0 w 25"/>
                <a:gd name="T5" fmla="*/ 1 h 13"/>
                <a:gd name="T6" fmla="*/ 1 w 25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13"/>
                <a:gd name="T14" fmla="*/ 25 w 25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13">
                  <a:moveTo>
                    <a:pt x="17" y="0"/>
                  </a:moveTo>
                  <a:lnTo>
                    <a:pt x="25" y="13"/>
                  </a:lnTo>
                  <a:lnTo>
                    <a:pt x="0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20" name="Freeform 259"/>
            <p:cNvSpPr>
              <a:spLocks/>
            </p:cNvSpPr>
            <p:nvPr/>
          </p:nvSpPr>
          <p:spPr bwMode="gray">
            <a:xfrm>
              <a:off x="1712" y="1034"/>
              <a:ext cx="32" cy="36"/>
            </a:xfrm>
            <a:custGeom>
              <a:avLst/>
              <a:gdLst>
                <a:gd name="T0" fmla="*/ 1 w 58"/>
                <a:gd name="T1" fmla="*/ 0 h 65"/>
                <a:gd name="T2" fmla="*/ 1 w 58"/>
                <a:gd name="T3" fmla="*/ 1 h 65"/>
                <a:gd name="T4" fmla="*/ 0 w 58"/>
                <a:gd name="T5" fmla="*/ 1 h 65"/>
                <a:gd name="T6" fmla="*/ 1 w 58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65"/>
                <a:gd name="T14" fmla="*/ 58 w 58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65">
                  <a:moveTo>
                    <a:pt x="39" y="0"/>
                  </a:moveTo>
                  <a:lnTo>
                    <a:pt x="58" y="65"/>
                  </a:lnTo>
                  <a:lnTo>
                    <a:pt x="0" y="1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21" name="Freeform 260"/>
            <p:cNvSpPr>
              <a:spLocks/>
            </p:cNvSpPr>
            <p:nvPr/>
          </p:nvSpPr>
          <p:spPr bwMode="gray">
            <a:xfrm>
              <a:off x="1780" y="1094"/>
              <a:ext cx="24" cy="24"/>
            </a:xfrm>
            <a:custGeom>
              <a:avLst/>
              <a:gdLst>
                <a:gd name="T0" fmla="*/ 1 w 42"/>
                <a:gd name="T1" fmla="*/ 1 h 42"/>
                <a:gd name="T2" fmla="*/ 1 w 42"/>
                <a:gd name="T3" fmla="*/ 1 h 42"/>
                <a:gd name="T4" fmla="*/ 0 w 42"/>
                <a:gd name="T5" fmla="*/ 0 h 42"/>
                <a:gd name="T6" fmla="*/ 1 w 42"/>
                <a:gd name="T7" fmla="*/ 1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2"/>
                <a:gd name="T14" fmla="*/ 42 w 42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2">
                  <a:moveTo>
                    <a:pt x="42" y="15"/>
                  </a:moveTo>
                  <a:lnTo>
                    <a:pt x="25" y="42"/>
                  </a:lnTo>
                  <a:lnTo>
                    <a:pt x="0" y="0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22" name="Freeform 261"/>
            <p:cNvSpPr>
              <a:spLocks/>
            </p:cNvSpPr>
            <p:nvPr/>
          </p:nvSpPr>
          <p:spPr bwMode="gray">
            <a:xfrm>
              <a:off x="1738" y="1113"/>
              <a:ext cx="21" cy="21"/>
            </a:xfrm>
            <a:custGeom>
              <a:avLst/>
              <a:gdLst>
                <a:gd name="T0" fmla="*/ 1 w 36"/>
                <a:gd name="T1" fmla="*/ 0 h 37"/>
                <a:gd name="T2" fmla="*/ 1 w 36"/>
                <a:gd name="T3" fmla="*/ 1 h 37"/>
                <a:gd name="T4" fmla="*/ 0 w 36"/>
                <a:gd name="T5" fmla="*/ 1 h 37"/>
                <a:gd name="T6" fmla="*/ 1 w 36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7"/>
                <a:gd name="T14" fmla="*/ 36 w 36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7">
                  <a:moveTo>
                    <a:pt x="36" y="0"/>
                  </a:moveTo>
                  <a:lnTo>
                    <a:pt x="27" y="37"/>
                  </a:lnTo>
                  <a:lnTo>
                    <a:pt x="0" y="1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23" name="Freeform 262"/>
            <p:cNvSpPr>
              <a:spLocks/>
            </p:cNvSpPr>
            <p:nvPr/>
          </p:nvSpPr>
          <p:spPr bwMode="gray">
            <a:xfrm>
              <a:off x="1754" y="1073"/>
              <a:ext cx="16" cy="24"/>
            </a:xfrm>
            <a:custGeom>
              <a:avLst/>
              <a:gdLst>
                <a:gd name="T0" fmla="*/ 1 w 28"/>
                <a:gd name="T1" fmla="*/ 0 h 42"/>
                <a:gd name="T2" fmla="*/ 1 w 28"/>
                <a:gd name="T3" fmla="*/ 1 h 42"/>
                <a:gd name="T4" fmla="*/ 0 w 28"/>
                <a:gd name="T5" fmla="*/ 1 h 42"/>
                <a:gd name="T6" fmla="*/ 1 w 28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42"/>
                <a:gd name="T14" fmla="*/ 28 w 28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42">
                  <a:moveTo>
                    <a:pt x="28" y="0"/>
                  </a:moveTo>
                  <a:lnTo>
                    <a:pt x="11" y="42"/>
                  </a:lnTo>
                  <a:lnTo>
                    <a:pt x="0" y="1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24" name="Freeform 263"/>
            <p:cNvSpPr>
              <a:spLocks/>
            </p:cNvSpPr>
            <p:nvPr/>
          </p:nvSpPr>
          <p:spPr bwMode="gray">
            <a:xfrm>
              <a:off x="1734" y="1090"/>
              <a:ext cx="6" cy="12"/>
            </a:xfrm>
            <a:custGeom>
              <a:avLst/>
              <a:gdLst>
                <a:gd name="T0" fmla="*/ 1 w 11"/>
                <a:gd name="T1" fmla="*/ 0 h 19"/>
                <a:gd name="T2" fmla="*/ 1 w 11"/>
                <a:gd name="T3" fmla="*/ 1 h 19"/>
                <a:gd name="T4" fmla="*/ 0 w 11"/>
                <a:gd name="T5" fmla="*/ 1 h 19"/>
                <a:gd name="T6" fmla="*/ 1 w 11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9"/>
                <a:gd name="T14" fmla="*/ 11 w 1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9">
                  <a:moveTo>
                    <a:pt x="11" y="0"/>
                  </a:moveTo>
                  <a:lnTo>
                    <a:pt x="7" y="19"/>
                  </a:lnTo>
                  <a:lnTo>
                    <a:pt x="0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25" name="Freeform 264"/>
            <p:cNvSpPr>
              <a:spLocks/>
            </p:cNvSpPr>
            <p:nvPr/>
          </p:nvSpPr>
          <p:spPr bwMode="gray">
            <a:xfrm>
              <a:off x="1735" y="1181"/>
              <a:ext cx="8" cy="7"/>
            </a:xfrm>
            <a:custGeom>
              <a:avLst/>
              <a:gdLst>
                <a:gd name="T0" fmla="*/ 1 w 16"/>
                <a:gd name="T1" fmla="*/ 1 h 12"/>
                <a:gd name="T2" fmla="*/ 1 w 16"/>
                <a:gd name="T3" fmla="*/ 1 h 12"/>
                <a:gd name="T4" fmla="*/ 0 w 16"/>
                <a:gd name="T5" fmla="*/ 0 h 12"/>
                <a:gd name="T6" fmla="*/ 1 w 16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2"/>
                <a:gd name="T14" fmla="*/ 16 w 16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2">
                  <a:moveTo>
                    <a:pt x="16" y="2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26" name="Freeform 265"/>
            <p:cNvSpPr>
              <a:spLocks/>
            </p:cNvSpPr>
            <p:nvPr/>
          </p:nvSpPr>
          <p:spPr bwMode="gray">
            <a:xfrm>
              <a:off x="1723" y="1102"/>
              <a:ext cx="10" cy="3"/>
            </a:xfrm>
            <a:custGeom>
              <a:avLst/>
              <a:gdLst>
                <a:gd name="T0" fmla="*/ 1 w 18"/>
                <a:gd name="T1" fmla="*/ 0 h 8"/>
                <a:gd name="T2" fmla="*/ 1 w 18"/>
                <a:gd name="T3" fmla="*/ 0 h 8"/>
                <a:gd name="T4" fmla="*/ 0 w 18"/>
                <a:gd name="T5" fmla="*/ 0 h 8"/>
                <a:gd name="T6" fmla="*/ 1 w 1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8"/>
                <a:gd name="T14" fmla="*/ 18 w 1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8">
                  <a:moveTo>
                    <a:pt x="18" y="0"/>
                  </a:moveTo>
                  <a:lnTo>
                    <a:pt x="14" y="8"/>
                  </a:lnTo>
                  <a:lnTo>
                    <a:pt x="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27" name="Freeform 266"/>
            <p:cNvSpPr>
              <a:spLocks/>
            </p:cNvSpPr>
            <p:nvPr/>
          </p:nvSpPr>
          <p:spPr bwMode="gray">
            <a:xfrm>
              <a:off x="1671" y="1159"/>
              <a:ext cx="5" cy="4"/>
            </a:xfrm>
            <a:custGeom>
              <a:avLst/>
              <a:gdLst>
                <a:gd name="T0" fmla="*/ 0 w 12"/>
                <a:gd name="T1" fmla="*/ 0 h 8"/>
                <a:gd name="T2" fmla="*/ 0 w 12"/>
                <a:gd name="T3" fmla="*/ 1 h 8"/>
                <a:gd name="T4" fmla="*/ 0 w 12"/>
                <a:gd name="T5" fmla="*/ 0 h 8"/>
                <a:gd name="T6" fmla="*/ 0 w 1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"/>
                <a:gd name="T14" fmla="*/ 12 w 1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">
                  <a:moveTo>
                    <a:pt x="12" y="0"/>
                  </a:moveTo>
                  <a:lnTo>
                    <a:pt x="12" y="8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28" name="Freeform 267"/>
            <p:cNvSpPr>
              <a:spLocks/>
            </p:cNvSpPr>
            <p:nvPr/>
          </p:nvSpPr>
          <p:spPr bwMode="gray">
            <a:xfrm>
              <a:off x="1726" y="1112"/>
              <a:ext cx="6" cy="6"/>
            </a:xfrm>
            <a:custGeom>
              <a:avLst/>
              <a:gdLst>
                <a:gd name="T0" fmla="*/ 1 w 10"/>
                <a:gd name="T1" fmla="*/ 1 h 10"/>
                <a:gd name="T2" fmla="*/ 1 w 10"/>
                <a:gd name="T3" fmla="*/ 1 h 10"/>
                <a:gd name="T4" fmla="*/ 0 w 10"/>
                <a:gd name="T5" fmla="*/ 0 h 10"/>
                <a:gd name="T6" fmla="*/ 1 w 10"/>
                <a:gd name="T7" fmla="*/ 1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0"/>
                <a:gd name="T14" fmla="*/ 10 w 10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0">
                  <a:moveTo>
                    <a:pt x="10" y="4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29" name="Freeform 268"/>
            <p:cNvSpPr>
              <a:spLocks/>
            </p:cNvSpPr>
            <p:nvPr/>
          </p:nvSpPr>
          <p:spPr bwMode="gray">
            <a:xfrm>
              <a:off x="1754" y="1071"/>
              <a:ext cx="2" cy="8"/>
            </a:xfrm>
            <a:custGeom>
              <a:avLst/>
              <a:gdLst>
                <a:gd name="T0" fmla="*/ 1 w 4"/>
                <a:gd name="T1" fmla="*/ 1 h 13"/>
                <a:gd name="T2" fmla="*/ 1 w 4"/>
                <a:gd name="T3" fmla="*/ 1 h 13"/>
                <a:gd name="T4" fmla="*/ 0 w 4"/>
                <a:gd name="T5" fmla="*/ 0 h 13"/>
                <a:gd name="T6" fmla="*/ 1 w 4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3"/>
                <a:gd name="T14" fmla="*/ 4 w 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3">
                  <a:moveTo>
                    <a:pt x="4" y="8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30" name="Freeform 269"/>
            <p:cNvSpPr>
              <a:spLocks/>
            </p:cNvSpPr>
            <p:nvPr/>
          </p:nvSpPr>
          <p:spPr bwMode="gray">
            <a:xfrm>
              <a:off x="1792" y="1092"/>
              <a:ext cx="4" cy="3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1 h 6"/>
                <a:gd name="T4" fmla="*/ 0 w 6"/>
                <a:gd name="T5" fmla="*/ 1 h 6"/>
                <a:gd name="T6" fmla="*/ 1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9431" name="Group 330"/>
            <p:cNvGrpSpPr>
              <a:grpSpLocks/>
            </p:cNvGrpSpPr>
            <p:nvPr/>
          </p:nvGrpSpPr>
          <p:grpSpPr bwMode="auto">
            <a:xfrm>
              <a:off x="1939" y="1011"/>
              <a:ext cx="163" cy="298"/>
              <a:chOff x="1774" y="977"/>
              <a:chExt cx="145" cy="262"/>
            </a:xfrm>
          </p:grpSpPr>
          <p:sp>
            <p:nvSpPr>
              <p:cNvPr id="9486" name="Freeform 59"/>
              <p:cNvSpPr>
                <a:spLocks/>
              </p:cNvSpPr>
              <p:nvPr/>
            </p:nvSpPr>
            <p:spPr bwMode="gray">
              <a:xfrm>
                <a:off x="1887" y="977"/>
                <a:ext cx="32" cy="42"/>
              </a:xfrm>
              <a:custGeom>
                <a:avLst/>
                <a:gdLst>
                  <a:gd name="T0" fmla="*/ 0 w 65"/>
                  <a:gd name="T1" fmla="*/ 1 h 84"/>
                  <a:gd name="T2" fmla="*/ 0 w 65"/>
                  <a:gd name="T3" fmla="*/ 1 h 84"/>
                  <a:gd name="T4" fmla="*/ 0 w 65"/>
                  <a:gd name="T5" fmla="*/ 1 h 84"/>
                  <a:gd name="T6" fmla="*/ 0 w 65"/>
                  <a:gd name="T7" fmla="*/ 1 h 84"/>
                  <a:gd name="T8" fmla="*/ 0 w 65"/>
                  <a:gd name="T9" fmla="*/ 1 h 84"/>
                  <a:gd name="T10" fmla="*/ 0 w 65"/>
                  <a:gd name="T11" fmla="*/ 1 h 84"/>
                  <a:gd name="T12" fmla="*/ 0 w 65"/>
                  <a:gd name="T13" fmla="*/ 0 h 84"/>
                  <a:gd name="T14" fmla="*/ 0 w 65"/>
                  <a:gd name="T15" fmla="*/ 1 h 84"/>
                  <a:gd name="T16" fmla="*/ 0 w 65"/>
                  <a:gd name="T17" fmla="*/ 1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84"/>
                  <a:gd name="T29" fmla="*/ 65 w 65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84">
                    <a:moveTo>
                      <a:pt x="0" y="84"/>
                    </a:moveTo>
                    <a:lnTo>
                      <a:pt x="38" y="82"/>
                    </a:lnTo>
                    <a:lnTo>
                      <a:pt x="29" y="73"/>
                    </a:lnTo>
                    <a:lnTo>
                      <a:pt x="46" y="29"/>
                    </a:lnTo>
                    <a:lnTo>
                      <a:pt x="65" y="31"/>
                    </a:lnTo>
                    <a:lnTo>
                      <a:pt x="57" y="14"/>
                    </a:lnTo>
                    <a:lnTo>
                      <a:pt x="23" y="0"/>
                    </a:lnTo>
                    <a:lnTo>
                      <a:pt x="2" y="25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6AA94E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87" name="Freeform 60"/>
              <p:cNvSpPr>
                <a:spLocks/>
              </p:cNvSpPr>
              <p:nvPr/>
            </p:nvSpPr>
            <p:spPr bwMode="gray">
              <a:xfrm>
                <a:off x="1774" y="1034"/>
                <a:ext cx="98" cy="205"/>
              </a:xfrm>
              <a:custGeom>
                <a:avLst/>
                <a:gdLst>
                  <a:gd name="T0" fmla="*/ 0 w 196"/>
                  <a:gd name="T1" fmla="*/ 1 h 409"/>
                  <a:gd name="T2" fmla="*/ 1 w 196"/>
                  <a:gd name="T3" fmla="*/ 1 h 409"/>
                  <a:gd name="T4" fmla="*/ 1 w 196"/>
                  <a:gd name="T5" fmla="*/ 1 h 409"/>
                  <a:gd name="T6" fmla="*/ 1 w 196"/>
                  <a:gd name="T7" fmla="*/ 1 h 409"/>
                  <a:gd name="T8" fmla="*/ 1 w 196"/>
                  <a:gd name="T9" fmla="*/ 1 h 409"/>
                  <a:gd name="T10" fmla="*/ 1 w 196"/>
                  <a:gd name="T11" fmla="*/ 1 h 409"/>
                  <a:gd name="T12" fmla="*/ 1 w 196"/>
                  <a:gd name="T13" fmla="*/ 1 h 409"/>
                  <a:gd name="T14" fmla="*/ 1 w 196"/>
                  <a:gd name="T15" fmla="*/ 1 h 409"/>
                  <a:gd name="T16" fmla="*/ 1 w 196"/>
                  <a:gd name="T17" fmla="*/ 1 h 409"/>
                  <a:gd name="T18" fmla="*/ 1 w 196"/>
                  <a:gd name="T19" fmla="*/ 0 h 409"/>
                  <a:gd name="T20" fmla="*/ 1 w 196"/>
                  <a:gd name="T21" fmla="*/ 1 h 409"/>
                  <a:gd name="T22" fmla="*/ 1 w 196"/>
                  <a:gd name="T23" fmla="*/ 1 h 409"/>
                  <a:gd name="T24" fmla="*/ 1 w 196"/>
                  <a:gd name="T25" fmla="*/ 1 h 409"/>
                  <a:gd name="T26" fmla="*/ 1 w 196"/>
                  <a:gd name="T27" fmla="*/ 1 h 409"/>
                  <a:gd name="T28" fmla="*/ 1 w 196"/>
                  <a:gd name="T29" fmla="*/ 1 h 409"/>
                  <a:gd name="T30" fmla="*/ 1 w 196"/>
                  <a:gd name="T31" fmla="*/ 1 h 409"/>
                  <a:gd name="T32" fmla="*/ 1 w 196"/>
                  <a:gd name="T33" fmla="*/ 1 h 409"/>
                  <a:gd name="T34" fmla="*/ 1 w 196"/>
                  <a:gd name="T35" fmla="*/ 1 h 409"/>
                  <a:gd name="T36" fmla="*/ 1 w 196"/>
                  <a:gd name="T37" fmla="*/ 1 h 409"/>
                  <a:gd name="T38" fmla="*/ 1 w 196"/>
                  <a:gd name="T39" fmla="*/ 1 h 409"/>
                  <a:gd name="T40" fmla="*/ 1 w 196"/>
                  <a:gd name="T41" fmla="*/ 1 h 409"/>
                  <a:gd name="T42" fmla="*/ 1 w 196"/>
                  <a:gd name="T43" fmla="*/ 1 h 409"/>
                  <a:gd name="T44" fmla="*/ 1 w 196"/>
                  <a:gd name="T45" fmla="*/ 1 h 409"/>
                  <a:gd name="T46" fmla="*/ 1 w 196"/>
                  <a:gd name="T47" fmla="*/ 1 h 409"/>
                  <a:gd name="T48" fmla="*/ 1 w 196"/>
                  <a:gd name="T49" fmla="*/ 1 h 409"/>
                  <a:gd name="T50" fmla="*/ 1 w 196"/>
                  <a:gd name="T51" fmla="*/ 1 h 409"/>
                  <a:gd name="T52" fmla="*/ 1 w 196"/>
                  <a:gd name="T53" fmla="*/ 1 h 409"/>
                  <a:gd name="T54" fmla="*/ 1 w 196"/>
                  <a:gd name="T55" fmla="*/ 1 h 409"/>
                  <a:gd name="T56" fmla="*/ 1 w 196"/>
                  <a:gd name="T57" fmla="*/ 1 h 409"/>
                  <a:gd name="T58" fmla="*/ 1 w 196"/>
                  <a:gd name="T59" fmla="*/ 1 h 409"/>
                  <a:gd name="T60" fmla="*/ 1 w 196"/>
                  <a:gd name="T61" fmla="*/ 1 h 409"/>
                  <a:gd name="T62" fmla="*/ 1 w 196"/>
                  <a:gd name="T63" fmla="*/ 1 h 409"/>
                  <a:gd name="T64" fmla="*/ 1 w 196"/>
                  <a:gd name="T65" fmla="*/ 1 h 409"/>
                  <a:gd name="T66" fmla="*/ 1 w 196"/>
                  <a:gd name="T67" fmla="*/ 1 h 409"/>
                  <a:gd name="T68" fmla="*/ 1 w 196"/>
                  <a:gd name="T69" fmla="*/ 1 h 409"/>
                  <a:gd name="T70" fmla="*/ 1 w 196"/>
                  <a:gd name="T71" fmla="*/ 1 h 409"/>
                  <a:gd name="T72" fmla="*/ 1 w 196"/>
                  <a:gd name="T73" fmla="*/ 1 h 409"/>
                  <a:gd name="T74" fmla="*/ 1 w 196"/>
                  <a:gd name="T75" fmla="*/ 1 h 409"/>
                  <a:gd name="T76" fmla="*/ 1 w 196"/>
                  <a:gd name="T77" fmla="*/ 1 h 409"/>
                  <a:gd name="T78" fmla="*/ 1 w 196"/>
                  <a:gd name="T79" fmla="*/ 1 h 409"/>
                  <a:gd name="T80" fmla="*/ 1 w 196"/>
                  <a:gd name="T81" fmla="*/ 1 h 409"/>
                  <a:gd name="T82" fmla="*/ 1 w 196"/>
                  <a:gd name="T83" fmla="*/ 1 h 409"/>
                  <a:gd name="T84" fmla="*/ 1 w 196"/>
                  <a:gd name="T85" fmla="*/ 1 h 409"/>
                  <a:gd name="T86" fmla="*/ 1 w 196"/>
                  <a:gd name="T87" fmla="*/ 1 h 409"/>
                  <a:gd name="T88" fmla="*/ 1 w 196"/>
                  <a:gd name="T89" fmla="*/ 1 h 409"/>
                  <a:gd name="T90" fmla="*/ 1 w 196"/>
                  <a:gd name="T91" fmla="*/ 1 h 409"/>
                  <a:gd name="T92" fmla="*/ 1 w 196"/>
                  <a:gd name="T93" fmla="*/ 1 h 409"/>
                  <a:gd name="T94" fmla="*/ 1 w 196"/>
                  <a:gd name="T95" fmla="*/ 1 h 409"/>
                  <a:gd name="T96" fmla="*/ 1 w 196"/>
                  <a:gd name="T97" fmla="*/ 1 h 409"/>
                  <a:gd name="T98" fmla="*/ 1 w 196"/>
                  <a:gd name="T99" fmla="*/ 1 h 409"/>
                  <a:gd name="T100" fmla="*/ 1 w 196"/>
                  <a:gd name="T101" fmla="*/ 1 h 409"/>
                  <a:gd name="T102" fmla="*/ 1 w 196"/>
                  <a:gd name="T103" fmla="*/ 1 h 409"/>
                  <a:gd name="T104" fmla="*/ 1 w 196"/>
                  <a:gd name="T105" fmla="*/ 1 h 409"/>
                  <a:gd name="T106" fmla="*/ 0 w 196"/>
                  <a:gd name="T107" fmla="*/ 1 h 40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6"/>
                  <a:gd name="T163" fmla="*/ 0 h 409"/>
                  <a:gd name="T164" fmla="*/ 196 w 196"/>
                  <a:gd name="T165" fmla="*/ 409 h 40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6" h="409">
                    <a:moveTo>
                      <a:pt x="0" y="175"/>
                    </a:moveTo>
                    <a:lnTo>
                      <a:pt x="114" y="141"/>
                    </a:lnTo>
                    <a:lnTo>
                      <a:pt x="83" y="103"/>
                    </a:lnTo>
                    <a:lnTo>
                      <a:pt x="83" y="78"/>
                    </a:lnTo>
                    <a:lnTo>
                      <a:pt x="68" y="70"/>
                    </a:lnTo>
                    <a:lnTo>
                      <a:pt x="19" y="78"/>
                    </a:lnTo>
                    <a:lnTo>
                      <a:pt x="55" y="32"/>
                    </a:lnTo>
                    <a:lnTo>
                      <a:pt x="68" y="45"/>
                    </a:lnTo>
                    <a:lnTo>
                      <a:pt x="87" y="5"/>
                    </a:lnTo>
                    <a:lnTo>
                      <a:pt x="120" y="0"/>
                    </a:lnTo>
                    <a:lnTo>
                      <a:pt x="106" y="101"/>
                    </a:lnTo>
                    <a:lnTo>
                      <a:pt x="131" y="89"/>
                    </a:lnTo>
                    <a:lnTo>
                      <a:pt x="123" y="84"/>
                    </a:lnTo>
                    <a:lnTo>
                      <a:pt x="140" y="70"/>
                    </a:lnTo>
                    <a:lnTo>
                      <a:pt x="161" y="106"/>
                    </a:lnTo>
                    <a:lnTo>
                      <a:pt x="144" y="110"/>
                    </a:lnTo>
                    <a:lnTo>
                      <a:pt x="158" y="112"/>
                    </a:lnTo>
                    <a:lnTo>
                      <a:pt x="196" y="110"/>
                    </a:lnTo>
                    <a:lnTo>
                      <a:pt x="173" y="126"/>
                    </a:lnTo>
                    <a:lnTo>
                      <a:pt x="190" y="127"/>
                    </a:lnTo>
                    <a:lnTo>
                      <a:pt x="158" y="154"/>
                    </a:lnTo>
                    <a:lnTo>
                      <a:pt x="188" y="169"/>
                    </a:lnTo>
                    <a:lnTo>
                      <a:pt x="169" y="187"/>
                    </a:lnTo>
                    <a:lnTo>
                      <a:pt x="186" y="194"/>
                    </a:lnTo>
                    <a:lnTo>
                      <a:pt x="144" y="213"/>
                    </a:lnTo>
                    <a:lnTo>
                      <a:pt x="161" y="215"/>
                    </a:lnTo>
                    <a:lnTo>
                      <a:pt x="154" y="234"/>
                    </a:lnTo>
                    <a:lnTo>
                      <a:pt x="169" y="246"/>
                    </a:lnTo>
                    <a:lnTo>
                      <a:pt x="156" y="265"/>
                    </a:lnTo>
                    <a:lnTo>
                      <a:pt x="158" y="305"/>
                    </a:lnTo>
                    <a:lnTo>
                      <a:pt x="144" y="314"/>
                    </a:lnTo>
                    <a:lnTo>
                      <a:pt x="146" y="339"/>
                    </a:lnTo>
                    <a:lnTo>
                      <a:pt x="133" y="343"/>
                    </a:lnTo>
                    <a:lnTo>
                      <a:pt x="127" y="409"/>
                    </a:lnTo>
                    <a:lnTo>
                      <a:pt x="114" y="409"/>
                    </a:lnTo>
                    <a:lnTo>
                      <a:pt x="114" y="390"/>
                    </a:lnTo>
                    <a:lnTo>
                      <a:pt x="89" y="375"/>
                    </a:lnTo>
                    <a:lnTo>
                      <a:pt x="108" y="350"/>
                    </a:lnTo>
                    <a:lnTo>
                      <a:pt x="131" y="251"/>
                    </a:lnTo>
                    <a:lnTo>
                      <a:pt x="121" y="257"/>
                    </a:lnTo>
                    <a:lnTo>
                      <a:pt x="125" y="221"/>
                    </a:lnTo>
                    <a:lnTo>
                      <a:pt x="114" y="230"/>
                    </a:lnTo>
                    <a:lnTo>
                      <a:pt x="123" y="198"/>
                    </a:lnTo>
                    <a:lnTo>
                      <a:pt x="112" y="213"/>
                    </a:lnTo>
                    <a:lnTo>
                      <a:pt x="112" y="198"/>
                    </a:lnTo>
                    <a:lnTo>
                      <a:pt x="97" y="246"/>
                    </a:lnTo>
                    <a:lnTo>
                      <a:pt x="80" y="240"/>
                    </a:lnTo>
                    <a:lnTo>
                      <a:pt x="76" y="253"/>
                    </a:lnTo>
                    <a:lnTo>
                      <a:pt x="49" y="234"/>
                    </a:lnTo>
                    <a:lnTo>
                      <a:pt x="59" y="207"/>
                    </a:lnTo>
                    <a:lnTo>
                      <a:pt x="34" y="223"/>
                    </a:lnTo>
                    <a:lnTo>
                      <a:pt x="41" y="217"/>
                    </a:lnTo>
                    <a:lnTo>
                      <a:pt x="1" y="20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6AA94E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88" name="Freeform 114"/>
              <p:cNvSpPr>
                <a:spLocks/>
              </p:cNvSpPr>
              <p:nvPr/>
            </p:nvSpPr>
            <p:spPr bwMode="gray">
              <a:xfrm>
                <a:off x="1851" y="1006"/>
                <a:ext cx="33" cy="66"/>
              </a:xfrm>
              <a:custGeom>
                <a:avLst/>
                <a:gdLst>
                  <a:gd name="T0" fmla="*/ 0 w 65"/>
                  <a:gd name="T1" fmla="*/ 0 h 133"/>
                  <a:gd name="T2" fmla="*/ 1 w 65"/>
                  <a:gd name="T3" fmla="*/ 0 h 133"/>
                  <a:gd name="T4" fmla="*/ 1 w 65"/>
                  <a:gd name="T5" fmla="*/ 0 h 133"/>
                  <a:gd name="T6" fmla="*/ 1 w 65"/>
                  <a:gd name="T7" fmla="*/ 0 h 133"/>
                  <a:gd name="T8" fmla="*/ 1 w 65"/>
                  <a:gd name="T9" fmla="*/ 0 h 133"/>
                  <a:gd name="T10" fmla="*/ 1 w 65"/>
                  <a:gd name="T11" fmla="*/ 0 h 133"/>
                  <a:gd name="T12" fmla="*/ 1 w 65"/>
                  <a:gd name="T13" fmla="*/ 0 h 133"/>
                  <a:gd name="T14" fmla="*/ 1 w 65"/>
                  <a:gd name="T15" fmla="*/ 0 h 133"/>
                  <a:gd name="T16" fmla="*/ 0 w 65"/>
                  <a:gd name="T17" fmla="*/ 0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33"/>
                  <a:gd name="T29" fmla="*/ 65 w 65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33">
                    <a:moveTo>
                      <a:pt x="0" y="70"/>
                    </a:moveTo>
                    <a:lnTo>
                      <a:pt x="6" y="123"/>
                    </a:lnTo>
                    <a:lnTo>
                      <a:pt x="51" y="133"/>
                    </a:lnTo>
                    <a:lnTo>
                      <a:pt x="61" y="93"/>
                    </a:lnTo>
                    <a:lnTo>
                      <a:pt x="49" y="47"/>
                    </a:lnTo>
                    <a:lnTo>
                      <a:pt x="65" y="45"/>
                    </a:lnTo>
                    <a:lnTo>
                      <a:pt x="59" y="3"/>
                    </a:lnTo>
                    <a:lnTo>
                      <a:pt x="26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6AA94E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89" name="Freeform 126"/>
              <p:cNvSpPr>
                <a:spLocks/>
              </p:cNvSpPr>
              <p:nvPr/>
            </p:nvSpPr>
            <p:spPr bwMode="gray">
              <a:xfrm>
                <a:off x="1889" y="1033"/>
                <a:ext cx="26" cy="19"/>
              </a:xfrm>
              <a:custGeom>
                <a:avLst/>
                <a:gdLst>
                  <a:gd name="T0" fmla="*/ 0 w 51"/>
                  <a:gd name="T1" fmla="*/ 0 h 36"/>
                  <a:gd name="T2" fmla="*/ 1 w 51"/>
                  <a:gd name="T3" fmla="*/ 1 h 36"/>
                  <a:gd name="T4" fmla="*/ 1 w 51"/>
                  <a:gd name="T5" fmla="*/ 1 h 36"/>
                  <a:gd name="T6" fmla="*/ 1 w 51"/>
                  <a:gd name="T7" fmla="*/ 1 h 36"/>
                  <a:gd name="T8" fmla="*/ 1 w 51"/>
                  <a:gd name="T9" fmla="*/ 1 h 36"/>
                  <a:gd name="T10" fmla="*/ 1 w 51"/>
                  <a:gd name="T11" fmla="*/ 1 h 36"/>
                  <a:gd name="T12" fmla="*/ 0 w 5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36"/>
                  <a:gd name="T23" fmla="*/ 51 w 51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36">
                    <a:moveTo>
                      <a:pt x="0" y="0"/>
                    </a:moveTo>
                    <a:lnTo>
                      <a:pt x="15" y="36"/>
                    </a:lnTo>
                    <a:lnTo>
                      <a:pt x="27" y="34"/>
                    </a:lnTo>
                    <a:lnTo>
                      <a:pt x="17" y="23"/>
                    </a:lnTo>
                    <a:lnTo>
                      <a:pt x="48" y="32"/>
                    </a:lnTo>
                    <a:lnTo>
                      <a:pt x="5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A94E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90" name="Freeform 270"/>
              <p:cNvSpPr>
                <a:spLocks/>
              </p:cNvSpPr>
              <p:nvPr/>
            </p:nvSpPr>
            <p:spPr bwMode="gray">
              <a:xfrm>
                <a:off x="1836" y="1139"/>
                <a:ext cx="4" cy="6"/>
              </a:xfrm>
              <a:custGeom>
                <a:avLst/>
                <a:gdLst>
                  <a:gd name="T0" fmla="*/ 0 w 8"/>
                  <a:gd name="T1" fmla="*/ 1 h 12"/>
                  <a:gd name="T2" fmla="*/ 1 w 8"/>
                  <a:gd name="T3" fmla="*/ 0 h 12"/>
                  <a:gd name="T4" fmla="*/ 1 w 8"/>
                  <a:gd name="T5" fmla="*/ 1 h 12"/>
                  <a:gd name="T6" fmla="*/ 0 w 8"/>
                  <a:gd name="T7" fmla="*/ 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2"/>
                  <a:gd name="T14" fmla="*/ 8 w 8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2">
                    <a:moveTo>
                      <a:pt x="0" y="12"/>
                    </a:moveTo>
                    <a:lnTo>
                      <a:pt x="8" y="0"/>
                    </a:lnTo>
                    <a:lnTo>
                      <a:pt x="2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6AA94E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91" name="Freeform 271"/>
              <p:cNvSpPr>
                <a:spLocks/>
              </p:cNvSpPr>
              <p:nvPr/>
            </p:nvSpPr>
            <p:spPr bwMode="gray">
              <a:xfrm>
                <a:off x="1881" y="1035"/>
                <a:ext cx="5" cy="6"/>
              </a:xfrm>
              <a:custGeom>
                <a:avLst/>
                <a:gdLst>
                  <a:gd name="T0" fmla="*/ 0 w 9"/>
                  <a:gd name="T1" fmla="*/ 0 h 11"/>
                  <a:gd name="T2" fmla="*/ 1 w 9"/>
                  <a:gd name="T3" fmla="*/ 1 h 11"/>
                  <a:gd name="T4" fmla="*/ 0 w 9"/>
                  <a:gd name="T5" fmla="*/ 1 h 11"/>
                  <a:gd name="T6" fmla="*/ 0 w 9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1"/>
                  <a:gd name="T14" fmla="*/ 9 w 9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1">
                    <a:moveTo>
                      <a:pt x="0" y="0"/>
                    </a:moveTo>
                    <a:lnTo>
                      <a:pt x="9" y="3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A94E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92" name="Freeform 272"/>
              <p:cNvSpPr>
                <a:spLocks/>
              </p:cNvSpPr>
              <p:nvPr/>
            </p:nvSpPr>
            <p:spPr bwMode="gray">
              <a:xfrm>
                <a:off x="1893" y="1019"/>
                <a:ext cx="8" cy="5"/>
              </a:xfrm>
              <a:custGeom>
                <a:avLst/>
                <a:gdLst>
                  <a:gd name="T0" fmla="*/ 1 w 15"/>
                  <a:gd name="T1" fmla="*/ 1 h 10"/>
                  <a:gd name="T2" fmla="*/ 1 w 15"/>
                  <a:gd name="T3" fmla="*/ 1 h 10"/>
                  <a:gd name="T4" fmla="*/ 0 w 15"/>
                  <a:gd name="T5" fmla="*/ 0 h 10"/>
                  <a:gd name="T6" fmla="*/ 1 w 15"/>
                  <a:gd name="T7" fmla="*/ 1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0"/>
                  <a:gd name="T14" fmla="*/ 15 w 15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0">
                    <a:moveTo>
                      <a:pt x="15" y="4"/>
                    </a:moveTo>
                    <a:lnTo>
                      <a:pt x="11" y="10"/>
                    </a:lnTo>
                    <a:lnTo>
                      <a:pt x="0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6AA94E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93" name="Freeform 273"/>
              <p:cNvSpPr>
                <a:spLocks/>
              </p:cNvSpPr>
              <p:nvPr/>
            </p:nvSpPr>
            <p:spPr bwMode="gray">
              <a:xfrm>
                <a:off x="1852" y="1197"/>
                <a:ext cx="5" cy="5"/>
              </a:xfrm>
              <a:custGeom>
                <a:avLst/>
                <a:gdLst>
                  <a:gd name="T0" fmla="*/ 1 w 9"/>
                  <a:gd name="T1" fmla="*/ 1 h 9"/>
                  <a:gd name="T2" fmla="*/ 1 w 9"/>
                  <a:gd name="T3" fmla="*/ 1 h 9"/>
                  <a:gd name="T4" fmla="*/ 0 w 9"/>
                  <a:gd name="T5" fmla="*/ 0 h 9"/>
                  <a:gd name="T6" fmla="*/ 1 w 9"/>
                  <a:gd name="T7" fmla="*/ 1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9"/>
                  <a:gd name="T14" fmla="*/ 9 w 9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9">
                    <a:moveTo>
                      <a:pt x="9" y="7"/>
                    </a:moveTo>
                    <a:lnTo>
                      <a:pt x="5" y="9"/>
                    </a:lnTo>
                    <a:lnTo>
                      <a:pt x="0" y="0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6AA94E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432" name="Freeform 274"/>
            <p:cNvSpPr>
              <a:spLocks/>
            </p:cNvSpPr>
            <p:nvPr/>
          </p:nvSpPr>
          <p:spPr bwMode="auto">
            <a:xfrm>
              <a:off x="1928" y="2320"/>
              <a:ext cx="82" cy="90"/>
            </a:xfrm>
            <a:custGeom>
              <a:avLst/>
              <a:gdLst>
                <a:gd name="T0" fmla="*/ 1 w 145"/>
                <a:gd name="T1" fmla="*/ 1 h 158"/>
                <a:gd name="T2" fmla="*/ 1 w 145"/>
                <a:gd name="T3" fmla="*/ 1 h 158"/>
                <a:gd name="T4" fmla="*/ 1 w 145"/>
                <a:gd name="T5" fmla="*/ 1 h 158"/>
                <a:gd name="T6" fmla="*/ 1 w 145"/>
                <a:gd name="T7" fmla="*/ 1 h 158"/>
                <a:gd name="T8" fmla="*/ 1 w 145"/>
                <a:gd name="T9" fmla="*/ 1 h 158"/>
                <a:gd name="T10" fmla="*/ 1 w 145"/>
                <a:gd name="T11" fmla="*/ 1 h 158"/>
                <a:gd name="T12" fmla="*/ 1 w 145"/>
                <a:gd name="T13" fmla="*/ 1 h 158"/>
                <a:gd name="T14" fmla="*/ 1 w 145"/>
                <a:gd name="T15" fmla="*/ 1 h 158"/>
                <a:gd name="T16" fmla="*/ 1 w 145"/>
                <a:gd name="T17" fmla="*/ 1 h 158"/>
                <a:gd name="T18" fmla="*/ 1 w 145"/>
                <a:gd name="T19" fmla="*/ 1 h 158"/>
                <a:gd name="T20" fmla="*/ 1 w 145"/>
                <a:gd name="T21" fmla="*/ 1 h 158"/>
                <a:gd name="T22" fmla="*/ 1 w 145"/>
                <a:gd name="T23" fmla="*/ 1 h 158"/>
                <a:gd name="T24" fmla="*/ 1 w 145"/>
                <a:gd name="T25" fmla="*/ 1 h 158"/>
                <a:gd name="T26" fmla="*/ 1 w 145"/>
                <a:gd name="T27" fmla="*/ 1 h 158"/>
                <a:gd name="T28" fmla="*/ 1 w 145"/>
                <a:gd name="T29" fmla="*/ 1 h 158"/>
                <a:gd name="T30" fmla="*/ 1 w 145"/>
                <a:gd name="T31" fmla="*/ 1 h 158"/>
                <a:gd name="T32" fmla="*/ 1 w 145"/>
                <a:gd name="T33" fmla="*/ 1 h 158"/>
                <a:gd name="T34" fmla="*/ 1 w 145"/>
                <a:gd name="T35" fmla="*/ 1 h 158"/>
                <a:gd name="T36" fmla="*/ 1 w 145"/>
                <a:gd name="T37" fmla="*/ 1 h 158"/>
                <a:gd name="T38" fmla="*/ 1 w 145"/>
                <a:gd name="T39" fmla="*/ 1 h 158"/>
                <a:gd name="T40" fmla="*/ 1 w 145"/>
                <a:gd name="T41" fmla="*/ 1 h 158"/>
                <a:gd name="T42" fmla="*/ 1 w 145"/>
                <a:gd name="T43" fmla="*/ 1 h 158"/>
                <a:gd name="T44" fmla="*/ 1 w 145"/>
                <a:gd name="T45" fmla="*/ 1 h 158"/>
                <a:gd name="T46" fmla="*/ 1 w 145"/>
                <a:gd name="T47" fmla="*/ 1 h 158"/>
                <a:gd name="T48" fmla="*/ 1 w 145"/>
                <a:gd name="T49" fmla="*/ 1 h 158"/>
                <a:gd name="T50" fmla="*/ 1 w 145"/>
                <a:gd name="T51" fmla="*/ 1 h 158"/>
                <a:gd name="T52" fmla="*/ 1 w 145"/>
                <a:gd name="T53" fmla="*/ 0 h 158"/>
                <a:gd name="T54" fmla="*/ 1 w 145"/>
                <a:gd name="T55" fmla="*/ 1 h 158"/>
                <a:gd name="T56" fmla="*/ 1 w 145"/>
                <a:gd name="T57" fmla="*/ 1 h 158"/>
                <a:gd name="T58" fmla="*/ 1 w 145"/>
                <a:gd name="T59" fmla="*/ 1 h 158"/>
                <a:gd name="T60" fmla="*/ 1 w 145"/>
                <a:gd name="T61" fmla="*/ 1 h 158"/>
                <a:gd name="T62" fmla="*/ 1 w 145"/>
                <a:gd name="T63" fmla="*/ 1 h 158"/>
                <a:gd name="T64" fmla="*/ 1 w 145"/>
                <a:gd name="T65" fmla="*/ 1 h 158"/>
                <a:gd name="T66" fmla="*/ 1 w 145"/>
                <a:gd name="T67" fmla="*/ 1 h 158"/>
                <a:gd name="T68" fmla="*/ 1 w 145"/>
                <a:gd name="T69" fmla="*/ 1 h 158"/>
                <a:gd name="T70" fmla="*/ 1 w 145"/>
                <a:gd name="T71" fmla="*/ 1 h 158"/>
                <a:gd name="T72" fmla="*/ 1 w 145"/>
                <a:gd name="T73" fmla="*/ 1 h 158"/>
                <a:gd name="T74" fmla="*/ 1 w 145"/>
                <a:gd name="T75" fmla="*/ 1 h 158"/>
                <a:gd name="T76" fmla="*/ 1 w 145"/>
                <a:gd name="T77" fmla="*/ 1 h 158"/>
                <a:gd name="T78" fmla="*/ 1 w 145"/>
                <a:gd name="T79" fmla="*/ 1 h 158"/>
                <a:gd name="T80" fmla="*/ 1 w 145"/>
                <a:gd name="T81" fmla="*/ 1 h 158"/>
                <a:gd name="T82" fmla="*/ 1 w 145"/>
                <a:gd name="T83" fmla="*/ 1 h 158"/>
                <a:gd name="T84" fmla="*/ 1 w 145"/>
                <a:gd name="T85" fmla="*/ 1 h 158"/>
                <a:gd name="T86" fmla="*/ 1 w 145"/>
                <a:gd name="T87" fmla="*/ 1 h 158"/>
                <a:gd name="T88" fmla="*/ 1 w 145"/>
                <a:gd name="T89" fmla="*/ 1 h 158"/>
                <a:gd name="T90" fmla="*/ 1 w 145"/>
                <a:gd name="T91" fmla="*/ 1 h 158"/>
                <a:gd name="T92" fmla="*/ 1 w 145"/>
                <a:gd name="T93" fmla="*/ 1 h 1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5"/>
                <a:gd name="T142" fmla="*/ 0 h 158"/>
                <a:gd name="T143" fmla="*/ 145 w 145"/>
                <a:gd name="T144" fmla="*/ 158 h 15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5" h="158">
                  <a:moveTo>
                    <a:pt x="136" y="130"/>
                  </a:moveTo>
                  <a:lnTo>
                    <a:pt x="124" y="130"/>
                  </a:lnTo>
                  <a:lnTo>
                    <a:pt x="122" y="137"/>
                  </a:lnTo>
                  <a:lnTo>
                    <a:pt x="124" y="145"/>
                  </a:lnTo>
                  <a:lnTo>
                    <a:pt x="122" y="149"/>
                  </a:lnTo>
                  <a:lnTo>
                    <a:pt x="122" y="151"/>
                  </a:lnTo>
                  <a:lnTo>
                    <a:pt x="118" y="158"/>
                  </a:lnTo>
                  <a:lnTo>
                    <a:pt x="99" y="158"/>
                  </a:lnTo>
                  <a:lnTo>
                    <a:pt x="96" y="158"/>
                  </a:lnTo>
                  <a:lnTo>
                    <a:pt x="94" y="156"/>
                  </a:lnTo>
                  <a:lnTo>
                    <a:pt x="105" y="141"/>
                  </a:lnTo>
                  <a:lnTo>
                    <a:pt x="107" y="135"/>
                  </a:lnTo>
                  <a:lnTo>
                    <a:pt x="115" y="124"/>
                  </a:lnTo>
                  <a:lnTo>
                    <a:pt x="113" y="122"/>
                  </a:lnTo>
                  <a:lnTo>
                    <a:pt x="109" y="116"/>
                  </a:lnTo>
                  <a:lnTo>
                    <a:pt x="101" y="109"/>
                  </a:lnTo>
                  <a:lnTo>
                    <a:pt x="92" y="118"/>
                  </a:lnTo>
                  <a:lnTo>
                    <a:pt x="80" y="115"/>
                  </a:lnTo>
                  <a:lnTo>
                    <a:pt x="80" y="113"/>
                  </a:lnTo>
                  <a:lnTo>
                    <a:pt x="80" y="105"/>
                  </a:lnTo>
                  <a:lnTo>
                    <a:pt x="78" y="99"/>
                  </a:lnTo>
                  <a:lnTo>
                    <a:pt x="69" y="101"/>
                  </a:lnTo>
                  <a:lnTo>
                    <a:pt x="63" y="109"/>
                  </a:lnTo>
                  <a:lnTo>
                    <a:pt x="52" y="107"/>
                  </a:lnTo>
                  <a:lnTo>
                    <a:pt x="42" y="107"/>
                  </a:lnTo>
                  <a:lnTo>
                    <a:pt x="40" y="105"/>
                  </a:lnTo>
                  <a:lnTo>
                    <a:pt x="12" y="111"/>
                  </a:lnTo>
                  <a:lnTo>
                    <a:pt x="10" y="111"/>
                  </a:lnTo>
                  <a:lnTo>
                    <a:pt x="12" y="97"/>
                  </a:lnTo>
                  <a:lnTo>
                    <a:pt x="8" y="84"/>
                  </a:lnTo>
                  <a:lnTo>
                    <a:pt x="0" y="84"/>
                  </a:lnTo>
                  <a:lnTo>
                    <a:pt x="2" y="78"/>
                  </a:lnTo>
                  <a:lnTo>
                    <a:pt x="6" y="69"/>
                  </a:lnTo>
                  <a:lnTo>
                    <a:pt x="6" y="63"/>
                  </a:lnTo>
                  <a:lnTo>
                    <a:pt x="16" y="61"/>
                  </a:lnTo>
                  <a:lnTo>
                    <a:pt x="21" y="61"/>
                  </a:lnTo>
                  <a:lnTo>
                    <a:pt x="23" y="61"/>
                  </a:lnTo>
                  <a:lnTo>
                    <a:pt x="33" y="69"/>
                  </a:lnTo>
                  <a:lnTo>
                    <a:pt x="35" y="67"/>
                  </a:lnTo>
                  <a:lnTo>
                    <a:pt x="42" y="71"/>
                  </a:lnTo>
                  <a:lnTo>
                    <a:pt x="46" y="71"/>
                  </a:lnTo>
                  <a:lnTo>
                    <a:pt x="48" y="71"/>
                  </a:lnTo>
                  <a:lnTo>
                    <a:pt x="50" y="65"/>
                  </a:lnTo>
                  <a:lnTo>
                    <a:pt x="46" y="63"/>
                  </a:lnTo>
                  <a:lnTo>
                    <a:pt x="37" y="59"/>
                  </a:lnTo>
                  <a:lnTo>
                    <a:pt x="33" y="59"/>
                  </a:lnTo>
                  <a:lnTo>
                    <a:pt x="33" y="57"/>
                  </a:lnTo>
                  <a:lnTo>
                    <a:pt x="25" y="55"/>
                  </a:lnTo>
                  <a:lnTo>
                    <a:pt x="19" y="38"/>
                  </a:lnTo>
                  <a:lnTo>
                    <a:pt x="33" y="38"/>
                  </a:lnTo>
                  <a:lnTo>
                    <a:pt x="37" y="27"/>
                  </a:lnTo>
                  <a:lnTo>
                    <a:pt x="35" y="19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56" y="2"/>
                  </a:lnTo>
                  <a:lnTo>
                    <a:pt x="59" y="15"/>
                  </a:lnTo>
                  <a:lnTo>
                    <a:pt x="71" y="29"/>
                  </a:lnTo>
                  <a:lnTo>
                    <a:pt x="80" y="31"/>
                  </a:lnTo>
                  <a:lnTo>
                    <a:pt x="88" y="17"/>
                  </a:lnTo>
                  <a:lnTo>
                    <a:pt x="96" y="25"/>
                  </a:lnTo>
                  <a:lnTo>
                    <a:pt x="109" y="36"/>
                  </a:lnTo>
                  <a:lnTo>
                    <a:pt x="111" y="34"/>
                  </a:lnTo>
                  <a:lnTo>
                    <a:pt x="117" y="33"/>
                  </a:lnTo>
                  <a:lnTo>
                    <a:pt x="120" y="33"/>
                  </a:lnTo>
                  <a:lnTo>
                    <a:pt x="128" y="44"/>
                  </a:lnTo>
                  <a:lnTo>
                    <a:pt x="118" y="46"/>
                  </a:lnTo>
                  <a:lnTo>
                    <a:pt x="117" y="48"/>
                  </a:lnTo>
                  <a:lnTo>
                    <a:pt x="109" y="57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88" y="61"/>
                  </a:lnTo>
                  <a:lnTo>
                    <a:pt x="88" y="63"/>
                  </a:lnTo>
                  <a:lnTo>
                    <a:pt x="86" y="71"/>
                  </a:lnTo>
                  <a:lnTo>
                    <a:pt x="78" y="73"/>
                  </a:lnTo>
                  <a:lnTo>
                    <a:pt x="86" y="73"/>
                  </a:lnTo>
                  <a:lnTo>
                    <a:pt x="88" y="71"/>
                  </a:lnTo>
                  <a:lnTo>
                    <a:pt x="88" y="63"/>
                  </a:lnTo>
                  <a:lnTo>
                    <a:pt x="97" y="59"/>
                  </a:lnTo>
                  <a:lnTo>
                    <a:pt x="111" y="59"/>
                  </a:lnTo>
                  <a:lnTo>
                    <a:pt x="117" y="50"/>
                  </a:lnTo>
                  <a:lnTo>
                    <a:pt x="126" y="52"/>
                  </a:lnTo>
                  <a:lnTo>
                    <a:pt x="130" y="57"/>
                  </a:lnTo>
                  <a:lnTo>
                    <a:pt x="139" y="65"/>
                  </a:lnTo>
                  <a:lnTo>
                    <a:pt x="139" y="82"/>
                  </a:lnTo>
                  <a:lnTo>
                    <a:pt x="139" y="88"/>
                  </a:lnTo>
                  <a:lnTo>
                    <a:pt x="139" y="92"/>
                  </a:lnTo>
                  <a:lnTo>
                    <a:pt x="137" y="99"/>
                  </a:lnTo>
                  <a:lnTo>
                    <a:pt x="143" y="95"/>
                  </a:lnTo>
                  <a:lnTo>
                    <a:pt x="141" y="105"/>
                  </a:lnTo>
                  <a:lnTo>
                    <a:pt x="141" y="111"/>
                  </a:lnTo>
                  <a:lnTo>
                    <a:pt x="143" y="116"/>
                  </a:lnTo>
                  <a:lnTo>
                    <a:pt x="145" y="126"/>
                  </a:lnTo>
                  <a:lnTo>
                    <a:pt x="143" y="126"/>
                  </a:lnTo>
                  <a:lnTo>
                    <a:pt x="136" y="13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33" name="Freeform 275"/>
            <p:cNvSpPr>
              <a:spLocks/>
            </p:cNvSpPr>
            <p:nvPr/>
          </p:nvSpPr>
          <p:spPr bwMode="auto">
            <a:xfrm>
              <a:off x="1830" y="2896"/>
              <a:ext cx="147" cy="235"/>
            </a:xfrm>
            <a:custGeom>
              <a:avLst/>
              <a:gdLst>
                <a:gd name="T0" fmla="*/ 1 w 263"/>
                <a:gd name="T1" fmla="*/ 1 h 413"/>
                <a:gd name="T2" fmla="*/ 1 w 263"/>
                <a:gd name="T3" fmla="*/ 2 h 413"/>
                <a:gd name="T4" fmla="*/ 1 w 263"/>
                <a:gd name="T5" fmla="*/ 2 h 413"/>
                <a:gd name="T6" fmla="*/ 1 w 263"/>
                <a:gd name="T7" fmla="*/ 2 h 413"/>
                <a:gd name="T8" fmla="*/ 1 w 263"/>
                <a:gd name="T9" fmla="*/ 2 h 413"/>
                <a:gd name="T10" fmla="*/ 1 w 263"/>
                <a:gd name="T11" fmla="*/ 2 h 413"/>
                <a:gd name="T12" fmla="*/ 1 w 263"/>
                <a:gd name="T13" fmla="*/ 2 h 413"/>
                <a:gd name="T14" fmla="*/ 1 w 263"/>
                <a:gd name="T15" fmla="*/ 2 h 413"/>
                <a:gd name="T16" fmla="*/ 1 w 263"/>
                <a:gd name="T17" fmla="*/ 2 h 413"/>
                <a:gd name="T18" fmla="*/ 1 w 263"/>
                <a:gd name="T19" fmla="*/ 2 h 413"/>
                <a:gd name="T20" fmla="*/ 1 w 263"/>
                <a:gd name="T21" fmla="*/ 2 h 413"/>
                <a:gd name="T22" fmla="*/ 1 w 263"/>
                <a:gd name="T23" fmla="*/ 2 h 413"/>
                <a:gd name="T24" fmla="*/ 1 w 263"/>
                <a:gd name="T25" fmla="*/ 2 h 413"/>
                <a:gd name="T26" fmla="*/ 1 w 263"/>
                <a:gd name="T27" fmla="*/ 2 h 413"/>
                <a:gd name="T28" fmla="*/ 1 w 263"/>
                <a:gd name="T29" fmla="*/ 2 h 413"/>
                <a:gd name="T30" fmla="*/ 1 w 263"/>
                <a:gd name="T31" fmla="*/ 2 h 413"/>
                <a:gd name="T32" fmla="*/ 1 w 263"/>
                <a:gd name="T33" fmla="*/ 2 h 413"/>
                <a:gd name="T34" fmla="*/ 1 w 263"/>
                <a:gd name="T35" fmla="*/ 2 h 413"/>
                <a:gd name="T36" fmla="*/ 1 w 263"/>
                <a:gd name="T37" fmla="*/ 2 h 413"/>
                <a:gd name="T38" fmla="*/ 1 w 263"/>
                <a:gd name="T39" fmla="*/ 2 h 413"/>
                <a:gd name="T40" fmla="*/ 1 w 263"/>
                <a:gd name="T41" fmla="*/ 2 h 413"/>
                <a:gd name="T42" fmla="*/ 1 w 263"/>
                <a:gd name="T43" fmla="*/ 2 h 413"/>
                <a:gd name="T44" fmla="*/ 1 w 263"/>
                <a:gd name="T45" fmla="*/ 2 h 413"/>
                <a:gd name="T46" fmla="*/ 1 w 263"/>
                <a:gd name="T47" fmla="*/ 2 h 413"/>
                <a:gd name="T48" fmla="*/ 1 w 263"/>
                <a:gd name="T49" fmla="*/ 2 h 413"/>
                <a:gd name="T50" fmla="*/ 1 w 263"/>
                <a:gd name="T51" fmla="*/ 2 h 413"/>
                <a:gd name="T52" fmla="*/ 1 w 263"/>
                <a:gd name="T53" fmla="*/ 2 h 413"/>
                <a:gd name="T54" fmla="*/ 1 w 263"/>
                <a:gd name="T55" fmla="*/ 2 h 413"/>
                <a:gd name="T56" fmla="*/ 1 w 263"/>
                <a:gd name="T57" fmla="*/ 2 h 413"/>
                <a:gd name="T58" fmla="*/ 1 w 263"/>
                <a:gd name="T59" fmla="*/ 2 h 413"/>
                <a:gd name="T60" fmla="*/ 1 w 263"/>
                <a:gd name="T61" fmla="*/ 2 h 413"/>
                <a:gd name="T62" fmla="*/ 1 w 263"/>
                <a:gd name="T63" fmla="*/ 2 h 413"/>
                <a:gd name="T64" fmla="*/ 1 w 263"/>
                <a:gd name="T65" fmla="*/ 2 h 413"/>
                <a:gd name="T66" fmla="*/ 1 w 263"/>
                <a:gd name="T67" fmla="*/ 3 h 413"/>
                <a:gd name="T68" fmla="*/ 1 w 263"/>
                <a:gd name="T69" fmla="*/ 3 h 413"/>
                <a:gd name="T70" fmla="*/ 1 w 263"/>
                <a:gd name="T71" fmla="*/ 2 h 413"/>
                <a:gd name="T72" fmla="*/ 1 w 263"/>
                <a:gd name="T73" fmla="*/ 2 h 413"/>
                <a:gd name="T74" fmla="*/ 1 w 263"/>
                <a:gd name="T75" fmla="*/ 2 h 413"/>
                <a:gd name="T76" fmla="*/ 1 w 263"/>
                <a:gd name="T77" fmla="*/ 2 h 413"/>
                <a:gd name="T78" fmla="*/ 1 w 263"/>
                <a:gd name="T79" fmla="*/ 2 h 413"/>
                <a:gd name="T80" fmla="*/ 1 w 263"/>
                <a:gd name="T81" fmla="*/ 2 h 413"/>
                <a:gd name="T82" fmla="*/ 1 w 263"/>
                <a:gd name="T83" fmla="*/ 1 h 413"/>
                <a:gd name="T84" fmla="*/ 0 w 263"/>
                <a:gd name="T85" fmla="*/ 1 h 413"/>
                <a:gd name="T86" fmla="*/ 1 w 263"/>
                <a:gd name="T87" fmla="*/ 1 h 413"/>
                <a:gd name="T88" fmla="*/ 1 w 263"/>
                <a:gd name="T89" fmla="*/ 1 h 413"/>
                <a:gd name="T90" fmla="*/ 1 w 263"/>
                <a:gd name="T91" fmla="*/ 1 h 413"/>
                <a:gd name="T92" fmla="*/ 1 w 263"/>
                <a:gd name="T93" fmla="*/ 1 h 413"/>
                <a:gd name="T94" fmla="*/ 1 w 263"/>
                <a:gd name="T95" fmla="*/ 1 h 413"/>
                <a:gd name="T96" fmla="*/ 1 w 263"/>
                <a:gd name="T97" fmla="*/ 1 h 413"/>
                <a:gd name="T98" fmla="*/ 1 w 263"/>
                <a:gd name="T99" fmla="*/ 1 h 413"/>
                <a:gd name="T100" fmla="*/ 1 w 263"/>
                <a:gd name="T101" fmla="*/ 1 h 413"/>
                <a:gd name="T102" fmla="*/ 1 w 263"/>
                <a:gd name="T103" fmla="*/ 0 h 413"/>
                <a:gd name="T104" fmla="*/ 1 w 263"/>
                <a:gd name="T105" fmla="*/ 1 h 413"/>
                <a:gd name="T106" fmla="*/ 1 w 263"/>
                <a:gd name="T107" fmla="*/ 1 h 413"/>
                <a:gd name="T108" fmla="*/ 1 w 263"/>
                <a:gd name="T109" fmla="*/ 1 h 413"/>
                <a:gd name="T110" fmla="*/ 1 w 263"/>
                <a:gd name="T111" fmla="*/ 1 h 413"/>
                <a:gd name="T112" fmla="*/ 1 w 263"/>
                <a:gd name="T113" fmla="*/ 1 h 413"/>
                <a:gd name="T114" fmla="*/ 1 w 263"/>
                <a:gd name="T115" fmla="*/ 1 h 413"/>
                <a:gd name="T116" fmla="*/ 1 w 263"/>
                <a:gd name="T117" fmla="*/ 1 h 413"/>
                <a:gd name="T118" fmla="*/ 1 w 263"/>
                <a:gd name="T119" fmla="*/ 1 h 4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3"/>
                <a:gd name="T181" fmla="*/ 0 h 413"/>
                <a:gd name="T182" fmla="*/ 263 w 263"/>
                <a:gd name="T183" fmla="*/ 413 h 4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3" h="413">
                  <a:moveTo>
                    <a:pt x="248" y="215"/>
                  </a:moveTo>
                  <a:lnTo>
                    <a:pt x="246" y="223"/>
                  </a:lnTo>
                  <a:lnTo>
                    <a:pt x="240" y="225"/>
                  </a:lnTo>
                  <a:lnTo>
                    <a:pt x="231" y="231"/>
                  </a:lnTo>
                  <a:lnTo>
                    <a:pt x="217" y="225"/>
                  </a:lnTo>
                  <a:lnTo>
                    <a:pt x="217" y="227"/>
                  </a:lnTo>
                  <a:lnTo>
                    <a:pt x="208" y="248"/>
                  </a:lnTo>
                  <a:lnTo>
                    <a:pt x="217" y="246"/>
                  </a:lnTo>
                  <a:lnTo>
                    <a:pt x="231" y="261"/>
                  </a:lnTo>
                  <a:lnTo>
                    <a:pt x="253" y="272"/>
                  </a:lnTo>
                  <a:lnTo>
                    <a:pt x="255" y="276"/>
                  </a:lnTo>
                  <a:lnTo>
                    <a:pt x="246" y="312"/>
                  </a:lnTo>
                  <a:lnTo>
                    <a:pt x="242" y="318"/>
                  </a:lnTo>
                  <a:lnTo>
                    <a:pt x="219" y="343"/>
                  </a:lnTo>
                  <a:lnTo>
                    <a:pt x="215" y="343"/>
                  </a:lnTo>
                  <a:lnTo>
                    <a:pt x="213" y="330"/>
                  </a:lnTo>
                  <a:lnTo>
                    <a:pt x="192" y="333"/>
                  </a:lnTo>
                  <a:lnTo>
                    <a:pt x="187" y="322"/>
                  </a:lnTo>
                  <a:lnTo>
                    <a:pt x="189" y="316"/>
                  </a:lnTo>
                  <a:lnTo>
                    <a:pt x="189" y="305"/>
                  </a:lnTo>
                  <a:lnTo>
                    <a:pt x="170" y="311"/>
                  </a:lnTo>
                  <a:lnTo>
                    <a:pt x="166" y="312"/>
                  </a:lnTo>
                  <a:lnTo>
                    <a:pt x="160" y="311"/>
                  </a:lnTo>
                  <a:lnTo>
                    <a:pt x="158" y="303"/>
                  </a:lnTo>
                  <a:lnTo>
                    <a:pt x="149" y="292"/>
                  </a:lnTo>
                  <a:lnTo>
                    <a:pt x="147" y="284"/>
                  </a:lnTo>
                  <a:lnTo>
                    <a:pt x="145" y="284"/>
                  </a:lnTo>
                  <a:lnTo>
                    <a:pt x="133" y="280"/>
                  </a:lnTo>
                  <a:lnTo>
                    <a:pt x="132" y="284"/>
                  </a:lnTo>
                  <a:lnTo>
                    <a:pt x="120" y="286"/>
                  </a:lnTo>
                  <a:lnTo>
                    <a:pt x="120" y="293"/>
                  </a:lnTo>
                  <a:lnTo>
                    <a:pt x="114" y="299"/>
                  </a:lnTo>
                  <a:lnTo>
                    <a:pt x="112" y="295"/>
                  </a:lnTo>
                  <a:lnTo>
                    <a:pt x="107" y="286"/>
                  </a:lnTo>
                  <a:lnTo>
                    <a:pt x="91" y="297"/>
                  </a:lnTo>
                  <a:lnTo>
                    <a:pt x="93" y="303"/>
                  </a:lnTo>
                  <a:lnTo>
                    <a:pt x="90" y="309"/>
                  </a:lnTo>
                  <a:lnTo>
                    <a:pt x="91" y="316"/>
                  </a:lnTo>
                  <a:lnTo>
                    <a:pt x="86" y="322"/>
                  </a:lnTo>
                  <a:lnTo>
                    <a:pt x="82" y="320"/>
                  </a:lnTo>
                  <a:lnTo>
                    <a:pt x="82" y="318"/>
                  </a:lnTo>
                  <a:lnTo>
                    <a:pt x="82" y="314"/>
                  </a:lnTo>
                  <a:lnTo>
                    <a:pt x="80" y="316"/>
                  </a:lnTo>
                  <a:lnTo>
                    <a:pt x="74" y="320"/>
                  </a:lnTo>
                  <a:lnTo>
                    <a:pt x="67" y="322"/>
                  </a:lnTo>
                  <a:lnTo>
                    <a:pt x="55" y="328"/>
                  </a:lnTo>
                  <a:lnTo>
                    <a:pt x="53" y="328"/>
                  </a:lnTo>
                  <a:lnTo>
                    <a:pt x="48" y="335"/>
                  </a:lnTo>
                  <a:lnTo>
                    <a:pt x="61" y="343"/>
                  </a:lnTo>
                  <a:lnTo>
                    <a:pt x="67" y="343"/>
                  </a:lnTo>
                  <a:lnTo>
                    <a:pt x="72" y="343"/>
                  </a:lnTo>
                  <a:lnTo>
                    <a:pt x="76" y="343"/>
                  </a:lnTo>
                  <a:lnTo>
                    <a:pt x="82" y="337"/>
                  </a:lnTo>
                  <a:lnTo>
                    <a:pt x="86" y="343"/>
                  </a:lnTo>
                  <a:lnTo>
                    <a:pt x="90" y="349"/>
                  </a:lnTo>
                  <a:lnTo>
                    <a:pt x="90" y="351"/>
                  </a:lnTo>
                  <a:lnTo>
                    <a:pt x="86" y="354"/>
                  </a:lnTo>
                  <a:lnTo>
                    <a:pt x="82" y="364"/>
                  </a:lnTo>
                  <a:lnTo>
                    <a:pt x="76" y="362"/>
                  </a:lnTo>
                  <a:lnTo>
                    <a:pt x="74" y="360"/>
                  </a:lnTo>
                  <a:lnTo>
                    <a:pt x="67" y="360"/>
                  </a:lnTo>
                  <a:lnTo>
                    <a:pt x="51" y="368"/>
                  </a:lnTo>
                  <a:lnTo>
                    <a:pt x="63" y="373"/>
                  </a:lnTo>
                  <a:lnTo>
                    <a:pt x="65" y="375"/>
                  </a:lnTo>
                  <a:lnTo>
                    <a:pt x="67" y="383"/>
                  </a:lnTo>
                  <a:lnTo>
                    <a:pt x="67" y="389"/>
                  </a:lnTo>
                  <a:lnTo>
                    <a:pt x="69" y="402"/>
                  </a:lnTo>
                  <a:lnTo>
                    <a:pt x="71" y="413"/>
                  </a:lnTo>
                  <a:lnTo>
                    <a:pt x="53" y="404"/>
                  </a:lnTo>
                  <a:lnTo>
                    <a:pt x="40" y="400"/>
                  </a:lnTo>
                  <a:lnTo>
                    <a:pt x="32" y="398"/>
                  </a:lnTo>
                  <a:lnTo>
                    <a:pt x="31" y="394"/>
                  </a:lnTo>
                  <a:lnTo>
                    <a:pt x="31" y="364"/>
                  </a:lnTo>
                  <a:lnTo>
                    <a:pt x="15" y="362"/>
                  </a:lnTo>
                  <a:lnTo>
                    <a:pt x="25" y="337"/>
                  </a:lnTo>
                  <a:lnTo>
                    <a:pt x="8" y="318"/>
                  </a:lnTo>
                  <a:lnTo>
                    <a:pt x="25" y="299"/>
                  </a:lnTo>
                  <a:lnTo>
                    <a:pt x="46" y="312"/>
                  </a:lnTo>
                  <a:lnTo>
                    <a:pt x="50" y="297"/>
                  </a:lnTo>
                  <a:lnTo>
                    <a:pt x="34" y="280"/>
                  </a:lnTo>
                  <a:lnTo>
                    <a:pt x="38" y="278"/>
                  </a:lnTo>
                  <a:lnTo>
                    <a:pt x="44" y="253"/>
                  </a:lnTo>
                  <a:lnTo>
                    <a:pt x="38" y="248"/>
                  </a:lnTo>
                  <a:lnTo>
                    <a:pt x="27" y="223"/>
                  </a:lnTo>
                  <a:lnTo>
                    <a:pt x="6" y="194"/>
                  </a:lnTo>
                  <a:lnTo>
                    <a:pt x="0" y="173"/>
                  </a:lnTo>
                  <a:lnTo>
                    <a:pt x="8" y="152"/>
                  </a:lnTo>
                  <a:lnTo>
                    <a:pt x="13" y="131"/>
                  </a:lnTo>
                  <a:lnTo>
                    <a:pt x="13" y="114"/>
                  </a:lnTo>
                  <a:lnTo>
                    <a:pt x="23" y="97"/>
                  </a:lnTo>
                  <a:lnTo>
                    <a:pt x="23" y="86"/>
                  </a:lnTo>
                  <a:lnTo>
                    <a:pt x="10" y="78"/>
                  </a:lnTo>
                  <a:lnTo>
                    <a:pt x="23" y="57"/>
                  </a:lnTo>
                  <a:lnTo>
                    <a:pt x="19" y="55"/>
                  </a:lnTo>
                  <a:lnTo>
                    <a:pt x="15" y="44"/>
                  </a:lnTo>
                  <a:lnTo>
                    <a:pt x="23" y="42"/>
                  </a:lnTo>
                  <a:lnTo>
                    <a:pt x="34" y="30"/>
                  </a:lnTo>
                  <a:lnTo>
                    <a:pt x="50" y="34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6" y="19"/>
                  </a:lnTo>
                  <a:lnTo>
                    <a:pt x="82" y="27"/>
                  </a:lnTo>
                  <a:lnTo>
                    <a:pt x="93" y="23"/>
                  </a:lnTo>
                  <a:lnTo>
                    <a:pt x="114" y="0"/>
                  </a:lnTo>
                  <a:lnTo>
                    <a:pt x="139" y="29"/>
                  </a:lnTo>
                  <a:lnTo>
                    <a:pt x="162" y="38"/>
                  </a:lnTo>
                  <a:lnTo>
                    <a:pt x="168" y="57"/>
                  </a:lnTo>
                  <a:lnTo>
                    <a:pt x="156" y="105"/>
                  </a:lnTo>
                  <a:lnTo>
                    <a:pt x="160" y="110"/>
                  </a:lnTo>
                  <a:lnTo>
                    <a:pt x="175" y="133"/>
                  </a:lnTo>
                  <a:lnTo>
                    <a:pt x="168" y="149"/>
                  </a:lnTo>
                  <a:lnTo>
                    <a:pt x="183" y="181"/>
                  </a:lnTo>
                  <a:lnTo>
                    <a:pt x="187" y="183"/>
                  </a:lnTo>
                  <a:lnTo>
                    <a:pt x="198" y="177"/>
                  </a:lnTo>
                  <a:lnTo>
                    <a:pt x="208" y="173"/>
                  </a:lnTo>
                  <a:lnTo>
                    <a:pt x="234" y="179"/>
                  </a:lnTo>
                  <a:lnTo>
                    <a:pt x="236" y="183"/>
                  </a:lnTo>
                  <a:lnTo>
                    <a:pt x="246" y="191"/>
                  </a:lnTo>
                  <a:lnTo>
                    <a:pt x="263" y="202"/>
                  </a:lnTo>
                  <a:lnTo>
                    <a:pt x="257" y="210"/>
                  </a:lnTo>
                  <a:lnTo>
                    <a:pt x="248" y="215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34" name="Freeform 276"/>
            <p:cNvSpPr>
              <a:spLocks/>
            </p:cNvSpPr>
            <p:nvPr/>
          </p:nvSpPr>
          <p:spPr bwMode="auto">
            <a:xfrm>
              <a:off x="1768" y="2747"/>
              <a:ext cx="145" cy="106"/>
            </a:xfrm>
            <a:custGeom>
              <a:avLst/>
              <a:gdLst>
                <a:gd name="T0" fmla="*/ 1 w 258"/>
                <a:gd name="T1" fmla="*/ 1 h 187"/>
                <a:gd name="T2" fmla="*/ 1 w 258"/>
                <a:gd name="T3" fmla="*/ 1 h 187"/>
                <a:gd name="T4" fmla="*/ 1 w 258"/>
                <a:gd name="T5" fmla="*/ 1 h 187"/>
                <a:gd name="T6" fmla="*/ 1 w 258"/>
                <a:gd name="T7" fmla="*/ 1 h 187"/>
                <a:gd name="T8" fmla="*/ 1 w 258"/>
                <a:gd name="T9" fmla="*/ 1 h 187"/>
                <a:gd name="T10" fmla="*/ 1 w 258"/>
                <a:gd name="T11" fmla="*/ 1 h 187"/>
                <a:gd name="T12" fmla="*/ 1 w 258"/>
                <a:gd name="T13" fmla="*/ 1 h 187"/>
                <a:gd name="T14" fmla="*/ 1 w 258"/>
                <a:gd name="T15" fmla="*/ 1 h 187"/>
                <a:gd name="T16" fmla="*/ 1 w 258"/>
                <a:gd name="T17" fmla="*/ 1 h 187"/>
                <a:gd name="T18" fmla="*/ 1 w 258"/>
                <a:gd name="T19" fmla="*/ 1 h 187"/>
                <a:gd name="T20" fmla="*/ 1 w 258"/>
                <a:gd name="T21" fmla="*/ 1 h 187"/>
                <a:gd name="T22" fmla="*/ 1 w 258"/>
                <a:gd name="T23" fmla="*/ 1 h 187"/>
                <a:gd name="T24" fmla="*/ 1 w 258"/>
                <a:gd name="T25" fmla="*/ 1 h 187"/>
                <a:gd name="T26" fmla="*/ 1 w 258"/>
                <a:gd name="T27" fmla="*/ 1 h 187"/>
                <a:gd name="T28" fmla="*/ 1 w 258"/>
                <a:gd name="T29" fmla="*/ 1 h 187"/>
                <a:gd name="T30" fmla="*/ 1 w 258"/>
                <a:gd name="T31" fmla="*/ 1 h 187"/>
                <a:gd name="T32" fmla="*/ 1 w 258"/>
                <a:gd name="T33" fmla="*/ 1 h 187"/>
                <a:gd name="T34" fmla="*/ 1 w 258"/>
                <a:gd name="T35" fmla="*/ 1 h 187"/>
                <a:gd name="T36" fmla="*/ 1 w 258"/>
                <a:gd name="T37" fmla="*/ 1 h 187"/>
                <a:gd name="T38" fmla="*/ 1 w 258"/>
                <a:gd name="T39" fmla="*/ 1 h 187"/>
                <a:gd name="T40" fmla="*/ 1 w 258"/>
                <a:gd name="T41" fmla="*/ 1 h 187"/>
                <a:gd name="T42" fmla="*/ 1 w 258"/>
                <a:gd name="T43" fmla="*/ 1 h 187"/>
                <a:gd name="T44" fmla="*/ 1 w 258"/>
                <a:gd name="T45" fmla="*/ 1 h 187"/>
                <a:gd name="T46" fmla="*/ 1 w 258"/>
                <a:gd name="T47" fmla="*/ 1 h 187"/>
                <a:gd name="T48" fmla="*/ 1 w 258"/>
                <a:gd name="T49" fmla="*/ 1 h 187"/>
                <a:gd name="T50" fmla="*/ 1 w 258"/>
                <a:gd name="T51" fmla="*/ 1 h 187"/>
                <a:gd name="T52" fmla="*/ 1 w 258"/>
                <a:gd name="T53" fmla="*/ 1 h 187"/>
                <a:gd name="T54" fmla="*/ 1 w 258"/>
                <a:gd name="T55" fmla="*/ 1 h 187"/>
                <a:gd name="T56" fmla="*/ 1 w 258"/>
                <a:gd name="T57" fmla="*/ 1 h 187"/>
                <a:gd name="T58" fmla="*/ 1 w 258"/>
                <a:gd name="T59" fmla="*/ 1 h 187"/>
                <a:gd name="T60" fmla="*/ 1 w 258"/>
                <a:gd name="T61" fmla="*/ 1 h 187"/>
                <a:gd name="T62" fmla="*/ 1 w 258"/>
                <a:gd name="T63" fmla="*/ 1 h 187"/>
                <a:gd name="T64" fmla="*/ 1 w 258"/>
                <a:gd name="T65" fmla="*/ 1 h 187"/>
                <a:gd name="T66" fmla="*/ 1 w 258"/>
                <a:gd name="T67" fmla="*/ 1 h 187"/>
                <a:gd name="T68" fmla="*/ 0 w 258"/>
                <a:gd name="T69" fmla="*/ 1 h 187"/>
                <a:gd name="T70" fmla="*/ 1 w 258"/>
                <a:gd name="T71" fmla="*/ 1 h 187"/>
                <a:gd name="T72" fmla="*/ 1 w 258"/>
                <a:gd name="T73" fmla="*/ 1 h 187"/>
                <a:gd name="T74" fmla="*/ 1 w 258"/>
                <a:gd name="T75" fmla="*/ 1 h 187"/>
                <a:gd name="T76" fmla="*/ 1 w 258"/>
                <a:gd name="T77" fmla="*/ 1 h 187"/>
                <a:gd name="T78" fmla="*/ 1 w 258"/>
                <a:gd name="T79" fmla="*/ 1 h 187"/>
                <a:gd name="T80" fmla="*/ 1 w 258"/>
                <a:gd name="T81" fmla="*/ 1 h 187"/>
                <a:gd name="T82" fmla="*/ 1 w 258"/>
                <a:gd name="T83" fmla="*/ 1 h 187"/>
                <a:gd name="T84" fmla="*/ 1 w 258"/>
                <a:gd name="T85" fmla="*/ 1 h 187"/>
                <a:gd name="T86" fmla="*/ 1 w 258"/>
                <a:gd name="T87" fmla="*/ 1 h 187"/>
                <a:gd name="T88" fmla="*/ 1 w 258"/>
                <a:gd name="T89" fmla="*/ 1 h 187"/>
                <a:gd name="T90" fmla="*/ 1 w 258"/>
                <a:gd name="T91" fmla="*/ 1 h 187"/>
                <a:gd name="T92" fmla="*/ 1 w 258"/>
                <a:gd name="T93" fmla="*/ 1 h 187"/>
                <a:gd name="T94" fmla="*/ 1 w 258"/>
                <a:gd name="T95" fmla="*/ 1 h 187"/>
                <a:gd name="T96" fmla="*/ 1 w 258"/>
                <a:gd name="T97" fmla="*/ 1 h 187"/>
                <a:gd name="T98" fmla="*/ 1 w 258"/>
                <a:gd name="T99" fmla="*/ 1 h 187"/>
                <a:gd name="T100" fmla="*/ 1 w 258"/>
                <a:gd name="T101" fmla="*/ 0 h 187"/>
                <a:gd name="T102" fmla="*/ 1 w 258"/>
                <a:gd name="T103" fmla="*/ 1 h 187"/>
                <a:gd name="T104" fmla="*/ 1 w 258"/>
                <a:gd name="T105" fmla="*/ 1 h 187"/>
                <a:gd name="T106" fmla="*/ 1 w 258"/>
                <a:gd name="T107" fmla="*/ 1 h 187"/>
                <a:gd name="T108" fmla="*/ 1 w 258"/>
                <a:gd name="T109" fmla="*/ 1 h 1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8"/>
                <a:gd name="T166" fmla="*/ 0 h 187"/>
                <a:gd name="T167" fmla="*/ 258 w 258"/>
                <a:gd name="T168" fmla="*/ 187 h 1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8" h="187">
                  <a:moveTo>
                    <a:pt x="242" y="95"/>
                  </a:moveTo>
                  <a:lnTo>
                    <a:pt x="233" y="107"/>
                  </a:lnTo>
                  <a:lnTo>
                    <a:pt x="220" y="116"/>
                  </a:lnTo>
                  <a:lnTo>
                    <a:pt x="216" y="116"/>
                  </a:lnTo>
                  <a:lnTo>
                    <a:pt x="216" y="114"/>
                  </a:lnTo>
                  <a:lnTo>
                    <a:pt x="204" y="116"/>
                  </a:lnTo>
                  <a:lnTo>
                    <a:pt x="199" y="118"/>
                  </a:lnTo>
                  <a:lnTo>
                    <a:pt x="200" y="122"/>
                  </a:lnTo>
                  <a:lnTo>
                    <a:pt x="199" y="124"/>
                  </a:lnTo>
                  <a:lnTo>
                    <a:pt x="202" y="126"/>
                  </a:lnTo>
                  <a:lnTo>
                    <a:pt x="202" y="128"/>
                  </a:lnTo>
                  <a:lnTo>
                    <a:pt x="200" y="131"/>
                  </a:lnTo>
                  <a:lnTo>
                    <a:pt x="204" y="135"/>
                  </a:lnTo>
                  <a:lnTo>
                    <a:pt x="204" y="137"/>
                  </a:lnTo>
                  <a:lnTo>
                    <a:pt x="210" y="141"/>
                  </a:lnTo>
                  <a:lnTo>
                    <a:pt x="218" y="137"/>
                  </a:lnTo>
                  <a:lnTo>
                    <a:pt x="231" y="143"/>
                  </a:lnTo>
                  <a:lnTo>
                    <a:pt x="227" y="154"/>
                  </a:lnTo>
                  <a:lnTo>
                    <a:pt x="221" y="164"/>
                  </a:lnTo>
                  <a:lnTo>
                    <a:pt x="216" y="162"/>
                  </a:lnTo>
                  <a:lnTo>
                    <a:pt x="216" y="168"/>
                  </a:lnTo>
                  <a:lnTo>
                    <a:pt x="212" y="168"/>
                  </a:lnTo>
                  <a:lnTo>
                    <a:pt x="204" y="173"/>
                  </a:lnTo>
                  <a:lnTo>
                    <a:pt x="202" y="173"/>
                  </a:lnTo>
                  <a:lnTo>
                    <a:pt x="189" y="170"/>
                  </a:lnTo>
                  <a:lnTo>
                    <a:pt x="187" y="170"/>
                  </a:lnTo>
                  <a:lnTo>
                    <a:pt x="181" y="175"/>
                  </a:lnTo>
                  <a:lnTo>
                    <a:pt x="185" y="181"/>
                  </a:lnTo>
                  <a:lnTo>
                    <a:pt x="172" y="187"/>
                  </a:lnTo>
                  <a:lnTo>
                    <a:pt x="170" y="185"/>
                  </a:lnTo>
                  <a:lnTo>
                    <a:pt x="172" y="177"/>
                  </a:lnTo>
                  <a:lnTo>
                    <a:pt x="168" y="177"/>
                  </a:lnTo>
                  <a:lnTo>
                    <a:pt x="162" y="173"/>
                  </a:lnTo>
                  <a:lnTo>
                    <a:pt x="160" y="173"/>
                  </a:lnTo>
                  <a:lnTo>
                    <a:pt x="157" y="171"/>
                  </a:lnTo>
                  <a:lnTo>
                    <a:pt x="151" y="170"/>
                  </a:lnTo>
                  <a:lnTo>
                    <a:pt x="143" y="175"/>
                  </a:lnTo>
                  <a:lnTo>
                    <a:pt x="140" y="179"/>
                  </a:lnTo>
                  <a:lnTo>
                    <a:pt x="141" y="183"/>
                  </a:lnTo>
                  <a:lnTo>
                    <a:pt x="126" y="181"/>
                  </a:lnTo>
                  <a:lnTo>
                    <a:pt x="107" y="175"/>
                  </a:lnTo>
                  <a:lnTo>
                    <a:pt x="98" y="171"/>
                  </a:lnTo>
                  <a:lnTo>
                    <a:pt x="101" y="164"/>
                  </a:lnTo>
                  <a:lnTo>
                    <a:pt x="103" y="147"/>
                  </a:lnTo>
                  <a:lnTo>
                    <a:pt x="92" y="143"/>
                  </a:lnTo>
                  <a:lnTo>
                    <a:pt x="86" y="118"/>
                  </a:lnTo>
                  <a:lnTo>
                    <a:pt x="82" y="107"/>
                  </a:lnTo>
                  <a:lnTo>
                    <a:pt x="82" y="103"/>
                  </a:lnTo>
                  <a:lnTo>
                    <a:pt x="75" y="109"/>
                  </a:lnTo>
                  <a:lnTo>
                    <a:pt x="65" y="112"/>
                  </a:lnTo>
                  <a:lnTo>
                    <a:pt x="60" y="103"/>
                  </a:lnTo>
                  <a:lnTo>
                    <a:pt x="56" y="101"/>
                  </a:lnTo>
                  <a:lnTo>
                    <a:pt x="54" y="101"/>
                  </a:lnTo>
                  <a:lnTo>
                    <a:pt x="46" y="101"/>
                  </a:lnTo>
                  <a:lnTo>
                    <a:pt x="40" y="107"/>
                  </a:lnTo>
                  <a:lnTo>
                    <a:pt x="39" y="109"/>
                  </a:lnTo>
                  <a:lnTo>
                    <a:pt x="33" y="109"/>
                  </a:lnTo>
                  <a:lnTo>
                    <a:pt x="31" y="109"/>
                  </a:lnTo>
                  <a:lnTo>
                    <a:pt x="10" y="109"/>
                  </a:lnTo>
                  <a:lnTo>
                    <a:pt x="23" y="93"/>
                  </a:lnTo>
                  <a:lnTo>
                    <a:pt x="16" y="82"/>
                  </a:lnTo>
                  <a:lnTo>
                    <a:pt x="23" y="82"/>
                  </a:lnTo>
                  <a:lnTo>
                    <a:pt x="29" y="80"/>
                  </a:lnTo>
                  <a:lnTo>
                    <a:pt x="31" y="76"/>
                  </a:lnTo>
                  <a:lnTo>
                    <a:pt x="25" y="69"/>
                  </a:lnTo>
                  <a:lnTo>
                    <a:pt x="14" y="65"/>
                  </a:lnTo>
                  <a:lnTo>
                    <a:pt x="12" y="65"/>
                  </a:lnTo>
                  <a:lnTo>
                    <a:pt x="8" y="57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18" y="42"/>
                  </a:lnTo>
                  <a:lnTo>
                    <a:pt x="29" y="42"/>
                  </a:lnTo>
                  <a:lnTo>
                    <a:pt x="39" y="49"/>
                  </a:lnTo>
                  <a:lnTo>
                    <a:pt x="46" y="51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32"/>
                  </a:lnTo>
                  <a:lnTo>
                    <a:pt x="75" y="25"/>
                  </a:lnTo>
                  <a:lnTo>
                    <a:pt x="77" y="32"/>
                  </a:lnTo>
                  <a:lnTo>
                    <a:pt x="80" y="34"/>
                  </a:lnTo>
                  <a:lnTo>
                    <a:pt x="103" y="38"/>
                  </a:lnTo>
                  <a:lnTo>
                    <a:pt x="105" y="36"/>
                  </a:lnTo>
                  <a:lnTo>
                    <a:pt x="107" y="32"/>
                  </a:lnTo>
                  <a:lnTo>
                    <a:pt x="111" y="29"/>
                  </a:lnTo>
                  <a:lnTo>
                    <a:pt x="115" y="4"/>
                  </a:lnTo>
                  <a:lnTo>
                    <a:pt x="128" y="4"/>
                  </a:lnTo>
                  <a:lnTo>
                    <a:pt x="132" y="29"/>
                  </a:lnTo>
                  <a:lnTo>
                    <a:pt x="136" y="29"/>
                  </a:lnTo>
                  <a:lnTo>
                    <a:pt x="138" y="27"/>
                  </a:lnTo>
                  <a:lnTo>
                    <a:pt x="147" y="21"/>
                  </a:lnTo>
                  <a:lnTo>
                    <a:pt x="176" y="34"/>
                  </a:lnTo>
                  <a:lnTo>
                    <a:pt x="178" y="36"/>
                  </a:lnTo>
                  <a:lnTo>
                    <a:pt x="180" y="36"/>
                  </a:lnTo>
                  <a:lnTo>
                    <a:pt x="180" y="34"/>
                  </a:lnTo>
                  <a:lnTo>
                    <a:pt x="181" y="34"/>
                  </a:lnTo>
                  <a:lnTo>
                    <a:pt x="185" y="32"/>
                  </a:lnTo>
                  <a:lnTo>
                    <a:pt x="193" y="25"/>
                  </a:lnTo>
                  <a:lnTo>
                    <a:pt x="193" y="17"/>
                  </a:lnTo>
                  <a:lnTo>
                    <a:pt x="195" y="8"/>
                  </a:lnTo>
                  <a:lnTo>
                    <a:pt x="202" y="6"/>
                  </a:lnTo>
                  <a:lnTo>
                    <a:pt x="202" y="4"/>
                  </a:lnTo>
                  <a:lnTo>
                    <a:pt x="214" y="0"/>
                  </a:lnTo>
                  <a:lnTo>
                    <a:pt x="220" y="4"/>
                  </a:lnTo>
                  <a:lnTo>
                    <a:pt x="227" y="38"/>
                  </a:lnTo>
                  <a:lnTo>
                    <a:pt x="229" y="40"/>
                  </a:lnTo>
                  <a:lnTo>
                    <a:pt x="229" y="42"/>
                  </a:lnTo>
                  <a:lnTo>
                    <a:pt x="250" y="67"/>
                  </a:lnTo>
                  <a:lnTo>
                    <a:pt x="252" y="70"/>
                  </a:lnTo>
                  <a:lnTo>
                    <a:pt x="258" y="78"/>
                  </a:lnTo>
                  <a:lnTo>
                    <a:pt x="242" y="95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35" name="Freeform 277"/>
            <p:cNvSpPr>
              <a:spLocks/>
            </p:cNvSpPr>
            <p:nvPr/>
          </p:nvSpPr>
          <p:spPr bwMode="auto">
            <a:xfrm>
              <a:off x="2050" y="3197"/>
              <a:ext cx="116" cy="217"/>
            </a:xfrm>
            <a:custGeom>
              <a:avLst/>
              <a:gdLst>
                <a:gd name="T0" fmla="*/ 1 w 206"/>
                <a:gd name="T1" fmla="*/ 2 h 381"/>
                <a:gd name="T2" fmla="*/ 1 w 206"/>
                <a:gd name="T3" fmla="*/ 2 h 381"/>
                <a:gd name="T4" fmla="*/ 1 w 206"/>
                <a:gd name="T5" fmla="*/ 2 h 381"/>
                <a:gd name="T6" fmla="*/ 1 w 206"/>
                <a:gd name="T7" fmla="*/ 2 h 381"/>
                <a:gd name="T8" fmla="*/ 1 w 206"/>
                <a:gd name="T9" fmla="*/ 2 h 381"/>
                <a:gd name="T10" fmla="*/ 1 w 206"/>
                <a:gd name="T11" fmla="*/ 2 h 381"/>
                <a:gd name="T12" fmla="*/ 1 w 206"/>
                <a:gd name="T13" fmla="*/ 2 h 381"/>
                <a:gd name="T14" fmla="*/ 1 w 206"/>
                <a:gd name="T15" fmla="*/ 2 h 381"/>
                <a:gd name="T16" fmla="*/ 1 w 206"/>
                <a:gd name="T17" fmla="*/ 2 h 381"/>
                <a:gd name="T18" fmla="*/ 1 w 206"/>
                <a:gd name="T19" fmla="*/ 2 h 381"/>
                <a:gd name="T20" fmla="*/ 1 w 206"/>
                <a:gd name="T21" fmla="*/ 2 h 381"/>
                <a:gd name="T22" fmla="*/ 1 w 206"/>
                <a:gd name="T23" fmla="*/ 2 h 381"/>
                <a:gd name="T24" fmla="*/ 1 w 206"/>
                <a:gd name="T25" fmla="*/ 2 h 381"/>
                <a:gd name="T26" fmla="*/ 1 w 206"/>
                <a:gd name="T27" fmla="*/ 2 h 381"/>
                <a:gd name="T28" fmla="*/ 1 w 206"/>
                <a:gd name="T29" fmla="*/ 2 h 381"/>
                <a:gd name="T30" fmla="*/ 1 w 206"/>
                <a:gd name="T31" fmla="*/ 2 h 381"/>
                <a:gd name="T32" fmla="*/ 1 w 206"/>
                <a:gd name="T33" fmla="*/ 2 h 381"/>
                <a:gd name="T34" fmla="*/ 1 w 206"/>
                <a:gd name="T35" fmla="*/ 2 h 381"/>
                <a:gd name="T36" fmla="*/ 1 w 206"/>
                <a:gd name="T37" fmla="*/ 2 h 381"/>
                <a:gd name="T38" fmla="*/ 1 w 206"/>
                <a:gd name="T39" fmla="*/ 2 h 381"/>
                <a:gd name="T40" fmla="*/ 1 w 206"/>
                <a:gd name="T41" fmla="*/ 1 h 381"/>
                <a:gd name="T42" fmla="*/ 1 w 206"/>
                <a:gd name="T43" fmla="*/ 1 h 381"/>
                <a:gd name="T44" fmla="*/ 1 w 206"/>
                <a:gd name="T45" fmla="*/ 1 h 381"/>
                <a:gd name="T46" fmla="*/ 1 w 206"/>
                <a:gd name="T47" fmla="*/ 1 h 381"/>
                <a:gd name="T48" fmla="*/ 1 w 206"/>
                <a:gd name="T49" fmla="*/ 1 h 381"/>
                <a:gd name="T50" fmla="*/ 1 w 206"/>
                <a:gd name="T51" fmla="*/ 0 h 381"/>
                <a:gd name="T52" fmla="*/ 1 w 206"/>
                <a:gd name="T53" fmla="*/ 1 h 381"/>
                <a:gd name="T54" fmla="*/ 1 w 206"/>
                <a:gd name="T55" fmla="*/ 1 h 381"/>
                <a:gd name="T56" fmla="*/ 1 w 206"/>
                <a:gd name="T57" fmla="*/ 1 h 381"/>
                <a:gd name="T58" fmla="*/ 1 w 206"/>
                <a:gd name="T59" fmla="*/ 1 h 381"/>
                <a:gd name="T60" fmla="*/ 1 w 206"/>
                <a:gd name="T61" fmla="*/ 1 h 381"/>
                <a:gd name="T62" fmla="*/ 1 w 206"/>
                <a:gd name="T63" fmla="*/ 1 h 381"/>
                <a:gd name="T64" fmla="*/ 1 w 206"/>
                <a:gd name="T65" fmla="*/ 1 h 381"/>
                <a:gd name="T66" fmla="*/ 1 w 206"/>
                <a:gd name="T67" fmla="*/ 1 h 381"/>
                <a:gd name="T68" fmla="*/ 1 w 206"/>
                <a:gd name="T69" fmla="*/ 1 h 381"/>
                <a:gd name="T70" fmla="*/ 1 w 206"/>
                <a:gd name="T71" fmla="*/ 1 h 381"/>
                <a:gd name="T72" fmla="*/ 1 w 206"/>
                <a:gd name="T73" fmla="*/ 1 h 381"/>
                <a:gd name="T74" fmla="*/ 1 w 206"/>
                <a:gd name="T75" fmla="*/ 2 h 381"/>
                <a:gd name="T76" fmla="*/ 1 w 206"/>
                <a:gd name="T77" fmla="*/ 2 h 381"/>
                <a:gd name="T78" fmla="*/ 1 w 206"/>
                <a:gd name="T79" fmla="*/ 2 h 381"/>
                <a:gd name="T80" fmla="*/ 1 w 206"/>
                <a:gd name="T81" fmla="*/ 2 h 381"/>
                <a:gd name="T82" fmla="*/ 1 w 206"/>
                <a:gd name="T83" fmla="*/ 2 h 381"/>
                <a:gd name="T84" fmla="*/ 1 w 206"/>
                <a:gd name="T85" fmla="*/ 2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6"/>
                <a:gd name="T130" fmla="*/ 0 h 381"/>
                <a:gd name="T131" fmla="*/ 206 w 206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6" h="381">
                  <a:moveTo>
                    <a:pt x="191" y="329"/>
                  </a:moveTo>
                  <a:lnTo>
                    <a:pt x="193" y="339"/>
                  </a:lnTo>
                  <a:lnTo>
                    <a:pt x="191" y="343"/>
                  </a:lnTo>
                  <a:lnTo>
                    <a:pt x="189" y="348"/>
                  </a:lnTo>
                  <a:lnTo>
                    <a:pt x="189" y="352"/>
                  </a:lnTo>
                  <a:lnTo>
                    <a:pt x="189" y="360"/>
                  </a:lnTo>
                  <a:lnTo>
                    <a:pt x="191" y="373"/>
                  </a:lnTo>
                  <a:lnTo>
                    <a:pt x="181" y="371"/>
                  </a:lnTo>
                  <a:lnTo>
                    <a:pt x="176" y="366"/>
                  </a:lnTo>
                  <a:lnTo>
                    <a:pt x="176" y="364"/>
                  </a:lnTo>
                  <a:lnTo>
                    <a:pt x="176" y="341"/>
                  </a:lnTo>
                  <a:lnTo>
                    <a:pt x="164" y="333"/>
                  </a:lnTo>
                  <a:lnTo>
                    <a:pt x="162" y="335"/>
                  </a:lnTo>
                  <a:lnTo>
                    <a:pt x="155" y="324"/>
                  </a:lnTo>
                  <a:lnTo>
                    <a:pt x="149" y="329"/>
                  </a:lnTo>
                  <a:lnTo>
                    <a:pt x="141" y="352"/>
                  </a:lnTo>
                  <a:lnTo>
                    <a:pt x="140" y="354"/>
                  </a:lnTo>
                  <a:lnTo>
                    <a:pt x="143" y="356"/>
                  </a:lnTo>
                  <a:lnTo>
                    <a:pt x="147" y="356"/>
                  </a:lnTo>
                  <a:lnTo>
                    <a:pt x="151" y="356"/>
                  </a:lnTo>
                  <a:lnTo>
                    <a:pt x="159" y="356"/>
                  </a:lnTo>
                  <a:lnTo>
                    <a:pt x="159" y="364"/>
                  </a:lnTo>
                  <a:lnTo>
                    <a:pt x="164" y="366"/>
                  </a:lnTo>
                  <a:lnTo>
                    <a:pt x="160" y="369"/>
                  </a:lnTo>
                  <a:lnTo>
                    <a:pt x="159" y="369"/>
                  </a:lnTo>
                  <a:lnTo>
                    <a:pt x="149" y="368"/>
                  </a:lnTo>
                  <a:lnTo>
                    <a:pt x="143" y="369"/>
                  </a:lnTo>
                  <a:lnTo>
                    <a:pt x="140" y="364"/>
                  </a:lnTo>
                  <a:lnTo>
                    <a:pt x="140" y="360"/>
                  </a:lnTo>
                  <a:lnTo>
                    <a:pt x="138" y="360"/>
                  </a:lnTo>
                  <a:lnTo>
                    <a:pt x="138" y="358"/>
                  </a:lnTo>
                  <a:lnTo>
                    <a:pt x="132" y="352"/>
                  </a:lnTo>
                  <a:lnTo>
                    <a:pt x="134" y="335"/>
                  </a:lnTo>
                  <a:lnTo>
                    <a:pt x="130" y="331"/>
                  </a:lnTo>
                  <a:lnTo>
                    <a:pt x="126" y="335"/>
                  </a:lnTo>
                  <a:lnTo>
                    <a:pt x="119" y="329"/>
                  </a:lnTo>
                  <a:lnTo>
                    <a:pt x="115" y="331"/>
                  </a:lnTo>
                  <a:lnTo>
                    <a:pt x="103" y="339"/>
                  </a:lnTo>
                  <a:lnTo>
                    <a:pt x="100" y="347"/>
                  </a:lnTo>
                  <a:lnTo>
                    <a:pt x="94" y="343"/>
                  </a:lnTo>
                  <a:lnTo>
                    <a:pt x="84" y="347"/>
                  </a:lnTo>
                  <a:lnTo>
                    <a:pt x="82" y="347"/>
                  </a:lnTo>
                  <a:lnTo>
                    <a:pt x="67" y="371"/>
                  </a:lnTo>
                  <a:lnTo>
                    <a:pt x="65" y="381"/>
                  </a:lnTo>
                  <a:lnTo>
                    <a:pt x="58" y="379"/>
                  </a:lnTo>
                  <a:lnTo>
                    <a:pt x="58" y="375"/>
                  </a:lnTo>
                  <a:lnTo>
                    <a:pt x="44" y="360"/>
                  </a:lnTo>
                  <a:lnTo>
                    <a:pt x="29" y="347"/>
                  </a:lnTo>
                  <a:lnTo>
                    <a:pt x="20" y="339"/>
                  </a:lnTo>
                  <a:lnTo>
                    <a:pt x="21" y="318"/>
                  </a:lnTo>
                  <a:lnTo>
                    <a:pt x="23" y="308"/>
                  </a:lnTo>
                  <a:lnTo>
                    <a:pt x="50" y="299"/>
                  </a:lnTo>
                  <a:lnTo>
                    <a:pt x="58" y="282"/>
                  </a:lnTo>
                  <a:lnTo>
                    <a:pt x="58" y="280"/>
                  </a:lnTo>
                  <a:lnTo>
                    <a:pt x="71" y="270"/>
                  </a:lnTo>
                  <a:lnTo>
                    <a:pt x="63" y="246"/>
                  </a:lnTo>
                  <a:lnTo>
                    <a:pt x="54" y="236"/>
                  </a:lnTo>
                  <a:lnTo>
                    <a:pt x="42" y="232"/>
                  </a:lnTo>
                  <a:lnTo>
                    <a:pt x="35" y="234"/>
                  </a:lnTo>
                  <a:lnTo>
                    <a:pt x="16" y="238"/>
                  </a:lnTo>
                  <a:lnTo>
                    <a:pt x="0" y="198"/>
                  </a:lnTo>
                  <a:lnTo>
                    <a:pt x="4" y="192"/>
                  </a:lnTo>
                  <a:lnTo>
                    <a:pt x="20" y="177"/>
                  </a:lnTo>
                  <a:lnTo>
                    <a:pt x="31" y="154"/>
                  </a:lnTo>
                  <a:lnTo>
                    <a:pt x="31" y="146"/>
                  </a:lnTo>
                  <a:lnTo>
                    <a:pt x="21" y="139"/>
                  </a:lnTo>
                  <a:lnTo>
                    <a:pt x="4" y="120"/>
                  </a:lnTo>
                  <a:lnTo>
                    <a:pt x="10" y="101"/>
                  </a:lnTo>
                  <a:lnTo>
                    <a:pt x="21" y="65"/>
                  </a:lnTo>
                  <a:lnTo>
                    <a:pt x="44" y="65"/>
                  </a:lnTo>
                  <a:lnTo>
                    <a:pt x="54" y="70"/>
                  </a:lnTo>
                  <a:lnTo>
                    <a:pt x="71" y="65"/>
                  </a:lnTo>
                  <a:lnTo>
                    <a:pt x="73" y="44"/>
                  </a:lnTo>
                  <a:lnTo>
                    <a:pt x="90" y="28"/>
                  </a:lnTo>
                  <a:lnTo>
                    <a:pt x="101" y="19"/>
                  </a:lnTo>
                  <a:lnTo>
                    <a:pt x="109" y="17"/>
                  </a:lnTo>
                  <a:lnTo>
                    <a:pt x="119" y="7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47" y="11"/>
                  </a:lnTo>
                  <a:lnTo>
                    <a:pt x="136" y="19"/>
                  </a:lnTo>
                  <a:lnTo>
                    <a:pt x="138" y="32"/>
                  </a:lnTo>
                  <a:lnTo>
                    <a:pt x="160" y="49"/>
                  </a:lnTo>
                  <a:lnTo>
                    <a:pt x="160" y="51"/>
                  </a:lnTo>
                  <a:lnTo>
                    <a:pt x="145" y="65"/>
                  </a:lnTo>
                  <a:lnTo>
                    <a:pt x="143" y="70"/>
                  </a:lnTo>
                  <a:lnTo>
                    <a:pt x="132" y="82"/>
                  </a:lnTo>
                  <a:lnTo>
                    <a:pt x="132" y="87"/>
                  </a:lnTo>
                  <a:lnTo>
                    <a:pt x="130" y="89"/>
                  </a:lnTo>
                  <a:lnTo>
                    <a:pt x="134" y="93"/>
                  </a:lnTo>
                  <a:lnTo>
                    <a:pt x="134" y="97"/>
                  </a:lnTo>
                  <a:lnTo>
                    <a:pt x="122" y="105"/>
                  </a:lnTo>
                  <a:lnTo>
                    <a:pt x="122" y="110"/>
                  </a:lnTo>
                  <a:lnTo>
                    <a:pt x="117" y="118"/>
                  </a:lnTo>
                  <a:lnTo>
                    <a:pt x="103" y="110"/>
                  </a:lnTo>
                  <a:lnTo>
                    <a:pt x="100" y="110"/>
                  </a:lnTo>
                  <a:lnTo>
                    <a:pt x="94" y="112"/>
                  </a:lnTo>
                  <a:lnTo>
                    <a:pt x="92" y="105"/>
                  </a:lnTo>
                  <a:lnTo>
                    <a:pt x="92" y="101"/>
                  </a:lnTo>
                  <a:lnTo>
                    <a:pt x="92" y="95"/>
                  </a:lnTo>
                  <a:lnTo>
                    <a:pt x="90" y="93"/>
                  </a:lnTo>
                  <a:lnTo>
                    <a:pt x="61" y="89"/>
                  </a:lnTo>
                  <a:lnTo>
                    <a:pt x="60" y="93"/>
                  </a:lnTo>
                  <a:lnTo>
                    <a:pt x="65" y="126"/>
                  </a:lnTo>
                  <a:lnTo>
                    <a:pt x="96" y="139"/>
                  </a:lnTo>
                  <a:lnTo>
                    <a:pt x="120" y="131"/>
                  </a:lnTo>
                  <a:lnTo>
                    <a:pt x="143" y="126"/>
                  </a:lnTo>
                  <a:lnTo>
                    <a:pt x="164" y="131"/>
                  </a:lnTo>
                  <a:lnTo>
                    <a:pt x="170" y="152"/>
                  </a:lnTo>
                  <a:lnTo>
                    <a:pt x="166" y="160"/>
                  </a:lnTo>
                  <a:lnTo>
                    <a:pt x="162" y="188"/>
                  </a:lnTo>
                  <a:lnTo>
                    <a:pt x="157" y="196"/>
                  </a:lnTo>
                  <a:lnTo>
                    <a:pt x="153" y="219"/>
                  </a:lnTo>
                  <a:lnTo>
                    <a:pt x="147" y="232"/>
                  </a:lnTo>
                  <a:lnTo>
                    <a:pt x="155" y="238"/>
                  </a:lnTo>
                  <a:lnTo>
                    <a:pt x="159" y="236"/>
                  </a:lnTo>
                  <a:lnTo>
                    <a:pt x="172" y="240"/>
                  </a:lnTo>
                  <a:lnTo>
                    <a:pt x="172" y="251"/>
                  </a:lnTo>
                  <a:lnTo>
                    <a:pt x="168" y="255"/>
                  </a:lnTo>
                  <a:lnTo>
                    <a:pt x="180" y="268"/>
                  </a:lnTo>
                  <a:lnTo>
                    <a:pt x="178" y="276"/>
                  </a:lnTo>
                  <a:lnTo>
                    <a:pt x="176" y="280"/>
                  </a:lnTo>
                  <a:lnTo>
                    <a:pt x="174" y="289"/>
                  </a:lnTo>
                  <a:lnTo>
                    <a:pt x="181" y="299"/>
                  </a:lnTo>
                  <a:lnTo>
                    <a:pt x="183" y="318"/>
                  </a:lnTo>
                  <a:lnTo>
                    <a:pt x="187" y="318"/>
                  </a:lnTo>
                  <a:lnTo>
                    <a:pt x="195" y="307"/>
                  </a:lnTo>
                  <a:lnTo>
                    <a:pt x="200" y="310"/>
                  </a:lnTo>
                  <a:lnTo>
                    <a:pt x="202" y="322"/>
                  </a:lnTo>
                  <a:lnTo>
                    <a:pt x="206" y="333"/>
                  </a:lnTo>
                  <a:lnTo>
                    <a:pt x="191" y="329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36" name="Freeform 278"/>
            <p:cNvSpPr>
              <a:spLocks/>
            </p:cNvSpPr>
            <p:nvPr/>
          </p:nvSpPr>
          <p:spPr bwMode="auto">
            <a:xfrm>
              <a:off x="2237" y="3227"/>
              <a:ext cx="227" cy="196"/>
            </a:xfrm>
            <a:custGeom>
              <a:avLst/>
              <a:gdLst>
                <a:gd name="T0" fmla="*/ 2 w 402"/>
                <a:gd name="T1" fmla="*/ 1 h 345"/>
                <a:gd name="T2" fmla="*/ 2 w 402"/>
                <a:gd name="T3" fmla="*/ 1 h 345"/>
                <a:gd name="T4" fmla="*/ 2 w 402"/>
                <a:gd name="T5" fmla="*/ 1 h 345"/>
                <a:gd name="T6" fmla="*/ 2 w 402"/>
                <a:gd name="T7" fmla="*/ 1 h 345"/>
                <a:gd name="T8" fmla="*/ 2 w 402"/>
                <a:gd name="T9" fmla="*/ 1 h 345"/>
                <a:gd name="T10" fmla="*/ 1 w 402"/>
                <a:gd name="T11" fmla="*/ 1 h 345"/>
                <a:gd name="T12" fmla="*/ 2 w 402"/>
                <a:gd name="T13" fmla="*/ 1 h 345"/>
                <a:gd name="T14" fmla="*/ 2 w 402"/>
                <a:gd name="T15" fmla="*/ 2 h 345"/>
                <a:gd name="T16" fmla="*/ 1 w 402"/>
                <a:gd name="T17" fmla="*/ 2 h 345"/>
                <a:gd name="T18" fmla="*/ 2 w 402"/>
                <a:gd name="T19" fmla="*/ 2 h 345"/>
                <a:gd name="T20" fmla="*/ 2 w 402"/>
                <a:gd name="T21" fmla="*/ 2 h 345"/>
                <a:gd name="T22" fmla="*/ 2 w 402"/>
                <a:gd name="T23" fmla="*/ 2 h 345"/>
                <a:gd name="T24" fmla="*/ 1 w 402"/>
                <a:gd name="T25" fmla="*/ 2 h 345"/>
                <a:gd name="T26" fmla="*/ 1 w 402"/>
                <a:gd name="T27" fmla="*/ 2 h 345"/>
                <a:gd name="T28" fmla="*/ 1 w 402"/>
                <a:gd name="T29" fmla="*/ 2 h 345"/>
                <a:gd name="T30" fmla="*/ 1 w 402"/>
                <a:gd name="T31" fmla="*/ 2 h 345"/>
                <a:gd name="T32" fmla="*/ 1 w 402"/>
                <a:gd name="T33" fmla="*/ 2 h 345"/>
                <a:gd name="T34" fmla="*/ 1 w 402"/>
                <a:gd name="T35" fmla="*/ 2 h 345"/>
                <a:gd name="T36" fmla="*/ 1 w 402"/>
                <a:gd name="T37" fmla="*/ 2 h 345"/>
                <a:gd name="T38" fmla="*/ 1 w 402"/>
                <a:gd name="T39" fmla="*/ 2 h 345"/>
                <a:gd name="T40" fmla="*/ 1 w 402"/>
                <a:gd name="T41" fmla="*/ 2 h 345"/>
                <a:gd name="T42" fmla="*/ 1 w 402"/>
                <a:gd name="T43" fmla="*/ 2 h 345"/>
                <a:gd name="T44" fmla="*/ 1 w 402"/>
                <a:gd name="T45" fmla="*/ 2 h 345"/>
                <a:gd name="T46" fmla="*/ 1 w 402"/>
                <a:gd name="T47" fmla="*/ 2 h 345"/>
                <a:gd name="T48" fmla="*/ 1 w 402"/>
                <a:gd name="T49" fmla="*/ 2 h 345"/>
                <a:gd name="T50" fmla="*/ 1 w 402"/>
                <a:gd name="T51" fmla="*/ 2 h 345"/>
                <a:gd name="T52" fmla="*/ 1 w 402"/>
                <a:gd name="T53" fmla="*/ 2 h 345"/>
                <a:gd name="T54" fmla="*/ 1 w 402"/>
                <a:gd name="T55" fmla="*/ 1 h 345"/>
                <a:gd name="T56" fmla="*/ 1 w 402"/>
                <a:gd name="T57" fmla="*/ 1 h 345"/>
                <a:gd name="T58" fmla="*/ 1 w 402"/>
                <a:gd name="T59" fmla="*/ 1 h 345"/>
                <a:gd name="T60" fmla="*/ 1 w 402"/>
                <a:gd name="T61" fmla="*/ 1 h 345"/>
                <a:gd name="T62" fmla="*/ 1 w 402"/>
                <a:gd name="T63" fmla="*/ 1 h 345"/>
                <a:gd name="T64" fmla="*/ 1 w 402"/>
                <a:gd name="T65" fmla="*/ 1 h 345"/>
                <a:gd name="T66" fmla="*/ 1 w 402"/>
                <a:gd name="T67" fmla="*/ 1 h 345"/>
                <a:gd name="T68" fmla="*/ 1 w 402"/>
                <a:gd name="T69" fmla="*/ 1 h 345"/>
                <a:gd name="T70" fmla="*/ 1 w 402"/>
                <a:gd name="T71" fmla="*/ 1 h 345"/>
                <a:gd name="T72" fmla="*/ 1 w 402"/>
                <a:gd name="T73" fmla="*/ 1 h 345"/>
                <a:gd name="T74" fmla="*/ 1 w 402"/>
                <a:gd name="T75" fmla="*/ 1 h 345"/>
                <a:gd name="T76" fmla="*/ 1 w 402"/>
                <a:gd name="T77" fmla="*/ 1 h 345"/>
                <a:gd name="T78" fmla="*/ 1 w 402"/>
                <a:gd name="T79" fmla="*/ 1 h 345"/>
                <a:gd name="T80" fmla="*/ 2 w 402"/>
                <a:gd name="T81" fmla="*/ 1 h 345"/>
                <a:gd name="T82" fmla="*/ 2 w 402"/>
                <a:gd name="T83" fmla="*/ 1 h 345"/>
                <a:gd name="T84" fmla="*/ 2 w 402"/>
                <a:gd name="T85" fmla="*/ 1 h 345"/>
                <a:gd name="T86" fmla="*/ 2 w 402"/>
                <a:gd name="T87" fmla="*/ 1 h 345"/>
                <a:gd name="T88" fmla="*/ 2 w 402"/>
                <a:gd name="T89" fmla="*/ 1 h 345"/>
                <a:gd name="T90" fmla="*/ 2 w 402"/>
                <a:gd name="T91" fmla="*/ 1 h 345"/>
                <a:gd name="T92" fmla="*/ 2 w 402"/>
                <a:gd name="T93" fmla="*/ 1 h 345"/>
                <a:gd name="T94" fmla="*/ 2 w 402"/>
                <a:gd name="T95" fmla="*/ 1 h 3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2"/>
                <a:gd name="T145" fmla="*/ 0 h 345"/>
                <a:gd name="T146" fmla="*/ 402 w 402"/>
                <a:gd name="T147" fmla="*/ 345 h 3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2" h="345">
                  <a:moveTo>
                    <a:pt x="385" y="149"/>
                  </a:moveTo>
                  <a:lnTo>
                    <a:pt x="379" y="155"/>
                  </a:lnTo>
                  <a:lnTo>
                    <a:pt x="367" y="162"/>
                  </a:lnTo>
                  <a:lnTo>
                    <a:pt x="362" y="166"/>
                  </a:lnTo>
                  <a:lnTo>
                    <a:pt x="354" y="172"/>
                  </a:lnTo>
                  <a:lnTo>
                    <a:pt x="341" y="176"/>
                  </a:lnTo>
                  <a:lnTo>
                    <a:pt x="331" y="153"/>
                  </a:lnTo>
                  <a:lnTo>
                    <a:pt x="316" y="156"/>
                  </a:lnTo>
                  <a:lnTo>
                    <a:pt x="308" y="139"/>
                  </a:lnTo>
                  <a:lnTo>
                    <a:pt x="305" y="134"/>
                  </a:lnTo>
                  <a:lnTo>
                    <a:pt x="291" y="158"/>
                  </a:lnTo>
                  <a:lnTo>
                    <a:pt x="287" y="160"/>
                  </a:lnTo>
                  <a:lnTo>
                    <a:pt x="282" y="166"/>
                  </a:lnTo>
                  <a:lnTo>
                    <a:pt x="272" y="168"/>
                  </a:lnTo>
                  <a:lnTo>
                    <a:pt x="232" y="196"/>
                  </a:lnTo>
                  <a:lnTo>
                    <a:pt x="223" y="198"/>
                  </a:lnTo>
                  <a:lnTo>
                    <a:pt x="223" y="200"/>
                  </a:lnTo>
                  <a:lnTo>
                    <a:pt x="221" y="200"/>
                  </a:lnTo>
                  <a:lnTo>
                    <a:pt x="234" y="217"/>
                  </a:lnTo>
                  <a:lnTo>
                    <a:pt x="244" y="214"/>
                  </a:lnTo>
                  <a:lnTo>
                    <a:pt x="291" y="187"/>
                  </a:lnTo>
                  <a:lnTo>
                    <a:pt x="293" y="244"/>
                  </a:lnTo>
                  <a:lnTo>
                    <a:pt x="278" y="254"/>
                  </a:lnTo>
                  <a:lnTo>
                    <a:pt x="244" y="248"/>
                  </a:lnTo>
                  <a:lnTo>
                    <a:pt x="204" y="246"/>
                  </a:lnTo>
                  <a:lnTo>
                    <a:pt x="200" y="250"/>
                  </a:lnTo>
                  <a:lnTo>
                    <a:pt x="204" y="250"/>
                  </a:lnTo>
                  <a:lnTo>
                    <a:pt x="213" y="248"/>
                  </a:lnTo>
                  <a:lnTo>
                    <a:pt x="246" y="252"/>
                  </a:lnTo>
                  <a:lnTo>
                    <a:pt x="272" y="257"/>
                  </a:lnTo>
                  <a:lnTo>
                    <a:pt x="230" y="278"/>
                  </a:lnTo>
                  <a:lnTo>
                    <a:pt x="261" y="280"/>
                  </a:lnTo>
                  <a:lnTo>
                    <a:pt x="270" y="269"/>
                  </a:lnTo>
                  <a:lnTo>
                    <a:pt x="272" y="269"/>
                  </a:lnTo>
                  <a:lnTo>
                    <a:pt x="299" y="256"/>
                  </a:lnTo>
                  <a:lnTo>
                    <a:pt x="242" y="305"/>
                  </a:lnTo>
                  <a:lnTo>
                    <a:pt x="232" y="303"/>
                  </a:lnTo>
                  <a:lnTo>
                    <a:pt x="225" y="301"/>
                  </a:lnTo>
                  <a:lnTo>
                    <a:pt x="221" y="301"/>
                  </a:lnTo>
                  <a:lnTo>
                    <a:pt x="217" y="301"/>
                  </a:lnTo>
                  <a:lnTo>
                    <a:pt x="211" y="299"/>
                  </a:lnTo>
                  <a:lnTo>
                    <a:pt x="207" y="299"/>
                  </a:lnTo>
                  <a:lnTo>
                    <a:pt x="198" y="303"/>
                  </a:lnTo>
                  <a:lnTo>
                    <a:pt x="188" y="299"/>
                  </a:lnTo>
                  <a:lnTo>
                    <a:pt x="198" y="309"/>
                  </a:lnTo>
                  <a:lnTo>
                    <a:pt x="188" y="313"/>
                  </a:lnTo>
                  <a:lnTo>
                    <a:pt x="166" y="305"/>
                  </a:lnTo>
                  <a:lnTo>
                    <a:pt x="146" y="317"/>
                  </a:lnTo>
                  <a:lnTo>
                    <a:pt x="141" y="326"/>
                  </a:lnTo>
                  <a:lnTo>
                    <a:pt x="124" y="345"/>
                  </a:lnTo>
                  <a:lnTo>
                    <a:pt x="106" y="337"/>
                  </a:lnTo>
                  <a:lnTo>
                    <a:pt x="103" y="334"/>
                  </a:lnTo>
                  <a:lnTo>
                    <a:pt x="101" y="334"/>
                  </a:lnTo>
                  <a:lnTo>
                    <a:pt x="99" y="334"/>
                  </a:lnTo>
                  <a:lnTo>
                    <a:pt x="101" y="336"/>
                  </a:lnTo>
                  <a:lnTo>
                    <a:pt x="86" y="337"/>
                  </a:lnTo>
                  <a:lnTo>
                    <a:pt x="70" y="326"/>
                  </a:lnTo>
                  <a:lnTo>
                    <a:pt x="76" y="320"/>
                  </a:lnTo>
                  <a:lnTo>
                    <a:pt x="78" y="315"/>
                  </a:lnTo>
                  <a:lnTo>
                    <a:pt x="87" y="307"/>
                  </a:lnTo>
                  <a:lnTo>
                    <a:pt x="93" y="303"/>
                  </a:lnTo>
                  <a:lnTo>
                    <a:pt x="110" y="303"/>
                  </a:lnTo>
                  <a:lnTo>
                    <a:pt x="122" y="297"/>
                  </a:lnTo>
                  <a:lnTo>
                    <a:pt x="129" y="294"/>
                  </a:lnTo>
                  <a:lnTo>
                    <a:pt x="126" y="284"/>
                  </a:lnTo>
                  <a:lnTo>
                    <a:pt x="93" y="282"/>
                  </a:lnTo>
                  <a:lnTo>
                    <a:pt x="87" y="271"/>
                  </a:lnTo>
                  <a:lnTo>
                    <a:pt x="86" y="267"/>
                  </a:lnTo>
                  <a:lnTo>
                    <a:pt x="86" y="263"/>
                  </a:lnTo>
                  <a:lnTo>
                    <a:pt x="76" y="256"/>
                  </a:lnTo>
                  <a:lnTo>
                    <a:pt x="68" y="261"/>
                  </a:lnTo>
                  <a:lnTo>
                    <a:pt x="61" y="259"/>
                  </a:lnTo>
                  <a:lnTo>
                    <a:pt x="53" y="259"/>
                  </a:lnTo>
                  <a:lnTo>
                    <a:pt x="49" y="265"/>
                  </a:lnTo>
                  <a:lnTo>
                    <a:pt x="46" y="263"/>
                  </a:lnTo>
                  <a:lnTo>
                    <a:pt x="34" y="263"/>
                  </a:lnTo>
                  <a:lnTo>
                    <a:pt x="28" y="263"/>
                  </a:lnTo>
                  <a:lnTo>
                    <a:pt x="21" y="259"/>
                  </a:lnTo>
                  <a:lnTo>
                    <a:pt x="19" y="257"/>
                  </a:lnTo>
                  <a:lnTo>
                    <a:pt x="13" y="252"/>
                  </a:lnTo>
                  <a:lnTo>
                    <a:pt x="15" y="248"/>
                  </a:lnTo>
                  <a:lnTo>
                    <a:pt x="6" y="231"/>
                  </a:lnTo>
                  <a:lnTo>
                    <a:pt x="2" y="233"/>
                  </a:lnTo>
                  <a:lnTo>
                    <a:pt x="4" y="225"/>
                  </a:lnTo>
                  <a:lnTo>
                    <a:pt x="4" y="223"/>
                  </a:lnTo>
                  <a:lnTo>
                    <a:pt x="0" y="217"/>
                  </a:lnTo>
                  <a:lnTo>
                    <a:pt x="2" y="214"/>
                  </a:lnTo>
                  <a:lnTo>
                    <a:pt x="4" y="208"/>
                  </a:lnTo>
                  <a:lnTo>
                    <a:pt x="2" y="202"/>
                  </a:lnTo>
                  <a:lnTo>
                    <a:pt x="9" y="189"/>
                  </a:lnTo>
                  <a:lnTo>
                    <a:pt x="13" y="174"/>
                  </a:lnTo>
                  <a:lnTo>
                    <a:pt x="28" y="172"/>
                  </a:lnTo>
                  <a:lnTo>
                    <a:pt x="32" y="153"/>
                  </a:lnTo>
                  <a:lnTo>
                    <a:pt x="49" y="160"/>
                  </a:lnTo>
                  <a:lnTo>
                    <a:pt x="53" y="158"/>
                  </a:lnTo>
                  <a:lnTo>
                    <a:pt x="55" y="158"/>
                  </a:lnTo>
                  <a:lnTo>
                    <a:pt x="65" y="149"/>
                  </a:lnTo>
                  <a:lnTo>
                    <a:pt x="55" y="147"/>
                  </a:lnTo>
                  <a:lnTo>
                    <a:pt x="53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22"/>
                  </a:lnTo>
                  <a:lnTo>
                    <a:pt x="46" y="118"/>
                  </a:lnTo>
                  <a:lnTo>
                    <a:pt x="44" y="97"/>
                  </a:lnTo>
                  <a:lnTo>
                    <a:pt x="42" y="76"/>
                  </a:lnTo>
                  <a:lnTo>
                    <a:pt x="30" y="55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68" y="0"/>
                  </a:lnTo>
                  <a:lnTo>
                    <a:pt x="97" y="15"/>
                  </a:lnTo>
                  <a:lnTo>
                    <a:pt x="124" y="33"/>
                  </a:lnTo>
                  <a:lnTo>
                    <a:pt x="137" y="40"/>
                  </a:lnTo>
                  <a:lnTo>
                    <a:pt x="148" y="38"/>
                  </a:lnTo>
                  <a:lnTo>
                    <a:pt x="162" y="8"/>
                  </a:lnTo>
                  <a:lnTo>
                    <a:pt x="175" y="31"/>
                  </a:lnTo>
                  <a:lnTo>
                    <a:pt x="196" y="38"/>
                  </a:lnTo>
                  <a:lnTo>
                    <a:pt x="211" y="44"/>
                  </a:lnTo>
                  <a:lnTo>
                    <a:pt x="226" y="59"/>
                  </a:lnTo>
                  <a:lnTo>
                    <a:pt x="226" y="75"/>
                  </a:lnTo>
                  <a:lnTo>
                    <a:pt x="247" y="86"/>
                  </a:lnTo>
                  <a:lnTo>
                    <a:pt x="253" y="75"/>
                  </a:lnTo>
                  <a:lnTo>
                    <a:pt x="255" y="61"/>
                  </a:lnTo>
                  <a:lnTo>
                    <a:pt x="263" y="52"/>
                  </a:lnTo>
                  <a:lnTo>
                    <a:pt x="286" y="34"/>
                  </a:lnTo>
                  <a:lnTo>
                    <a:pt x="287" y="54"/>
                  </a:lnTo>
                  <a:lnTo>
                    <a:pt x="295" y="55"/>
                  </a:lnTo>
                  <a:lnTo>
                    <a:pt x="318" y="34"/>
                  </a:lnTo>
                  <a:lnTo>
                    <a:pt x="329" y="44"/>
                  </a:lnTo>
                  <a:lnTo>
                    <a:pt x="331" y="63"/>
                  </a:lnTo>
                  <a:lnTo>
                    <a:pt x="343" y="78"/>
                  </a:lnTo>
                  <a:lnTo>
                    <a:pt x="343" y="82"/>
                  </a:lnTo>
                  <a:lnTo>
                    <a:pt x="369" y="84"/>
                  </a:lnTo>
                  <a:lnTo>
                    <a:pt x="383" y="84"/>
                  </a:lnTo>
                  <a:lnTo>
                    <a:pt x="396" y="86"/>
                  </a:lnTo>
                  <a:lnTo>
                    <a:pt x="402" y="86"/>
                  </a:lnTo>
                  <a:lnTo>
                    <a:pt x="392" y="97"/>
                  </a:lnTo>
                  <a:lnTo>
                    <a:pt x="375" y="115"/>
                  </a:lnTo>
                  <a:lnTo>
                    <a:pt x="373" y="122"/>
                  </a:lnTo>
                  <a:lnTo>
                    <a:pt x="381" y="122"/>
                  </a:lnTo>
                  <a:lnTo>
                    <a:pt x="388" y="126"/>
                  </a:lnTo>
                  <a:lnTo>
                    <a:pt x="394" y="115"/>
                  </a:lnTo>
                  <a:lnTo>
                    <a:pt x="402" y="124"/>
                  </a:lnTo>
                  <a:lnTo>
                    <a:pt x="394" y="137"/>
                  </a:lnTo>
                  <a:lnTo>
                    <a:pt x="385" y="149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37" name="Freeform 279"/>
            <p:cNvSpPr>
              <a:spLocks/>
            </p:cNvSpPr>
            <p:nvPr/>
          </p:nvSpPr>
          <p:spPr bwMode="auto">
            <a:xfrm>
              <a:off x="2133" y="3231"/>
              <a:ext cx="142" cy="147"/>
            </a:xfrm>
            <a:custGeom>
              <a:avLst/>
              <a:gdLst>
                <a:gd name="T0" fmla="*/ 2 w 252"/>
                <a:gd name="T1" fmla="*/ 1 h 259"/>
                <a:gd name="T2" fmla="*/ 1 w 252"/>
                <a:gd name="T3" fmla="*/ 1 h 259"/>
                <a:gd name="T4" fmla="*/ 1 w 252"/>
                <a:gd name="T5" fmla="*/ 1 h 259"/>
                <a:gd name="T6" fmla="*/ 1 w 252"/>
                <a:gd name="T7" fmla="*/ 1 h 259"/>
                <a:gd name="T8" fmla="*/ 1 w 252"/>
                <a:gd name="T9" fmla="*/ 1 h 259"/>
                <a:gd name="T10" fmla="*/ 1 w 252"/>
                <a:gd name="T11" fmla="*/ 1 h 259"/>
                <a:gd name="T12" fmla="*/ 1 w 252"/>
                <a:gd name="T13" fmla="*/ 1 h 259"/>
                <a:gd name="T14" fmla="*/ 1 w 252"/>
                <a:gd name="T15" fmla="*/ 1 h 259"/>
                <a:gd name="T16" fmla="*/ 1 w 252"/>
                <a:gd name="T17" fmla="*/ 1 h 259"/>
                <a:gd name="T18" fmla="*/ 1 w 252"/>
                <a:gd name="T19" fmla="*/ 1 h 259"/>
                <a:gd name="T20" fmla="*/ 1 w 252"/>
                <a:gd name="T21" fmla="*/ 1 h 259"/>
                <a:gd name="T22" fmla="*/ 1 w 252"/>
                <a:gd name="T23" fmla="*/ 1 h 259"/>
                <a:gd name="T24" fmla="*/ 1 w 252"/>
                <a:gd name="T25" fmla="*/ 1 h 259"/>
                <a:gd name="T26" fmla="*/ 1 w 252"/>
                <a:gd name="T27" fmla="*/ 2 h 259"/>
                <a:gd name="T28" fmla="*/ 1 w 252"/>
                <a:gd name="T29" fmla="*/ 2 h 259"/>
                <a:gd name="T30" fmla="*/ 1 w 252"/>
                <a:gd name="T31" fmla="*/ 2 h 259"/>
                <a:gd name="T32" fmla="*/ 1 w 252"/>
                <a:gd name="T33" fmla="*/ 2 h 259"/>
                <a:gd name="T34" fmla="*/ 1 w 252"/>
                <a:gd name="T35" fmla="*/ 2 h 259"/>
                <a:gd name="T36" fmla="*/ 1 w 252"/>
                <a:gd name="T37" fmla="*/ 2 h 259"/>
                <a:gd name="T38" fmla="*/ 1 w 252"/>
                <a:gd name="T39" fmla="*/ 2 h 259"/>
                <a:gd name="T40" fmla="*/ 1 w 252"/>
                <a:gd name="T41" fmla="*/ 2 h 259"/>
                <a:gd name="T42" fmla="*/ 1 w 252"/>
                <a:gd name="T43" fmla="*/ 2 h 259"/>
                <a:gd name="T44" fmla="*/ 1 w 252"/>
                <a:gd name="T45" fmla="*/ 2 h 259"/>
                <a:gd name="T46" fmla="*/ 1 w 252"/>
                <a:gd name="T47" fmla="*/ 2 h 259"/>
                <a:gd name="T48" fmla="*/ 1 w 252"/>
                <a:gd name="T49" fmla="*/ 1 h 259"/>
                <a:gd name="T50" fmla="*/ 1 w 252"/>
                <a:gd name="T51" fmla="*/ 1 h 259"/>
                <a:gd name="T52" fmla="*/ 1 w 252"/>
                <a:gd name="T53" fmla="*/ 1 h 259"/>
                <a:gd name="T54" fmla="*/ 1 w 252"/>
                <a:gd name="T55" fmla="*/ 1 h 259"/>
                <a:gd name="T56" fmla="*/ 0 w 252"/>
                <a:gd name="T57" fmla="*/ 1 h 259"/>
                <a:gd name="T58" fmla="*/ 1 w 252"/>
                <a:gd name="T59" fmla="*/ 1 h 259"/>
                <a:gd name="T60" fmla="*/ 1 w 252"/>
                <a:gd name="T61" fmla="*/ 1 h 259"/>
                <a:gd name="T62" fmla="*/ 1 w 252"/>
                <a:gd name="T63" fmla="*/ 1 h 259"/>
                <a:gd name="T64" fmla="*/ 1 w 252"/>
                <a:gd name="T65" fmla="*/ 1 h 259"/>
                <a:gd name="T66" fmla="*/ 1 w 252"/>
                <a:gd name="T67" fmla="*/ 1 h 259"/>
                <a:gd name="T68" fmla="*/ 1 w 252"/>
                <a:gd name="T69" fmla="*/ 1 h 259"/>
                <a:gd name="T70" fmla="*/ 1 w 252"/>
                <a:gd name="T71" fmla="*/ 1 h 259"/>
                <a:gd name="T72" fmla="*/ 1 w 252"/>
                <a:gd name="T73" fmla="*/ 1 h 259"/>
                <a:gd name="T74" fmla="*/ 1 w 252"/>
                <a:gd name="T75" fmla="*/ 1 h 259"/>
                <a:gd name="T76" fmla="*/ 1 w 252"/>
                <a:gd name="T77" fmla="*/ 1 h 259"/>
                <a:gd name="T78" fmla="*/ 1 w 252"/>
                <a:gd name="T79" fmla="*/ 1 h 259"/>
                <a:gd name="T80" fmla="*/ 1 w 252"/>
                <a:gd name="T81" fmla="*/ 1 h 259"/>
                <a:gd name="T82" fmla="*/ 1 w 252"/>
                <a:gd name="T83" fmla="*/ 0 h 259"/>
                <a:gd name="T84" fmla="*/ 1 w 252"/>
                <a:gd name="T85" fmla="*/ 1 h 259"/>
                <a:gd name="T86" fmla="*/ 1 w 252"/>
                <a:gd name="T87" fmla="*/ 1 h 259"/>
                <a:gd name="T88" fmla="*/ 1 w 252"/>
                <a:gd name="T89" fmla="*/ 1 h 259"/>
                <a:gd name="T90" fmla="*/ 2 w 252"/>
                <a:gd name="T91" fmla="*/ 1 h 259"/>
                <a:gd name="T92" fmla="*/ 1 w 252"/>
                <a:gd name="T93" fmla="*/ 1 h 259"/>
                <a:gd name="T94" fmla="*/ 2 w 252"/>
                <a:gd name="T95" fmla="*/ 1 h 259"/>
                <a:gd name="T96" fmla="*/ 2 w 252"/>
                <a:gd name="T97" fmla="*/ 1 h 2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2"/>
                <a:gd name="T148" fmla="*/ 0 h 259"/>
                <a:gd name="T149" fmla="*/ 252 w 252"/>
                <a:gd name="T150" fmla="*/ 259 h 2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2" h="259">
                  <a:moveTo>
                    <a:pt x="242" y="150"/>
                  </a:moveTo>
                  <a:lnTo>
                    <a:pt x="240" y="150"/>
                  </a:lnTo>
                  <a:lnTo>
                    <a:pt x="236" y="152"/>
                  </a:lnTo>
                  <a:lnTo>
                    <a:pt x="219" y="145"/>
                  </a:lnTo>
                  <a:lnTo>
                    <a:pt x="215" y="164"/>
                  </a:lnTo>
                  <a:lnTo>
                    <a:pt x="200" y="166"/>
                  </a:lnTo>
                  <a:lnTo>
                    <a:pt x="196" y="181"/>
                  </a:lnTo>
                  <a:lnTo>
                    <a:pt x="189" y="194"/>
                  </a:lnTo>
                  <a:lnTo>
                    <a:pt x="191" y="200"/>
                  </a:lnTo>
                  <a:lnTo>
                    <a:pt x="189" y="206"/>
                  </a:lnTo>
                  <a:lnTo>
                    <a:pt x="187" y="209"/>
                  </a:lnTo>
                  <a:lnTo>
                    <a:pt x="191" y="215"/>
                  </a:lnTo>
                  <a:lnTo>
                    <a:pt x="191" y="217"/>
                  </a:lnTo>
                  <a:lnTo>
                    <a:pt x="183" y="215"/>
                  </a:lnTo>
                  <a:lnTo>
                    <a:pt x="179" y="215"/>
                  </a:lnTo>
                  <a:lnTo>
                    <a:pt x="177" y="215"/>
                  </a:lnTo>
                  <a:lnTo>
                    <a:pt x="175" y="217"/>
                  </a:lnTo>
                  <a:lnTo>
                    <a:pt x="160" y="211"/>
                  </a:lnTo>
                  <a:lnTo>
                    <a:pt x="160" y="208"/>
                  </a:lnTo>
                  <a:lnTo>
                    <a:pt x="156" y="208"/>
                  </a:lnTo>
                  <a:lnTo>
                    <a:pt x="149" y="213"/>
                  </a:lnTo>
                  <a:lnTo>
                    <a:pt x="143" y="217"/>
                  </a:lnTo>
                  <a:lnTo>
                    <a:pt x="135" y="215"/>
                  </a:lnTo>
                  <a:lnTo>
                    <a:pt x="132" y="211"/>
                  </a:lnTo>
                  <a:lnTo>
                    <a:pt x="122" y="217"/>
                  </a:lnTo>
                  <a:lnTo>
                    <a:pt x="120" y="219"/>
                  </a:lnTo>
                  <a:lnTo>
                    <a:pt x="116" y="228"/>
                  </a:lnTo>
                  <a:lnTo>
                    <a:pt x="116" y="234"/>
                  </a:lnTo>
                  <a:lnTo>
                    <a:pt x="114" y="236"/>
                  </a:lnTo>
                  <a:lnTo>
                    <a:pt x="111" y="236"/>
                  </a:lnTo>
                  <a:lnTo>
                    <a:pt x="101" y="238"/>
                  </a:lnTo>
                  <a:lnTo>
                    <a:pt x="95" y="236"/>
                  </a:lnTo>
                  <a:lnTo>
                    <a:pt x="93" y="236"/>
                  </a:lnTo>
                  <a:lnTo>
                    <a:pt x="92" y="242"/>
                  </a:lnTo>
                  <a:lnTo>
                    <a:pt x="90" y="242"/>
                  </a:lnTo>
                  <a:lnTo>
                    <a:pt x="82" y="246"/>
                  </a:lnTo>
                  <a:lnTo>
                    <a:pt x="82" y="248"/>
                  </a:lnTo>
                  <a:lnTo>
                    <a:pt x="78" y="248"/>
                  </a:lnTo>
                  <a:lnTo>
                    <a:pt x="74" y="249"/>
                  </a:lnTo>
                  <a:lnTo>
                    <a:pt x="71" y="251"/>
                  </a:lnTo>
                  <a:lnTo>
                    <a:pt x="67" y="242"/>
                  </a:lnTo>
                  <a:lnTo>
                    <a:pt x="65" y="238"/>
                  </a:lnTo>
                  <a:lnTo>
                    <a:pt x="61" y="240"/>
                  </a:lnTo>
                  <a:lnTo>
                    <a:pt x="53" y="251"/>
                  </a:lnTo>
                  <a:lnTo>
                    <a:pt x="48" y="248"/>
                  </a:lnTo>
                  <a:lnTo>
                    <a:pt x="40" y="259"/>
                  </a:lnTo>
                  <a:lnTo>
                    <a:pt x="36" y="259"/>
                  </a:lnTo>
                  <a:lnTo>
                    <a:pt x="34" y="240"/>
                  </a:lnTo>
                  <a:lnTo>
                    <a:pt x="27" y="230"/>
                  </a:lnTo>
                  <a:lnTo>
                    <a:pt x="29" y="221"/>
                  </a:lnTo>
                  <a:lnTo>
                    <a:pt x="31" y="217"/>
                  </a:lnTo>
                  <a:lnTo>
                    <a:pt x="33" y="209"/>
                  </a:lnTo>
                  <a:lnTo>
                    <a:pt x="21" y="196"/>
                  </a:lnTo>
                  <a:lnTo>
                    <a:pt x="25" y="192"/>
                  </a:lnTo>
                  <a:lnTo>
                    <a:pt x="25" y="181"/>
                  </a:lnTo>
                  <a:lnTo>
                    <a:pt x="12" y="177"/>
                  </a:lnTo>
                  <a:lnTo>
                    <a:pt x="8" y="179"/>
                  </a:lnTo>
                  <a:lnTo>
                    <a:pt x="0" y="173"/>
                  </a:lnTo>
                  <a:lnTo>
                    <a:pt x="6" y="160"/>
                  </a:lnTo>
                  <a:lnTo>
                    <a:pt x="10" y="137"/>
                  </a:lnTo>
                  <a:lnTo>
                    <a:pt x="15" y="129"/>
                  </a:lnTo>
                  <a:lnTo>
                    <a:pt x="33" y="147"/>
                  </a:lnTo>
                  <a:lnTo>
                    <a:pt x="46" y="143"/>
                  </a:lnTo>
                  <a:lnTo>
                    <a:pt x="46" y="129"/>
                  </a:lnTo>
                  <a:lnTo>
                    <a:pt x="50" y="126"/>
                  </a:lnTo>
                  <a:lnTo>
                    <a:pt x="65" y="131"/>
                  </a:lnTo>
                  <a:lnTo>
                    <a:pt x="69" y="131"/>
                  </a:lnTo>
                  <a:lnTo>
                    <a:pt x="82" y="133"/>
                  </a:lnTo>
                  <a:lnTo>
                    <a:pt x="84" y="133"/>
                  </a:lnTo>
                  <a:lnTo>
                    <a:pt x="86" y="133"/>
                  </a:lnTo>
                  <a:lnTo>
                    <a:pt x="90" y="127"/>
                  </a:lnTo>
                  <a:lnTo>
                    <a:pt x="93" y="122"/>
                  </a:lnTo>
                  <a:lnTo>
                    <a:pt x="88" y="91"/>
                  </a:lnTo>
                  <a:lnTo>
                    <a:pt x="67" y="74"/>
                  </a:lnTo>
                  <a:lnTo>
                    <a:pt x="59" y="72"/>
                  </a:lnTo>
                  <a:lnTo>
                    <a:pt x="80" y="40"/>
                  </a:lnTo>
                  <a:lnTo>
                    <a:pt x="90" y="44"/>
                  </a:lnTo>
                  <a:lnTo>
                    <a:pt x="107" y="44"/>
                  </a:lnTo>
                  <a:lnTo>
                    <a:pt x="113" y="53"/>
                  </a:lnTo>
                  <a:lnTo>
                    <a:pt x="120" y="28"/>
                  </a:lnTo>
                  <a:lnTo>
                    <a:pt x="126" y="23"/>
                  </a:lnTo>
                  <a:lnTo>
                    <a:pt x="128" y="19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58" y="25"/>
                  </a:lnTo>
                  <a:lnTo>
                    <a:pt x="160" y="28"/>
                  </a:lnTo>
                  <a:lnTo>
                    <a:pt x="160" y="40"/>
                  </a:lnTo>
                  <a:lnTo>
                    <a:pt x="185" y="49"/>
                  </a:lnTo>
                  <a:lnTo>
                    <a:pt x="217" y="47"/>
                  </a:lnTo>
                  <a:lnTo>
                    <a:pt x="229" y="68"/>
                  </a:lnTo>
                  <a:lnTo>
                    <a:pt x="231" y="89"/>
                  </a:lnTo>
                  <a:lnTo>
                    <a:pt x="233" y="110"/>
                  </a:lnTo>
                  <a:lnTo>
                    <a:pt x="231" y="114"/>
                  </a:lnTo>
                  <a:lnTo>
                    <a:pt x="229" y="120"/>
                  </a:lnTo>
                  <a:lnTo>
                    <a:pt x="227" y="127"/>
                  </a:lnTo>
                  <a:lnTo>
                    <a:pt x="240" y="135"/>
                  </a:lnTo>
                  <a:lnTo>
                    <a:pt x="242" y="139"/>
                  </a:lnTo>
                  <a:lnTo>
                    <a:pt x="252" y="141"/>
                  </a:lnTo>
                  <a:lnTo>
                    <a:pt x="242" y="150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38" name="Freeform 280"/>
            <p:cNvSpPr>
              <a:spLocks/>
            </p:cNvSpPr>
            <p:nvPr/>
          </p:nvSpPr>
          <p:spPr bwMode="gray">
            <a:xfrm>
              <a:off x="2196" y="3375"/>
              <a:ext cx="63" cy="64"/>
            </a:xfrm>
            <a:custGeom>
              <a:avLst/>
              <a:gdLst>
                <a:gd name="T0" fmla="*/ 1 w 110"/>
                <a:gd name="T1" fmla="*/ 1 h 113"/>
                <a:gd name="T2" fmla="*/ 1 w 110"/>
                <a:gd name="T3" fmla="*/ 1 h 113"/>
                <a:gd name="T4" fmla="*/ 1 w 110"/>
                <a:gd name="T5" fmla="*/ 1 h 113"/>
                <a:gd name="T6" fmla="*/ 1 w 110"/>
                <a:gd name="T7" fmla="*/ 1 h 113"/>
                <a:gd name="T8" fmla="*/ 1 w 110"/>
                <a:gd name="T9" fmla="*/ 1 h 113"/>
                <a:gd name="T10" fmla="*/ 1 w 110"/>
                <a:gd name="T11" fmla="*/ 1 h 113"/>
                <a:gd name="T12" fmla="*/ 1 w 110"/>
                <a:gd name="T13" fmla="*/ 1 h 113"/>
                <a:gd name="T14" fmla="*/ 1 w 110"/>
                <a:gd name="T15" fmla="*/ 1 h 113"/>
                <a:gd name="T16" fmla="*/ 1 w 110"/>
                <a:gd name="T17" fmla="*/ 1 h 113"/>
                <a:gd name="T18" fmla="*/ 1 w 110"/>
                <a:gd name="T19" fmla="*/ 1 h 113"/>
                <a:gd name="T20" fmla="*/ 1 w 110"/>
                <a:gd name="T21" fmla="*/ 1 h 113"/>
                <a:gd name="T22" fmla="*/ 1 w 110"/>
                <a:gd name="T23" fmla="*/ 1 h 113"/>
                <a:gd name="T24" fmla="*/ 1 w 110"/>
                <a:gd name="T25" fmla="*/ 1 h 113"/>
                <a:gd name="T26" fmla="*/ 1 w 110"/>
                <a:gd name="T27" fmla="*/ 1 h 113"/>
                <a:gd name="T28" fmla="*/ 1 w 110"/>
                <a:gd name="T29" fmla="*/ 1 h 113"/>
                <a:gd name="T30" fmla="*/ 1 w 110"/>
                <a:gd name="T31" fmla="*/ 1 h 113"/>
                <a:gd name="T32" fmla="*/ 1 w 110"/>
                <a:gd name="T33" fmla="*/ 1 h 113"/>
                <a:gd name="T34" fmla="*/ 1 w 110"/>
                <a:gd name="T35" fmla="*/ 1 h 113"/>
                <a:gd name="T36" fmla="*/ 1 w 110"/>
                <a:gd name="T37" fmla="*/ 1 h 113"/>
                <a:gd name="T38" fmla="*/ 1 w 110"/>
                <a:gd name="T39" fmla="*/ 1 h 113"/>
                <a:gd name="T40" fmla="*/ 0 w 110"/>
                <a:gd name="T41" fmla="*/ 1 h 113"/>
                <a:gd name="T42" fmla="*/ 1 w 110"/>
                <a:gd name="T43" fmla="*/ 1 h 113"/>
                <a:gd name="T44" fmla="*/ 1 w 110"/>
                <a:gd name="T45" fmla="*/ 1 h 113"/>
                <a:gd name="T46" fmla="*/ 1 w 110"/>
                <a:gd name="T47" fmla="*/ 1 h 113"/>
                <a:gd name="T48" fmla="*/ 1 w 110"/>
                <a:gd name="T49" fmla="*/ 1 h 113"/>
                <a:gd name="T50" fmla="*/ 1 w 110"/>
                <a:gd name="T51" fmla="*/ 1 h 113"/>
                <a:gd name="T52" fmla="*/ 1 w 110"/>
                <a:gd name="T53" fmla="*/ 1 h 113"/>
                <a:gd name="T54" fmla="*/ 1 w 110"/>
                <a:gd name="T55" fmla="*/ 1 h 113"/>
                <a:gd name="T56" fmla="*/ 1 w 110"/>
                <a:gd name="T57" fmla="*/ 1 h 113"/>
                <a:gd name="T58" fmla="*/ 1 w 110"/>
                <a:gd name="T59" fmla="*/ 1 h 113"/>
                <a:gd name="T60" fmla="*/ 1 w 110"/>
                <a:gd name="T61" fmla="*/ 1 h 113"/>
                <a:gd name="T62" fmla="*/ 1 w 110"/>
                <a:gd name="T63" fmla="*/ 1 h 113"/>
                <a:gd name="T64" fmla="*/ 1 w 110"/>
                <a:gd name="T65" fmla="*/ 1 h 113"/>
                <a:gd name="T66" fmla="*/ 1 w 110"/>
                <a:gd name="T67" fmla="*/ 1 h 113"/>
                <a:gd name="T68" fmla="*/ 1 w 110"/>
                <a:gd name="T69" fmla="*/ 1 h 113"/>
                <a:gd name="T70" fmla="*/ 1 w 110"/>
                <a:gd name="T71" fmla="*/ 0 h 113"/>
                <a:gd name="T72" fmla="*/ 1 w 110"/>
                <a:gd name="T73" fmla="*/ 0 h 113"/>
                <a:gd name="T74" fmla="*/ 1 w 110"/>
                <a:gd name="T75" fmla="*/ 1 h 113"/>
                <a:gd name="T76" fmla="*/ 1 w 110"/>
                <a:gd name="T77" fmla="*/ 1 h 113"/>
                <a:gd name="T78" fmla="*/ 1 w 110"/>
                <a:gd name="T79" fmla="*/ 1 h 113"/>
                <a:gd name="T80" fmla="*/ 1 w 110"/>
                <a:gd name="T81" fmla="*/ 1 h 113"/>
                <a:gd name="T82" fmla="*/ 1 w 110"/>
                <a:gd name="T83" fmla="*/ 1 h 113"/>
                <a:gd name="T84" fmla="*/ 1 w 110"/>
                <a:gd name="T85" fmla="*/ 1 h 113"/>
                <a:gd name="T86" fmla="*/ 1 w 110"/>
                <a:gd name="T87" fmla="*/ 1 h 113"/>
                <a:gd name="T88" fmla="*/ 1 w 110"/>
                <a:gd name="T89" fmla="*/ 1 h 113"/>
                <a:gd name="T90" fmla="*/ 1 w 110"/>
                <a:gd name="T91" fmla="*/ 1 h 113"/>
                <a:gd name="T92" fmla="*/ 1 w 110"/>
                <a:gd name="T93" fmla="*/ 1 h 1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0"/>
                <a:gd name="T142" fmla="*/ 0 h 113"/>
                <a:gd name="T143" fmla="*/ 110 w 110"/>
                <a:gd name="T144" fmla="*/ 113 h 1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0" h="113">
                  <a:moveTo>
                    <a:pt x="97" y="59"/>
                  </a:moveTo>
                  <a:lnTo>
                    <a:pt x="83" y="56"/>
                  </a:lnTo>
                  <a:lnTo>
                    <a:pt x="83" y="54"/>
                  </a:lnTo>
                  <a:lnTo>
                    <a:pt x="80" y="56"/>
                  </a:lnTo>
                  <a:lnTo>
                    <a:pt x="78" y="57"/>
                  </a:lnTo>
                  <a:lnTo>
                    <a:pt x="80" y="63"/>
                  </a:lnTo>
                  <a:lnTo>
                    <a:pt x="72" y="63"/>
                  </a:lnTo>
                  <a:lnTo>
                    <a:pt x="72" y="61"/>
                  </a:lnTo>
                  <a:lnTo>
                    <a:pt x="70" y="54"/>
                  </a:lnTo>
                  <a:lnTo>
                    <a:pt x="68" y="54"/>
                  </a:lnTo>
                  <a:lnTo>
                    <a:pt x="62" y="57"/>
                  </a:lnTo>
                  <a:lnTo>
                    <a:pt x="57" y="56"/>
                  </a:lnTo>
                  <a:lnTo>
                    <a:pt x="57" y="54"/>
                  </a:lnTo>
                  <a:lnTo>
                    <a:pt x="53" y="54"/>
                  </a:lnTo>
                  <a:lnTo>
                    <a:pt x="53" y="56"/>
                  </a:lnTo>
                  <a:lnTo>
                    <a:pt x="59" y="57"/>
                  </a:lnTo>
                  <a:lnTo>
                    <a:pt x="64" y="57"/>
                  </a:lnTo>
                  <a:lnTo>
                    <a:pt x="70" y="56"/>
                  </a:lnTo>
                  <a:lnTo>
                    <a:pt x="70" y="63"/>
                  </a:lnTo>
                  <a:lnTo>
                    <a:pt x="74" y="67"/>
                  </a:lnTo>
                  <a:lnTo>
                    <a:pt x="74" y="71"/>
                  </a:lnTo>
                  <a:lnTo>
                    <a:pt x="74" y="73"/>
                  </a:lnTo>
                  <a:lnTo>
                    <a:pt x="78" y="75"/>
                  </a:lnTo>
                  <a:lnTo>
                    <a:pt x="78" y="76"/>
                  </a:lnTo>
                  <a:lnTo>
                    <a:pt x="80" y="76"/>
                  </a:lnTo>
                  <a:lnTo>
                    <a:pt x="81" y="82"/>
                  </a:lnTo>
                  <a:lnTo>
                    <a:pt x="81" y="84"/>
                  </a:lnTo>
                  <a:lnTo>
                    <a:pt x="81" y="86"/>
                  </a:lnTo>
                  <a:lnTo>
                    <a:pt x="81" y="88"/>
                  </a:lnTo>
                  <a:lnTo>
                    <a:pt x="85" y="94"/>
                  </a:lnTo>
                  <a:lnTo>
                    <a:pt x="78" y="96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6" y="99"/>
                  </a:lnTo>
                  <a:lnTo>
                    <a:pt x="70" y="101"/>
                  </a:lnTo>
                  <a:lnTo>
                    <a:pt x="66" y="101"/>
                  </a:lnTo>
                  <a:lnTo>
                    <a:pt x="62" y="99"/>
                  </a:lnTo>
                  <a:lnTo>
                    <a:pt x="62" y="101"/>
                  </a:lnTo>
                  <a:lnTo>
                    <a:pt x="57" y="96"/>
                  </a:lnTo>
                  <a:lnTo>
                    <a:pt x="55" y="97"/>
                  </a:lnTo>
                  <a:lnTo>
                    <a:pt x="51" y="99"/>
                  </a:lnTo>
                  <a:lnTo>
                    <a:pt x="47" y="99"/>
                  </a:lnTo>
                  <a:lnTo>
                    <a:pt x="49" y="105"/>
                  </a:lnTo>
                  <a:lnTo>
                    <a:pt x="45" y="107"/>
                  </a:lnTo>
                  <a:lnTo>
                    <a:pt x="47" y="109"/>
                  </a:lnTo>
                  <a:lnTo>
                    <a:pt x="43" y="111"/>
                  </a:lnTo>
                  <a:lnTo>
                    <a:pt x="41" y="113"/>
                  </a:lnTo>
                  <a:lnTo>
                    <a:pt x="40" y="111"/>
                  </a:lnTo>
                  <a:lnTo>
                    <a:pt x="36" y="103"/>
                  </a:lnTo>
                  <a:lnTo>
                    <a:pt x="34" y="101"/>
                  </a:lnTo>
                  <a:lnTo>
                    <a:pt x="30" y="103"/>
                  </a:lnTo>
                  <a:lnTo>
                    <a:pt x="30" y="101"/>
                  </a:lnTo>
                  <a:lnTo>
                    <a:pt x="28" y="99"/>
                  </a:lnTo>
                  <a:lnTo>
                    <a:pt x="24" y="99"/>
                  </a:lnTo>
                  <a:lnTo>
                    <a:pt x="22" y="92"/>
                  </a:lnTo>
                  <a:lnTo>
                    <a:pt x="20" y="90"/>
                  </a:lnTo>
                  <a:lnTo>
                    <a:pt x="17" y="92"/>
                  </a:lnTo>
                  <a:lnTo>
                    <a:pt x="15" y="84"/>
                  </a:lnTo>
                  <a:lnTo>
                    <a:pt x="13" y="86"/>
                  </a:lnTo>
                  <a:lnTo>
                    <a:pt x="3" y="96"/>
                  </a:lnTo>
                  <a:lnTo>
                    <a:pt x="3" y="99"/>
                  </a:lnTo>
                  <a:lnTo>
                    <a:pt x="1" y="99"/>
                  </a:lnTo>
                  <a:lnTo>
                    <a:pt x="0" y="96"/>
                  </a:lnTo>
                  <a:lnTo>
                    <a:pt x="3" y="92"/>
                  </a:lnTo>
                  <a:lnTo>
                    <a:pt x="1" y="84"/>
                  </a:lnTo>
                  <a:lnTo>
                    <a:pt x="1" y="82"/>
                  </a:lnTo>
                  <a:lnTo>
                    <a:pt x="3" y="76"/>
                  </a:lnTo>
                  <a:lnTo>
                    <a:pt x="7" y="76"/>
                  </a:lnTo>
                  <a:lnTo>
                    <a:pt x="9" y="76"/>
                  </a:lnTo>
                  <a:lnTo>
                    <a:pt x="13" y="73"/>
                  </a:lnTo>
                  <a:lnTo>
                    <a:pt x="11" y="71"/>
                  </a:lnTo>
                  <a:lnTo>
                    <a:pt x="11" y="69"/>
                  </a:lnTo>
                  <a:lnTo>
                    <a:pt x="5" y="65"/>
                  </a:lnTo>
                  <a:lnTo>
                    <a:pt x="5" y="61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5" y="56"/>
                  </a:lnTo>
                  <a:lnTo>
                    <a:pt x="5" y="46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2"/>
                  </a:lnTo>
                  <a:lnTo>
                    <a:pt x="15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7" y="40"/>
                  </a:lnTo>
                  <a:lnTo>
                    <a:pt x="19" y="40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0" y="27"/>
                  </a:lnTo>
                  <a:lnTo>
                    <a:pt x="20" y="25"/>
                  </a:lnTo>
                  <a:lnTo>
                    <a:pt x="20" y="21"/>
                  </a:lnTo>
                  <a:lnTo>
                    <a:pt x="24" y="23"/>
                  </a:lnTo>
                  <a:lnTo>
                    <a:pt x="26" y="21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8" y="4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66" y="6"/>
                  </a:lnTo>
                  <a:lnTo>
                    <a:pt x="66" y="10"/>
                  </a:lnTo>
                  <a:lnTo>
                    <a:pt x="62" y="14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4" y="23"/>
                  </a:lnTo>
                  <a:lnTo>
                    <a:pt x="66" y="23"/>
                  </a:lnTo>
                  <a:lnTo>
                    <a:pt x="66" y="25"/>
                  </a:lnTo>
                  <a:lnTo>
                    <a:pt x="72" y="27"/>
                  </a:lnTo>
                  <a:lnTo>
                    <a:pt x="72" y="29"/>
                  </a:lnTo>
                  <a:lnTo>
                    <a:pt x="74" y="31"/>
                  </a:lnTo>
                  <a:lnTo>
                    <a:pt x="80" y="29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5" y="27"/>
                  </a:lnTo>
                  <a:lnTo>
                    <a:pt x="89" y="27"/>
                  </a:lnTo>
                  <a:lnTo>
                    <a:pt x="91" y="23"/>
                  </a:lnTo>
                  <a:lnTo>
                    <a:pt x="95" y="23"/>
                  </a:lnTo>
                  <a:lnTo>
                    <a:pt x="100" y="29"/>
                  </a:lnTo>
                  <a:lnTo>
                    <a:pt x="100" y="33"/>
                  </a:lnTo>
                  <a:lnTo>
                    <a:pt x="102" y="35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102" y="46"/>
                  </a:lnTo>
                  <a:lnTo>
                    <a:pt x="110" y="52"/>
                  </a:lnTo>
                  <a:lnTo>
                    <a:pt x="104" y="56"/>
                  </a:lnTo>
                  <a:lnTo>
                    <a:pt x="97" y="59"/>
                  </a:lnTo>
                  <a:close/>
                </a:path>
              </a:pathLst>
            </a:custGeom>
            <a:solidFill>
              <a:srgbClr val="00386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endParaRPr lang="en-GB"/>
            </a:p>
          </p:txBody>
        </p:sp>
        <p:sp>
          <p:nvSpPr>
            <p:cNvPr id="9439" name="Freeform 281"/>
            <p:cNvSpPr>
              <a:spLocks/>
            </p:cNvSpPr>
            <p:nvPr/>
          </p:nvSpPr>
          <p:spPr bwMode="gray">
            <a:xfrm>
              <a:off x="2155" y="3349"/>
              <a:ext cx="156" cy="120"/>
            </a:xfrm>
            <a:custGeom>
              <a:avLst/>
              <a:gdLst>
                <a:gd name="T0" fmla="*/ 1 w 276"/>
                <a:gd name="T1" fmla="*/ 1 h 209"/>
                <a:gd name="T2" fmla="*/ 1 w 276"/>
                <a:gd name="T3" fmla="*/ 1 h 209"/>
                <a:gd name="T4" fmla="*/ 1 w 276"/>
                <a:gd name="T5" fmla="*/ 1 h 209"/>
                <a:gd name="T6" fmla="*/ 1 w 276"/>
                <a:gd name="T7" fmla="*/ 1 h 209"/>
                <a:gd name="T8" fmla="*/ 1 w 276"/>
                <a:gd name="T9" fmla="*/ 1 h 209"/>
                <a:gd name="T10" fmla="*/ 1 w 276"/>
                <a:gd name="T11" fmla="*/ 1 h 209"/>
                <a:gd name="T12" fmla="*/ 1 w 276"/>
                <a:gd name="T13" fmla="*/ 1 h 209"/>
                <a:gd name="T14" fmla="*/ 1 w 276"/>
                <a:gd name="T15" fmla="*/ 1 h 209"/>
                <a:gd name="T16" fmla="*/ 1 w 276"/>
                <a:gd name="T17" fmla="*/ 1 h 209"/>
                <a:gd name="T18" fmla="*/ 1 w 276"/>
                <a:gd name="T19" fmla="*/ 1 h 209"/>
                <a:gd name="T20" fmla="*/ 1 w 276"/>
                <a:gd name="T21" fmla="*/ 1 h 209"/>
                <a:gd name="T22" fmla="*/ 1 w 276"/>
                <a:gd name="T23" fmla="*/ 1 h 209"/>
                <a:gd name="T24" fmla="*/ 1 w 276"/>
                <a:gd name="T25" fmla="*/ 1 h 209"/>
                <a:gd name="T26" fmla="*/ 1 w 276"/>
                <a:gd name="T27" fmla="*/ 1 h 209"/>
                <a:gd name="T28" fmla="*/ 1 w 276"/>
                <a:gd name="T29" fmla="*/ 1 h 209"/>
                <a:gd name="T30" fmla="*/ 1 w 276"/>
                <a:gd name="T31" fmla="*/ 1 h 209"/>
                <a:gd name="T32" fmla="*/ 1 w 276"/>
                <a:gd name="T33" fmla="*/ 1 h 209"/>
                <a:gd name="T34" fmla="*/ 1 w 276"/>
                <a:gd name="T35" fmla="*/ 1 h 209"/>
                <a:gd name="T36" fmla="*/ 1 w 276"/>
                <a:gd name="T37" fmla="*/ 1 h 209"/>
                <a:gd name="T38" fmla="*/ 1 w 276"/>
                <a:gd name="T39" fmla="*/ 1 h 209"/>
                <a:gd name="T40" fmla="*/ 1 w 276"/>
                <a:gd name="T41" fmla="*/ 1 h 209"/>
                <a:gd name="T42" fmla="*/ 1 w 276"/>
                <a:gd name="T43" fmla="*/ 1 h 209"/>
                <a:gd name="T44" fmla="*/ 1 w 276"/>
                <a:gd name="T45" fmla="*/ 1 h 209"/>
                <a:gd name="T46" fmla="*/ 1 w 276"/>
                <a:gd name="T47" fmla="*/ 1 h 209"/>
                <a:gd name="T48" fmla="*/ 1 w 276"/>
                <a:gd name="T49" fmla="*/ 1 h 209"/>
                <a:gd name="T50" fmla="*/ 1 w 276"/>
                <a:gd name="T51" fmla="*/ 1 h 209"/>
                <a:gd name="T52" fmla="*/ 1 w 276"/>
                <a:gd name="T53" fmla="*/ 1 h 209"/>
                <a:gd name="T54" fmla="*/ 1 w 276"/>
                <a:gd name="T55" fmla="*/ 1 h 209"/>
                <a:gd name="T56" fmla="*/ 1 w 276"/>
                <a:gd name="T57" fmla="*/ 1 h 209"/>
                <a:gd name="T58" fmla="*/ 1 w 276"/>
                <a:gd name="T59" fmla="*/ 1 h 209"/>
                <a:gd name="T60" fmla="*/ 1 w 276"/>
                <a:gd name="T61" fmla="*/ 1 h 209"/>
                <a:gd name="T62" fmla="*/ 1 w 276"/>
                <a:gd name="T63" fmla="*/ 1 h 209"/>
                <a:gd name="T64" fmla="*/ 1 w 276"/>
                <a:gd name="T65" fmla="*/ 1 h 209"/>
                <a:gd name="T66" fmla="*/ 1 w 276"/>
                <a:gd name="T67" fmla="*/ 1 h 209"/>
                <a:gd name="T68" fmla="*/ 1 w 276"/>
                <a:gd name="T69" fmla="*/ 1 h 209"/>
                <a:gd name="T70" fmla="*/ 1 w 276"/>
                <a:gd name="T71" fmla="*/ 1 h 209"/>
                <a:gd name="T72" fmla="*/ 1 w 276"/>
                <a:gd name="T73" fmla="*/ 1 h 209"/>
                <a:gd name="T74" fmla="*/ 1 w 276"/>
                <a:gd name="T75" fmla="*/ 1 h 209"/>
                <a:gd name="T76" fmla="*/ 1 w 276"/>
                <a:gd name="T77" fmla="*/ 1 h 209"/>
                <a:gd name="T78" fmla="*/ 1 w 276"/>
                <a:gd name="T79" fmla="*/ 1 h 209"/>
                <a:gd name="T80" fmla="*/ 1 w 276"/>
                <a:gd name="T81" fmla="*/ 1 h 209"/>
                <a:gd name="T82" fmla="*/ 1 w 276"/>
                <a:gd name="T83" fmla="*/ 1 h 209"/>
                <a:gd name="T84" fmla="*/ 1 w 276"/>
                <a:gd name="T85" fmla="*/ 1 h 209"/>
                <a:gd name="T86" fmla="*/ 1 w 276"/>
                <a:gd name="T87" fmla="*/ 1 h 209"/>
                <a:gd name="T88" fmla="*/ 1 w 276"/>
                <a:gd name="T89" fmla="*/ 1 h 209"/>
                <a:gd name="T90" fmla="*/ 1 w 276"/>
                <a:gd name="T91" fmla="*/ 1 h 209"/>
                <a:gd name="T92" fmla="*/ 1 w 276"/>
                <a:gd name="T93" fmla="*/ 1 h 209"/>
                <a:gd name="T94" fmla="*/ 1 w 276"/>
                <a:gd name="T95" fmla="*/ 1 h 209"/>
                <a:gd name="T96" fmla="*/ 1 w 276"/>
                <a:gd name="T97" fmla="*/ 1 h 209"/>
                <a:gd name="T98" fmla="*/ 1 w 276"/>
                <a:gd name="T99" fmla="*/ 1 h 209"/>
                <a:gd name="T100" fmla="*/ 1 w 276"/>
                <a:gd name="T101" fmla="*/ 1 h 209"/>
                <a:gd name="T102" fmla="*/ 1 w 276"/>
                <a:gd name="T103" fmla="*/ 1 h 209"/>
                <a:gd name="T104" fmla="*/ 1 w 276"/>
                <a:gd name="T105" fmla="*/ 1 h 209"/>
                <a:gd name="T106" fmla="*/ 1 w 276"/>
                <a:gd name="T107" fmla="*/ 1 h 209"/>
                <a:gd name="T108" fmla="*/ 1 w 276"/>
                <a:gd name="T109" fmla="*/ 1 h 209"/>
                <a:gd name="T110" fmla="*/ 2 w 276"/>
                <a:gd name="T111" fmla="*/ 1 h 209"/>
                <a:gd name="T112" fmla="*/ 2 w 276"/>
                <a:gd name="T113" fmla="*/ 1 h 2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6"/>
                <a:gd name="T172" fmla="*/ 0 h 209"/>
                <a:gd name="T173" fmla="*/ 276 w 276"/>
                <a:gd name="T174" fmla="*/ 209 h 20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6" h="209">
                  <a:moveTo>
                    <a:pt x="269" y="81"/>
                  </a:moveTo>
                  <a:lnTo>
                    <a:pt x="257" y="87"/>
                  </a:lnTo>
                  <a:lnTo>
                    <a:pt x="240" y="87"/>
                  </a:lnTo>
                  <a:lnTo>
                    <a:pt x="234" y="91"/>
                  </a:lnTo>
                  <a:lnTo>
                    <a:pt x="225" y="99"/>
                  </a:lnTo>
                  <a:lnTo>
                    <a:pt x="223" y="104"/>
                  </a:lnTo>
                  <a:lnTo>
                    <a:pt x="217" y="110"/>
                  </a:lnTo>
                  <a:lnTo>
                    <a:pt x="208" y="101"/>
                  </a:lnTo>
                  <a:lnTo>
                    <a:pt x="206" y="101"/>
                  </a:lnTo>
                  <a:lnTo>
                    <a:pt x="194" y="93"/>
                  </a:lnTo>
                  <a:lnTo>
                    <a:pt x="183" y="97"/>
                  </a:lnTo>
                  <a:lnTo>
                    <a:pt x="175" y="91"/>
                  </a:lnTo>
                  <a:lnTo>
                    <a:pt x="173" y="85"/>
                  </a:lnTo>
                  <a:lnTo>
                    <a:pt x="173" y="83"/>
                  </a:lnTo>
                  <a:lnTo>
                    <a:pt x="175" y="80"/>
                  </a:lnTo>
                  <a:lnTo>
                    <a:pt x="173" y="78"/>
                  </a:lnTo>
                  <a:lnTo>
                    <a:pt x="173" y="74"/>
                  </a:lnTo>
                  <a:lnTo>
                    <a:pt x="168" y="68"/>
                  </a:lnTo>
                  <a:lnTo>
                    <a:pt x="164" y="68"/>
                  </a:lnTo>
                  <a:lnTo>
                    <a:pt x="162" y="72"/>
                  </a:lnTo>
                  <a:lnTo>
                    <a:pt x="158" y="72"/>
                  </a:lnTo>
                  <a:lnTo>
                    <a:pt x="156" y="74"/>
                  </a:lnTo>
                  <a:lnTo>
                    <a:pt x="154" y="76"/>
                  </a:lnTo>
                  <a:lnTo>
                    <a:pt x="153" y="74"/>
                  </a:lnTo>
                  <a:lnTo>
                    <a:pt x="147" y="76"/>
                  </a:lnTo>
                  <a:lnTo>
                    <a:pt x="145" y="74"/>
                  </a:lnTo>
                  <a:lnTo>
                    <a:pt x="145" y="72"/>
                  </a:lnTo>
                  <a:lnTo>
                    <a:pt x="139" y="70"/>
                  </a:lnTo>
                  <a:lnTo>
                    <a:pt x="139" y="68"/>
                  </a:lnTo>
                  <a:lnTo>
                    <a:pt x="137" y="68"/>
                  </a:lnTo>
                  <a:lnTo>
                    <a:pt x="135" y="64"/>
                  </a:lnTo>
                  <a:lnTo>
                    <a:pt x="135" y="62"/>
                  </a:lnTo>
                  <a:lnTo>
                    <a:pt x="135" y="59"/>
                  </a:lnTo>
                  <a:lnTo>
                    <a:pt x="139" y="55"/>
                  </a:lnTo>
                  <a:lnTo>
                    <a:pt x="139" y="51"/>
                  </a:lnTo>
                  <a:lnTo>
                    <a:pt x="143" y="47"/>
                  </a:lnTo>
                  <a:lnTo>
                    <a:pt x="137" y="45"/>
                  </a:lnTo>
                  <a:lnTo>
                    <a:pt x="133" y="45"/>
                  </a:lnTo>
                  <a:lnTo>
                    <a:pt x="128" y="45"/>
                  </a:lnTo>
                  <a:lnTo>
                    <a:pt x="126" y="45"/>
                  </a:lnTo>
                  <a:lnTo>
                    <a:pt x="120" y="45"/>
                  </a:lnTo>
                  <a:lnTo>
                    <a:pt x="116" y="45"/>
                  </a:lnTo>
                  <a:lnTo>
                    <a:pt x="111" y="49"/>
                  </a:lnTo>
                  <a:lnTo>
                    <a:pt x="109" y="45"/>
                  </a:lnTo>
                  <a:lnTo>
                    <a:pt x="107" y="47"/>
                  </a:lnTo>
                  <a:lnTo>
                    <a:pt x="105" y="47"/>
                  </a:lnTo>
                  <a:lnTo>
                    <a:pt x="107" y="55"/>
                  </a:lnTo>
                  <a:lnTo>
                    <a:pt x="107" y="57"/>
                  </a:lnTo>
                  <a:lnTo>
                    <a:pt x="105" y="59"/>
                  </a:lnTo>
                  <a:lnTo>
                    <a:pt x="99" y="66"/>
                  </a:lnTo>
                  <a:lnTo>
                    <a:pt x="97" y="68"/>
                  </a:lnTo>
                  <a:lnTo>
                    <a:pt x="93" y="66"/>
                  </a:lnTo>
                  <a:lnTo>
                    <a:pt x="93" y="70"/>
                  </a:lnTo>
                  <a:lnTo>
                    <a:pt x="93" y="72"/>
                  </a:lnTo>
                  <a:lnTo>
                    <a:pt x="95" y="76"/>
                  </a:lnTo>
                  <a:lnTo>
                    <a:pt x="95" y="78"/>
                  </a:lnTo>
                  <a:lnTo>
                    <a:pt x="99" y="80"/>
                  </a:lnTo>
                  <a:lnTo>
                    <a:pt x="99" y="81"/>
                  </a:lnTo>
                  <a:lnTo>
                    <a:pt x="95" y="83"/>
                  </a:lnTo>
                  <a:lnTo>
                    <a:pt x="97" y="85"/>
                  </a:lnTo>
                  <a:lnTo>
                    <a:pt x="95" y="85"/>
                  </a:lnTo>
                  <a:lnTo>
                    <a:pt x="93" y="87"/>
                  </a:lnTo>
                  <a:lnTo>
                    <a:pt x="93" y="89"/>
                  </a:lnTo>
                  <a:lnTo>
                    <a:pt x="92" y="85"/>
                  </a:lnTo>
                  <a:lnTo>
                    <a:pt x="90" y="85"/>
                  </a:lnTo>
                  <a:lnTo>
                    <a:pt x="86" y="87"/>
                  </a:lnTo>
                  <a:lnTo>
                    <a:pt x="88" y="87"/>
                  </a:lnTo>
                  <a:lnTo>
                    <a:pt x="88" y="89"/>
                  </a:lnTo>
                  <a:lnTo>
                    <a:pt x="84" y="87"/>
                  </a:lnTo>
                  <a:lnTo>
                    <a:pt x="84" y="91"/>
                  </a:lnTo>
                  <a:lnTo>
                    <a:pt x="84" y="93"/>
                  </a:lnTo>
                  <a:lnTo>
                    <a:pt x="78" y="91"/>
                  </a:lnTo>
                  <a:lnTo>
                    <a:pt x="78" y="101"/>
                  </a:lnTo>
                  <a:lnTo>
                    <a:pt x="76" y="102"/>
                  </a:lnTo>
                  <a:lnTo>
                    <a:pt x="76" y="104"/>
                  </a:lnTo>
                  <a:lnTo>
                    <a:pt x="78" y="106"/>
                  </a:lnTo>
                  <a:lnTo>
                    <a:pt x="78" y="110"/>
                  </a:lnTo>
                  <a:lnTo>
                    <a:pt x="84" y="114"/>
                  </a:lnTo>
                  <a:lnTo>
                    <a:pt x="84" y="116"/>
                  </a:lnTo>
                  <a:lnTo>
                    <a:pt x="86" y="118"/>
                  </a:lnTo>
                  <a:lnTo>
                    <a:pt x="82" y="121"/>
                  </a:lnTo>
                  <a:lnTo>
                    <a:pt x="80" y="121"/>
                  </a:lnTo>
                  <a:lnTo>
                    <a:pt x="76" y="121"/>
                  </a:lnTo>
                  <a:lnTo>
                    <a:pt x="74" y="127"/>
                  </a:lnTo>
                  <a:lnTo>
                    <a:pt x="74" y="129"/>
                  </a:lnTo>
                  <a:lnTo>
                    <a:pt x="76" y="137"/>
                  </a:lnTo>
                  <a:lnTo>
                    <a:pt x="73" y="141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6" y="141"/>
                  </a:lnTo>
                  <a:lnTo>
                    <a:pt x="86" y="131"/>
                  </a:lnTo>
                  <a:lnTo>
                    <a:pt x="88" y="129"/>
                  </a:lnTo>
                  <a:lnTo>
                    <a:pt x="90" y="137"/>
                  </a:lnTo>
                  <a:lnTo>
                    <a:pt x="93" y="135"/>
                  </a:lnTo>
                  <a:lnTo>
                    <a:pt x="95" y="137"/>
                  </a:lnTo>
                  <a:lnTo>
                    <a:pt x="97" y="144"/>
                  </a:lnTo>
                  <a:lnTo>
                    <a:pt x="101" y="144"/>
                  </a:lnTo>
                  <a:lnTo>
                    <a:pt x="103" y="146"/>
                  </a:lnTo>
                  <a:lnTo>
                    <a:pt x="103" y="148"/>
                  </a:lnTo>
                  <a:lnTo>
                    <a:pt x="107" y="146"/>
                  </a:lnTo>
                  <a:lnTo>
                    <a:pt x="109" y="148"/>
                  </a:lnTo>
                  <a:lnTo>
                    <a:pt x="113" y="156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4"/>
                  </a:lnTo>
                  <a:lnTo>
                    <a:pt x="118" y="152"/>
                  </a:lnTo>
                  <a:lnTo>
                    <a:pt x="122" y="150"/>
                  </a:lnTo>
                  <a:lnTo>
                    <a:pt x="120" y="144"/>
                  </a:lnTo>
                  <a:lnTo>
                    <a:pt x="124" y="144"/>
                  </a:lnTo>
                  <a:lnTo>
                    <a:pt x="128" y="142"/>
                  </a:lnTo>
                  <a:lnTo>
                    <a:pt x="130" y="141"/>
                  </a:lnTo>
                  <a:lnTo>
                    <a:pt x="135" y="146"/>
                  </a:lnTo>
                  <a:lnTo>
                    <a:pt x="135" y="144"/>
                  </a:lnTo>
                  <a:lnTo>
                    <a:pt x="139" y="146"/>
                  </a:lnTo>
                  <a:lnTo>
                    <a:pt x="143" y="146"/>
                  </a:lnTo>
                  <a:lnTo>
                    <a:pt x="149" y="144"/>
                  </a:lnTo>
                  <a:lnTo>
                    <a:pt x="151" y="144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58" y="139"/>
                  </a:lnTo>
                  <a:lnTo>
                    <a:pt x="154" y="133"/>
                  </a:lnTo>
                  <a:lnTo>
                    <a:pt x="154" y="131"/>
                  </a:lnTo>
                  <a:lnTo>
                    <a:pt x="154" y="129"/>
                  </a:lnTo>
                  <a:lnTo>
                    <a:pt x="154" y="127"/>
                  </a:lnTo>
                  <a:lnTo>
                    <a:pt x="153" y="121"/>
                  </a:lnTo>
                  <a:lnTo>
                    <a:pt x="151" y="121"/>
                  </a:lnTo>
                  <a:lnTo>
                    <a:pt x="151" y="120"/>
                  </a:lnTo>
                  <a:lnTo>
                    <a:pt x="147" y="118"/>
                  </a:lnTo>
                  <a:lnTo>
                    <a:pt x="147" y="116"/>
                  </a:lnTo>
                  <a:lnTo>
                    <a:pt x="147" y="112"/>
                  </a:lnTo>
                  <a:lnTo>
                    <a:pt x="153" y="110"/>
                  </a:lnTo>
                  <a:lnTo>
                    <a:pt x="153" y="101"/>
                  </a:lnTo>
                  <a:lnTo>
                    <a:pt x="160" y="106"/>
                  </a:lnTo>
                  <a:lnTo>
                    <a:pt x="162" y="106"/>
                  </a:lnTo>
                  <a:lnTo>
                    <a:pt x="164" y="106"/>
                  </a:lnTo>
                  <a:lnTo>
                    <a:pt x="172" y="106"/>
                  </a:lnTo>
                  <a:lnTo>
                    <a:pt x="175" y="106"/>
                  </a:lnTo>
                  <a:lnTo>
                    <a:pt x="177" y="104"/>
                  </a:lnTo>
                  <a:lnTo>
                    <a:pt x="185" y="99"/>
                  </a:lnTo>
                  <a:lnTo>
                    <a:pt x="198" y="101"/>
                  </a:lnTo>
                  <a:lnTo>
                    <a:pt x="206" y="104"/>
                  </a:lnTo>
                  <a:lnTo>
                    <a:pt x="208" y="112"/>
                  </a:lnTo>
                  <a:lnTo>
                    <a:pt x="219" y="114"/>
                  </a:lnTo>
                  <a:lnTo>
                    <a:pt x="215" y="123"/>
                  </a:lnTo>
                  <a:lnTo>
                    <a:pt x="210" y="123"/>
                  </a:lnTo>
                  <a:lnTo>
                    <a:pt x="204" y="129"/>
                  </a:lnTo>
                  <a:lnTo>
                    <a:pt x="206" y="133"/>
                  </a:lnTo>
                  <a:lnTo>
                    <a:pt x="204" y="135"/>
                  </a:lnTo>
                  <a:lnTo>
                    <a:pt x="208" y="137"/>
                  </a:lnTo>
                  <a:lnTo>
                    <a:pt x="200" y="142"/>
                  </a:lnTo>
                  <a:lnTo>
                    <a:pt x="198" y="141"/>
                  </a:lnTo>
                  <a:lnTo>
                    <a:pt x="196" y="139"/>
                  </a:lnTo>
                  <a:lnTo>
                    <a:pt x="189" y="137"/>
                  </a:lnTo>
                  <a:lnTo>
                    <a:pt x="185" y="139"/>
                  </a:lnTo>
                  <a:lnTo>
                    <a:pt x="185" y="142"/>
                  </a:lnTo>
                  <a:lnTo>
                    <a:pt x="177" y="141"/>
                  </a:lnTo>
                  <a:lnTo>
                    <a:pt x="185" y="148"/>
                  </a:lnTo>
                  <a:lnTo>
                    <a:pt x="187" y="150"/>
                  </a:lnTo>
                  <a:lnTo>
                    <a:pt x="196" y="152"/>
                  </a:lnTo>
                  <a:lnTo>
                    <a:pt x="196" y="160"/>
                  </a:lnTo>
                  <a:lnTo>
                    <a:pt x="200" y="173"/>
                  </a:lnTo>
                  <a:lnTo>
                    <a:pt x="210" y="175"/>
                  </a:lnTo>
                  <a:lnTo>
                    <a:pt x="200" y="184"/>
                  </a:lnTo>
                  <a:lnTo>
                    <a:pt x="173" y="198"/>
                  </a:lnTo>
                  <a:lnTo>
                    <a:pt x="164" y="192"/>
                  </a:lnTo>
                  <a:lnTo>
                    <a:pt x="156" y="192"/>
                  </a:lnTo>
                  <a:lnTo>
                    <a:pt x="154" y="192"/>
                  </a:lnTo>
                  <a:lnTo>
                    <a:pt x="151" y="192"/>
                  </a:lnTo>
                  <a:lnTo>
                    <a:pt x="139" y="194"/>
                  </a:lnTo>
                  <a:lnTo>
                    <a:pt x="135" y="200"/>
                  </a:lnTo>
                  <a:lnTo>
                    <a:pt x="128" y="200"/>
                  </a:lnTo>
                  <a:lnTo>
                    <a:pt x="124" y="209"/>
                  </a:lnTo>
                  <a:lnTo>
                    <a:pt x="122" y="209"/>
                  </a:lnTo>
                  <a:lnTo>
                    <a:pt x="118" y="203"/>
                  </a:lnTo>
                  <a:lnTo>
                    <a:pt x="111" y="194"/>
                  </a:lnTo>
                  <a:lnTo>
                    <a:pt x="109" y="192"/>
                  </a:lnTo>
                  <a:lnTo>
                    <a:pt x="107" y="194"/>
                  </a:lnTo>
                  <a:lnTo>
                    <a:pt x="103" y="192"/>
                  </a:lnTo>
                  <a:lnTo>
                    <a:pt x="93" y="192"/>
                  </a:lnTo>
                  <a:lnTo>
                    <a:pt x="90" y="192"/>
                  </a:lnTo>
                  <a:lnTo>
                    <a:pt x="84" y="190"/>
                  </a:lnTo>
                  <a:lnTo>
                    <a:pt x="82" y="184"/>
                  </a:lnTo>
                  <a:lnTo>
                    <a:pt x="84" y="181"/>
                  </a:lnTo>
                  <a:lnTo>
                    <a:pt x="82" y="175"/>
                  </a:lnTo>
                  <a:lnTo>
                    <a:pt x="84" y="171"/>
                  </a:lnTo>
                  <a:lnTo>
                    <a:pt x="86" y="167"/>
                  </a:lnTo>
                  <a:lnTo>
                    <a:pt x="82" y="162"/>
                  </a:lnTo>
                  <a:lnTo>
                    <a:pt x="78" y="163"/>
                  </a:lnTo>
                  <a:lnTo>
                    <a:pt x="76" y="163"/>
                  </a:lnTo>
                  <a:lnTo>
                    <a:pt x="73" y="165"/>
                  </a:lnTo>
                  <a:lnTo>
                    <a:pt x="67" y="169"/>
                  </a:lnTo>
                  <a:lnTo>
                    <a:pt x="69" y="171"/>
                  </a:lnTo>
                  <a:lnTo>
                    <a:pt x="69" y="173"/>
                  </a:lnTo>
                  <a:lnTo>
                    <a:pt x="65" y="177"/>
                  </a:lnTo>
                  <a:lnTo>
                    <a:pt x="65" y="179"/>
                  </a:lnTo>
                  <a:lnTo>
                    <a:pt x="59" y="190"/>
                  </a:lnTo>
                  <a:lnTo>
                    <a:pt x="59" y="192"/>
                  </a:lnTo>
                  <a:lnTo>
                    <a:pt x="57" y="194"/>
                  </a:lnTo>
                  <a:lnTo>
                    <a:pt x="53" y="196"/>
                  </a:lnTo>
                  <a:lnTo>
                    <a:pt x="53" y="186"/>
                  </a:lnTo>
                  <a:lnTo>
                    <a:pt x="57" y="173"/>
                  </a:lnTo>
                  <a:lnTo>
                    <a:pt x="55" y="167"/>
                  </a:lnTo>
                  <a:lnTo>
                    <a:pt x="53" y="162"/>
                  </a:lnTo>
                  <a:lnTo>
                    <a:pt x="57" y="160"/>
                  </a:lnTo>
                  <a:lnTo>
                    <a:pt x="57" y="158"/>
                  </a:lnTo>
                  <a:lnTo>
                    <a:pt x="55" y="152"/>
                  </a:lnTo>
                  <a:lnTo>
                    <a:pt x="57" y="146"/>
                  </a:lnTo>
                  <a:lnTo>
                    <a:pt x="55" y="148"/>
                  </a:lnTo>
                  <a:lnTo>
                    <a:pt x="46" y="150"/>
                  </a:lnTo>
                  <a:lnTo>
                    <a:pt x="42" y="150"/>
                  </a:lnTo>
                  <a:lnTo>
                    <a:pt x="34" y="152"/>
                  </a:lnTo>
                  <a:lnTo>
                    <a:pt x="34" y="146"/>
                  </a:lnTo>
                  <a:lnTo>
                    <a:pt x="33" y="144"/>
                  </a:lnTo>
                  <a:lnTo>
                    <a:pt x="29" y="142"/>
                  </a:lnTo>
                  <a:lnTo>
                    <a:pt x="19" y="139"/>
                  </a:lnTo>
                  <a:lnTo>
                    <a:pt x="19" y="135"/>
                  </a:lnTo>
                  <a:lnTo>
                    <a:pt x="15" y="137"/>
                  </a:lnTo>
                  <a:lnTo>
                    <a:pt x="13" y="137"/>
                  </a:lnTo>
                  <a:lnTo>
                    <a:pt x="13" y="131"/>
                  </a:lnTo>
                  <a:lnTo>
                    <a:pt x="15" y="127"/>
                  </a:lnTo>
                  <a:lnTo>
                    <a:pt x="6" y="123"/>
                  </a:lnTo>
                  <a:lnTo>
                    <a:pt x="4" y="123"/>
                  </a:lnTo>
                  <a:lnTo>
                    <a:pt x="0" y="118"/>
                  </a:lnTo>
                  <a:lnTo>
                    <a:pt x="4" y="106"/>
                  </a:lnTo>
                  <a:lnTo>
                    <a:pt x="2" y="93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4" y="76"/>
                  </a:lnTo>
                  <a:lnTo>
                    <a:pt x="6" y="72"/>
                  </a:lnTo>
                  <a:lnTo>
                    <a:pt x="4" y="62"/>
                  </a:lnTo>
                  <a:lnTo>
                    <a:pt x="19" y="66"/>
                  </a:lnTo>
                  <a:lnTo>
                    <a:pt x="15" y="55"/>
                  </a:lnTo>
                  <a:lnTo>
                    <a:pt x="13" y="43"/>
                  </a:lnTo>
                  <a:lnTo>
                    <a:pt x="21" y="32"/>
                  </a:lnTo>
                  <a:lnTo>
                    <a:pt x="25" y="30"/>
                  </a:lnTo>
                  <a:lnTo>
                    <a:pt x="27" y="34"/>
                  </a:lnTo>
                  <a:lnTo>
                    <a:pt x="31" y="43"/>
                  </a:lnTo>
                  <a:lnTo>
                    <a:pt x="34" y="41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3" y="28"/>
                  </a:lnTo>
                  <a:lnTo>
                    <a:pt x="55" y="28"/>
                  </a:lnTo>
                  <a:lnTo>
                    <a:pt x="61" y="30"/>
                  </a:lnTo>
                  <a:lnTo>
                    <a:pt x="71" y="28"/>
                  </a:lnTo>
                  <a:lnTo>
                    <a:pt x="74" y="28"/>
                  </a:lnTo>
                  <a:lnTo>
                    <a:pt x="76" y="26"/>
                  </a:lnTo>
                  <a:lnTo>
                    <a:pt x="76" y="20"/>
                  </a:lnTo>
                  <a:lnTo>
                    <a:pt x="80" y="11"/>
                  </a:lnTo>
                  <a:lnTo>
                    <a:pt x="82" y="9"/>
                  </a:lnTo>
                  <a:lnTo>
                    <a:pt x="92" y="3"/>
                  </a:lnTo>
                  <a:lnTo>
                    <a:pt x="95" y="7"/>
                  </a:lnTo>
                  <a:lnTo>
                    <a:pt x="103" y="9"/>
                  </a:lnTo>
                  <a:lnTo>
                    <a:pt x="109" y="5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0" y="3"/>
                  </a:lnTo>
                  <a:lnTo>
                    <a:pt x="135" y="9"/>
                  </a:lnTo>
                  <a:lnTo>
                    <a:pt x="137" y="7"/>
                  </a:lnTo>
                  <a:lnTo>
                    <a:pt x="139" y="7"/>
                  </a:lnTo>
                  <a:lnTo>
                    <a:pt x="143" y="7"/>
                  </a:lnTo>
                  <a:lnTo>
                    <a:pt x="151" y="9"/>
                  </a:lnTo>
                  <a:lnTo>
                    <a:pt x="149" y="17"/>
                  </a:lnTo>
                  <a:lnTo>
                    <a:pt x="153" y="15"/>
                  </a:lnTo>
                  <a:lnTo>
                    <a:pt x="162" y="32"/>
                  </a:lnTo>
                  <a:lnTo>
                    <a:pt x="160" y="36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75" y="47"/>
                  </a:lnTo>
                  <a:lnTo>
                    <a:pt x="181" y="47"/>
                  </a:lnTo>
                  <a:lnTo>
                    <a:pt x="193" y="47"/>
                  </a:lnTo>
                  <a:lnTo>
                    <a:pt x="196" y="49"/>
                  </a:lnTo>
                  <a:lnTo>
                    <a:pt x="200" y="43"/>
                  </a:lnTo>
                  <a:lnTo>
                    <a:pt x="208" y="43"/>
                  </a:lnTo>
                  <a:lnTo>
                    <a:pt x="215" y="45"/>
                  </a:lnTo>
                  <a:lnTo>
                    <a:pt x="223" y="40"/>
                  </a:lnTo>
                  <a:lnTo>
                    <a:pt x="233" y="47"/>
                  </a:lnTo>
                  <a:lnTo>
                    <a:pt x="233" y="51"/>
                  </a:lnTo>
                  <a:lnTo>
                    <a:pt x="234" y="55"/>
                  </a:lnTo>
                  <a:lnTo>
                    <a:pt x="240" y="66"/>
                  </a:lnTo>
                  <a:lnTo>
                    <a:pt x="273" y="68"/>
                  </a:lnTo>
                  <a:lnTo>
                    <a:pt x="276" y="78"/>
                  </a:lnTo>
                  <a:lnTo>
                    <a:pt x="269" y="81"/>
                  </a:lnTo>
                  <a:close/>
                </a:path>
              </a:pathLst>
            </a:custGeom>
            <a:solidFill>
              <a:srgbClr val="003868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endParaRPr lang="en-GB"/>
            </a:p>
          </p:txBody>
        </p:sp>
        <p:sp>
          <p:nvSpPr>
            <p:cNvPr id="9440" name="Freeform 282"/>
            <p:cNvSpPr>
              <a:spLocks/>
            </p:cNvSpPr>
            <p:nvPr/>
          </p:nvSpPr>
          <p:spPr bwMode="auto">
            <a:xfrm>
              <a:off x="2085" y="3416"/>
              <a:ext cx="166" cy="123"/>
            </a:xfrm>
            <a:custGeom>
              <a:avLst/>
              <a:gdLst>
                <a:gd name="T0" fmla="*/ 2 w 294"/>
                <a:gd name="T1" fmla="*/ 1 h 217"/>
                <a:gd name="T2" fmla="*/ 1 w 294"/>
                <a:gd name="T3" fmla="*/ 1 h 217"/>
                <a:gd name="T4" fmla="*/ 1 w 294"/>
                <a:gd name="T5" fmla="*/ 1 h 217"/>
                <a:gd name="T6" fmla="*/ 1 w 294"/>
                <a:gd name="T7" fmla="*/ 1 h 217"/>
                <a:gd name="T8" fmla="*/ 1 w 294"/>
                <a:gd name="T9" fmla="*/ 1 h 217"/>
                <a:gd name="T10" fmla="*/ 1 w 294"/>
                <a:gd name="T11" fmla="*/ 1 h 217"/>
                <a:gd name="T12" fmla="*/ 1 w 294"/>
                <a:gd name="T13" fmla="*/ 1 h 217"/>
                <a:gd name="T14" fmla="*/ 1 w 294"/>
                <a:gd name="T15" fmla="*/ 1 h 217"/>
                <a:gd name="T16" fmla="*/ 0 w 294"/>
                <a:gd name="T17" fmla="*/ 1 h 217"/>
                <a:gd name="T18" fmla="*/ 1 w 294"/>
                <a:gd name="T19" fmla="*/ 1 h 217"/>
                <a:gd name="T20" fmla="*/ 1 w 294"/>
                <a:gd name="T21" fmla="*/ 1 h 217"/>
                <a:gd name="T22" fmla="*/ 1 w 294"/>
                <a:gd name="T23" fmla="*/ 1 h 217"/>
                <a:gd name="T24" fmla="*/ 1 w 294"/>
                <a:gd name="T25" fmla="*/ 1 h 217"/>
                <a:gd name="T26" fmla="*/ 1 w 294"/>
                <a:gd name="T27" fmla="*/ 1 h 217"/>
                <a:gd name="T28" fmla="*/ 1 w 294"/>
                <a:gd name="T29" fmla="*/ 1 h 217"/>
                <a:gd name="T30" fmla="*/ 1 w 294"/>
                <a:gd name="T31" fmla="*/ 1 h 217"/>
                <a:gd name="T32" fmla="*/ 1 w 294"/>
                <a:gd name="T33" fmla="*/ 1 h 217"/>
                <a:gd name="T34" fmla="*/ 1 w 294"/>
                <a:gd name="T35" fmla="*/ 1 h 217"/>
                <a:gd name="T36" fmla="*/ 1 w 294"/>
                <a:gd name="T37" fmla="*/ 1 h 217"/>
                <a:gd name="T38" fmla="*/ 1 w 294"/>
                <a:gd name="T39" fmla="*/ 1 h 217"/>
                <a:gd name="T40" fmla="*/ 1 w 294"/>
                <a:gd name="T41" fmla="*/ 1 h 217"/>
                <a:gd name="T42" fmla="*/ 1 w 294"/>
                <a:gd name="T43" fmla="*/ 1 h 217"/>
                <a:gd name="T44" fmla="*/ 1 w 294"/>
                <a:gd name="T45" fmla="*/ 1 h 217"/>
                <a:gd name="T46" fmla="*/ 1 w 294"/>
                <a:gd name="T47" fmla="*/ 1 h 217"/>
                <a:gd name="T48" fmla="*/ 1 w 294"/>
                <a:gd name="T49" fmla="*/ 1 h 217"/>
                <a:gd name="T50" fmla="*/ 1 w 294"/>
                <a:gd name="T51" fmla="*/ 1 h 217"/>
                <a:gd name="T52" fmla="*/ 1 w 294"/>
                <a:gd name="T53" fmla="*/ 1 h 217"/>
                <a:gd name="T54" fmla="*/ 1 w 294"/>
                <a:gd name="T55" fmla="*/ 1 h 217"/>
                <a:gd name="T56" fmla="*/ 1 w 294"/>
                <a:gd name="T57" fmla="*/ 1 h 217"/>
                <a:gd name="T58" fmla="*/ 1 w 294"/>
                <a:gd name="T59" fmla="*/ 1 h 217"/>
                <a:gd name="T60" fmla="*/ 1 w 294"/>
                <a:gd name="T61" fmla="*/ 1 h 217"/>
                <a:gd name="T62" fmla="*/ 1 w 294"/>
                <a:gd name="T63" fmla="*/ 1 h 217"/>
                <a:gd name="T64" fmla="*/ 1 w 294"/>
                <a:gd name="T65" fmla="*/ 1 h 217"/>
                <a:gd name="T66" fmla="*/ 1 w 294"/>
                <a:gd name="T67" fmla="*/ 1 h 217"/>
                <a:gd name="T68" fmla="*/ 1 w 294"/>
                <a:gd name="T69" fmla="*/ 1 h 217"/>
                <a:gd name="T70" fmla="*/ 1 w 294"/>
                <a:gd name="T71" fmla="*/ 1 h 217"/>
                <a:gd name="T72" fmla="*/ 2 w 294"/>
                <a:gd name="T73" fmla="*/ 1 h 217"/>
                <a:gd name="T74" fmla="*/ 2 w 294"/>
                <a:gd name="T75" fmla="*/ 1 h 217"/>
                <a:gd name="T76" fmla="*/ 2 w 294"/>
                <a:gd name="T77" fmla="*/ 1 h 217"/>
                <a:gd name="T78" fmla="*/ 2 w 294"/>
                <a:gd name="T79" fmla="*/ 1 h 217"/>
                <a:gd name="T80" fmla="*/ 2 w 294"/>
                <a:gd name="T81" fmla="*/ 1 h 217"/>
                <a:gd name="T82" fmla="*/ 2 w 294"/>
                <a:gd name="T83" fmla="*/ 1 h 217"/>
                <a:gd name="T84" fmla="*/ 2 w 294"/>
                <a:gd name="T85" fmla="*/ 1 h 2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4"/>
                <a:gd name="T130" fmla="*/ 0 h 217"/>
                <a:gd name="T131" fmla="*/ 294 w 294"/>
                <a:gd name="T132" fmla="*/ 217 h 2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4" h="217">
                  <a:moveTo>
                    <a:pt x="277" y="169"/>
                  </a:moveTo>
                  <a:lnTo>
                    <a:pt x="256" y="171"/>
                  </a:lnTo>
                  <a:lnTo>
                    <a:pt x="250" y="171"/>
                  </a:lnTo>
                  <a:lnTo>
                    <a:pt x="227" y="175"/>
                  </a:lnTo>
                  <a:lnTo>
                    <a:pt x="223" y="175"/>
                  </a:lnTo>
                  <a:lnTo>
                    <a:pt x="221" y="175"/>
                  </a:lnTo>
                  <a:lnTo>
                    <a:pt x="204" y="177"/>
                  </a:lnTo>
                  <a:lnTo>
                    <a:pt x="179" y="186"/>
                  </a:lnTo>
                  <a:lnTo>
                    <a:pt x="151" y="185"/>
                  </a:lnTo>
                  <a:lnTo>
                    <a:pt x="143" y="188"/>
                  </a:lnTo>
                  <a:lnTo>
                    <a:pt x="128" y="194"/>
                  </a:lnTo>
                  <a:lnTo>
                    <a:pt x="111" y="207"/>
                  </a:lnTo>
                  <a:lnTo>
                    <a:pt x="92" y="217"/>
                  </a:lnTo>
                  <a:lnTo>
                    <a:pt x="77" y="211"/>
                  </a:lnTo>
                  <a:lnTo>
                    <a:pt x="73" y="207"/>
                  </a:lnTo>
                  <a:lnTo>
                    <a:pt x="71" y="190"/>
                  </a:lnTo>
                  <a:lnTo>
                    <a:pt x="63" y="192"/>
                  </a:lnTo>
                  <a:lnTo>
                    <a:pt x="44" y="202"/>
                  </a:lnTo>
                  <a:lnTo>
                    <a:pt x="33" y="192"/>
                  </a:lnTo>
                  <a:lnTo>
                    <a:pt x="38" y="183"/>
                  </a:lnTo>
                  <a:lnTo>
                    <a:pt x="29" y="171"/>
                  </a:lnTo>
                  <a:lnTo>
                    <a:pt x="23" y="175"/>
                  </a:lnTo>
                  <a:lnTo>
                    <a:pt x="17" y="165"/>
                  </a:lnTo>
                  <a:lnTo>
                    <a:pt x="12" y="156"/>
                  </a:lnTo>
                  <a:lnTo>
                    <a:pt x="2" y="143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6" y="120"/>
                  </a:lnTo>
                  <a:lnTo>
                    <a:pt x="12" y="114"/>
                  </a:lnTo>
                  <a:lnTo>
                    <a:pt x="16" y="120"/>
                  </a:lnTo>
                  <a:lnTo>
                    <a:pt x="31" y="108"/>
                  </a:lnTo>
                  <a:lnTo>
                    <a:pt x="31" y="120"/>
                  </a:lnTo>
                  <a:lnTo>
                    <a:pt x="33" y="124"/>
                  </a:lnTo>
                  <a:lnTo>
                    <a:pt x="37" y="124"/>
                  </a:lnTo>
                  <a:lnTo>
                    <a:pt x="50" y="129"/>
                  </a:lnTo>
                  <a:lnTo>
                    <a:pt x="44" y="122"/>
                  </a:lnTo>
                  <a:lnTo>
                    <a:pt x="46" y="120"/>
                  </a:lnTo>
                  <a:lnTo>
                    <a:pt x="52" y="114"/>
                  </a:lnTo>
                  <a:lnTo>
                    <a:pt x="54" y="104"/>
                  </a:lnTo>
                  <a:lnTo>
                    <a:pt x="54" y="103"/>
                  </a:lnTo>
                  <a:lnTo>
                    <a:pt x="52" y="101"/>
                  </a:lnTo>
                  <a:lnTo>
                    <a:pt x="52" y="93"/>
                  </a:lnTo>
                  <a:lnTo>
                    <a:pt x="50" y="89"/>
                  </a:lnTo>
                  <a:lnTo>
                    <a:pt x="44" y="84"/>
                  </a:lnTo>
                  <a:lnTo>
                    <a:pt x="42" y="80"/>
                  </a:lnTo>
                  <a:lnTo>
                    <a:pt x="40" y="74"/>
                  </a:lnTo>
                  <a:lnTo>
                    <a:pt x="35" y="70"/>
                  </a:lnTo>
                  <a:lnTo>
                    <a:pt x="37" y="61"/>
                  </a:lnTo>
                  <a:lnTo>
                    <a:pt x="56" y="61"/>
                  </a:lnTo>
                  <a:lnTo>
                    <a:pt x="54" y="44"/>
                  </a:lnTo>
                  <a:lnTo>
                    <a:pt x="57" y="42"/>
                  </a:lnTo>
                  <a:lnTo>
                    <a:pt x="59" y="40"/>
                  </a:lnTo>
                  <a:lnTo>
                    <a:pt x="63" y="45"/>
                  </a:lnTo>
                  <a:lnTo>
                    <a:pt x="82" y="51"/>
                  </a:lnTo>
                  <a:lnTo>
                    <a:pt x="84" y="47"/>
                  </a:lnTo>
                  <a:lnTo>
                    <a:pt x="90" y="40"/>
                  </a:lnTo>
                  <a:lnTo>
                    <a:pt x="94" y="36"/>
                  </a:lnTo>
                  <a:lnTo>
                    <a:pt x="96" y="34"/>
                  </a:lnTo>
                  <a:lnTo>
                    <a:pt x="90" y="23"/>
                  </a:lnTo>
                  <a:lnTo>
                    <a:pt x="99" y="15"/>
                  </a:lnTo>
                  <a:lnTo>
                    <a:pt x="105" y="0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24" y="0"/>
                  </a:lnTo>
                  <a:lnTo>
                    <a:pt x="128" y="5"/>
                  </a:lnTo>
                  <a:lnTo>
                    <a:pt x="130" y="5"/>
                  </a:lnTo>
                  <a:lnTo>
                    <a:pt x="139" y="9"/>
                  </a:lnTo>
                  <a:lnTo>
                    <a:pt x="137" y="13"/>
                  </a:lnTo>
                  <a:lnTo>
                    <a:pt x="137" y="19"/>
                  </a:lnTo>
                  <a:lnTo>
                    <a:pt x="139" y="19"/>
                  </a:lnTo>
                  <a:lnTo>
                    <a:pt x="143" y="17"/>
                  </a:lnTo>
                  <a:lnTo>
                    <a:pt x="143" y="21"/>
                  </a:lnTo>
                  <a:lnTo>
                    <a:pt x="153" y="24"/>
                  </a:lnTo>
                  <a:lnTo>
                    <a:pt x="157" y="26"/>
                  </a:lnTo>
                  <a:lnTo>
                    <a:pt x="158" y="28"/>
                  </a:lnTo>
                  <a:lnTo>
                    <a:pt x="158" y="34"/>
                  </a:lnTo>
                  <a:lnTo>
                    <a:pt x="166" y="32"/>
                  </a:lnTo>
                  <a:lnTo>
                    <a:pt x="170" y="32"/>
                  </a:lnTo>
                  <a:lnTo>
                    <a:pt x="179" y="30"/>
                  </a:lnTo>
                  <a:lnTo>
                    <a:pt x="181" y="28"/>
                  </a:lnTo>
                  <a:lnTo>
                    <a:pt x="179" y="34"/>
                  </a:lnTo>
                  <a:lnTo>
                    <a:pt x="181" y="40"/>
                  </a:lnTo>
                  <a:lnTo>
                    <a:pt x="181" y="42"/>
                  </a:lnTo>
                  <a:lnTo>
                    <a:pt x="177" y="44"/>
                  </a:lnTo>
                  <a:lnTo>
                    <a:pt x="179" y="49"/>
                  </a:lnTo>
                  <a:lnTo>
                    <a:pt x="181" y="55"/>
                  </a:lnTo>
                  <a:lnTo>
                    <a:pt x="177" y="68"/>
                  </a:lnTo>
                  <a:lnTo>
                    <a:pt x="177" y="78"/>
                  </a:lnTo>
                  <a:lnTo>
                    <a:pt x="181" y="76"/>
                  </a:lnTo>
                  <a:lnTo>
                    <a:pt x="183" y="74"/>
                  </a:lnTo>
                  <a:lnTo>
                    <a:pt x="183" y="72"/>
                  </a:lnTo>
                  <a:lnTo>
                    <a:pt x="189" y="61"/>
                  </a:lnTo>
                  <a:lnTo>
                    <a:pt x="189" y="59"/>
                  </a:lnTo>
                  <a:lnTo>
                    <a:pt x="193" y="55"/>
                  </a:lnTo>
                  <a:lnTo>
                    <a:pt x="193" y="53"/>
                  </a:lnTo>
                  <a:lnTo>
                    <a:pt x="191" y="51"/>
                  </a:lnTo>
                  <a:lnTo>
                    <a:pt x="197" y="47"/>
                  </a:lnTo>
                  <a:lnTo>
                    <a:pt x="200" y="45"/>
                  </a:lnTo>
                  <a:lnTo>
                    <a:pt x="202" y="45"/>
                  </a:lnTo>
                  <a:lnTo>
                    <a:pt x="206" y="44"/>
                  </a:lnTo>
                  <a:lnTo>
                    <a:pt x="210" y="49"/>
                  </a:lnTo>
                  <a:lnTo>
                    <a:pt x="208" y="53"/>
                  </a:lnTo>
                  <a:lnTo>
                    <a:pt x="206" y="57"/>
                  </a:lnTo>
                  <a:lnTo>
                    <a:pt x="208" y="63"/>
                  </a:lnTo>
                  <a:lnTo>
                    <a:pt x="206" y="66"/>
                  </a:lnTo>
                  <a:lnTo>
                    <a:pt x="208" y="72"/>
                  </a:lnTo>
                  <a:lnTo>
                    <a:pt x="214" y="74"/>
                  </a:lnTo>
                  <a:lnTo>
                    <a:pt x="217" y="74"/>
                  </a:lnTo>
                  <a:lnTo>
                    <a:pt x="227" y="74"/>
                  </a:lnTo>
                  <a:lnTo>
                    <a:pt x="231" y="76"/>
                  </a:lnTo>
                  <a:lnTo>
                    <a:pt x="233" y="74"/>
                  </a:lnTo>
                  <a:lnTo>
                    <a:pt x="235" y="76"/>
                  </a:lnTo>
                  <a:lnTo>
                    <a:pt x="242" y="85"/>
                  </a:lnTo>
                  <a:lnTo>
                    <a:pt x="246" y="91"/>
                  </a:lnTo>
                  <a:lnTo>
                    <a:pt x="248" y="91"/>
                  </a:lnTo>
                  <a:lnTo>
                    <a:pt x="252" y="82"/>
                  </a:lnTo>
                  <a:lnTo>
                    <a:pt x="259" y="82"/>
                  </a:lnTo>
                  <a:lnTo>
                    <a:pt x="263" y="76"/>
                  </a:lnTo>
                  <a:lnTo>
                    <a:pt x="275" y="74"/>
                  </a:lnTo>
                  <a:lnTo>
                    <a:pt x="278" y="74"/>
                  </a:lnTo>
                  <a:lnTo>
                    <a:pt x="280" y="74"/>
                  </a:lnTo>
                  <a:lnTo>
                    <a:pt x="280" y="93"/>
                  </a:lnTo>
                  <a:lnTo>
                    <a:pt x="282" y="101"/>
                  </a:lnTo>
                  <a:lnTo>
                    <a:pt x="292" y="112"/>
                  </a:lnTo>
                  <a:lnTo>
                    <a:pt x="294" y="116"/>
                  </a:lnTo>
                  <a:lnTo>
                    <a:pt x="286" y="139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2" y="169"/>
                  </a:lnTo>
                  <a:lnTo>
                    <a:pt x="277" y="169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41" name="Freeform 283"/>
            <p:cNvSpPr>
              <a:spLocks/>
            </p:cNvSpPr>
            <p:nvPr/>
          </p:nvSpPr>
          <p:spPr bwMode="auto">
            <a:xfrm>
              <a:off x="2083" y="3163"/>
              <a:ext cx="141" cy="151"/>
            </a:xfrm>
            <a:custGeom>
              <a:avLst/>
              <a:gdLst>
                <a:gd name="T0" fmla="*/ 2 w 249"/>
                <a:gd name="T1" fmla="*/ 1 h 267"/>
                <a:gd name="T2" fmla="*/ 1 w 249"/>
                <a:gd name="T3" fmla="*/ 1 h 267"/>
                <a:gd name="T4" fmla="*/ 1 w 249"/>
                <a:gd name="T5" fmla="*/ 1 h 267"/>
                <a:gd name="T6" fmla="*/ 1 w 249"/>
                <a:gd name="T7" fmla="*/ 1 h 267"/>
                <a:gd name="T8" fmla="*/ 1 w 249"/>
                <a:gd name="T9" fmla="*/ 1 h 267"/>
                <a:gd name="T10" fmla="*/ 1 w 249"/>
                <a:gd name="T11" fmla="*/ 1 h 267"/>
                <a:gd name="T12" fmla="*/ 1 w 249"/>
                <a:gd name="T13" fmla="*/ 2 h 267"/>
                <a:gd name="T14" fmla="*/ 1 w 249"/>
                <a:gd name="T15" fmla="*/ 2 h 267"/>
                <a:gd name="T16" fmla="*/ 1 w 249"/>
                <a:gd name="T17" fmla="*/ 2 h 267"/>
                <a:gd name="T18" fmla="*/ 1 w 249"/>
                <a:gd name="T19" fmla="*/ 2 h 267"/>
                <a:gd name="T20" fmla="*/ 1 w 249"/>
                <a:gd name="T21" fmla="*/ 2 h 267"/>
                <a:gd name="T22" fmla="*/ 1 w 249"/>
                <a:gd name="T23" fmla="*/ 2 h 267"/>
                <a:gd name="T24" fmla="*/ 1 w 249"/>
                <a:gd name="T25" fmla="*/ 1 h 267"/>
                <a:gd name="T26" fmla="*/ 1 w 249"/>
                <a:gd name="T27" fmla="*/ 1 h 267"/>
                <a:gd name="T28" fmla="*/ 1 w 249"/>
                <a:gd name="T29" fmla="*/ 1 h 267"/>
                <a:gd name="T30" fmla="*/ 1 w 249"/>
                <a:gd name="T31" fmla="*/ 1 h 267"/>
                <a:gd name="T32" fmla="*/ 1 w 249"/>
                <a:gd name="T33" fmla="*/ 1 h 267"/>
                <a:gd name="T34" fmla="*/ 1 w 249"/>
                <a:gd name="T35" fmla="*/ 1 h 267"/>
                <a:gd name="T36" fmla="*/ 1 w 249"/>
                <a:gd name="T37" fmla="*/ 1 h 267"/>
                <a:gd name="T38" fmla="*/ 1 w 249"/>
                <a:gd name="T39" fmla="*/ 1 h 267"/>
                <a:gd name="T40" fmla="*/ 1 w 249"/>
                <a:gd name="T41" fmla="*/ 1 h 267"/>
                <a:gd name="T42" fmla="*/ 1 w 249"/>
                <a:gd name="T43" fmla="*/ 1 h 267"/>
                <a:gd name="T44" fmla="*/ 1 w 249"/>
                <a:gd name="T45" fmla="*/ 1 h 267"/>
                <a:gd name="T46" fmla="*/ 1 w 249"/>
                <a:gd name="T47" fmla="*/ 1 h 267"/>
                <a:gd name="T48" fmla="*/ 1 w 249"/>
                <a:gd name="T49" fmla="*/ 1 h 267"/>
                <a:gd name="T50" fmla="*/ 1 w 249"/>
                <a:gd name="T51" fmla="*/ 1 h 267"/>
                <a:gd name="T52" fmla="*/ 1 w 249"/>
                <a:gd name="T53" fmla="*/ 1 h 267"/>
                <a:gd name="T54" fmla="*/ 1 w 249"/>
                <a:gd name="T55" fmla="*/ 1 h 267"/>
                <a:gd name="T56" fmla="*/ 1 w 249"/>
                <a:gd name="T57" fmla="*/ 1 h 267"/>
                <a:gd name="T58" fmla="*/ 1 w 249"/>
                <a:gd name="T59" fmla="*/ 1 h 267"/>
                <a:gd name="T60" fmla="*/ 1 w 249"/>
                <a:gd name="T61" fmla="*/ 1 h 267"/>
                <a:gd name="T62" fmla="*/ 1 w 249"/>
                <a:gd name="T63" fmla="*/ 1 h 267"/>
                <a:gd name="T64" fmla="*/ 1 w 249"/>
                <a:gd name="T65" fmla="*/ 1 h 267"/>
                <a:gd name="T66" fmla="*/ 2 w 249"/>
                <a:gd name="T67" fmla="*/ 1 h 267"/>
                <a:gd name="T68" fmla="*/ 2 w 249"/>
                <a:gd name="T69" fmla="*/ 1 h 2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9"/>
                <a:gd name="T106" fmla="*/ 0 h 267"/>
                <a:gd name="T107" fmla="*/ 249 w 249"/>
                <a:gd name="T108" fmla="*/ 267 h 2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9" h="267">
                  <a:moveTo>
                    <a:pt x="241" y="99"/>
                  </a:moveTo>
                  <a:lnTo>
                    <a:pt x="232" y="120"/>
                  </a:lnTo>
                  <a:lnTo>
                    <a:pt x="228" y="120"/>
                  </a:lnTo>
                  <a:lnTo>
                    <a:pt x="215" y="139"/>
                  </a:lnTo>
                  <a:lnTo>
                    <a:pt x="213" y="143"/>
                  </a:lnTo>
                  <a:lnTo>
                    <a:pt x="207" y="148"/>
                  </a:lnTo>
                  <a:lnTo>
                    <a:pt x="200" y="173"/>
                  </a:lnTo>
                  <a:lnTo>
                    <a:pt x="194" y="164"/>
                  </a:lnTo>
                  <a:lnTo>
                    <a:pt x="177" y="164"/>
                  </a:lnTo>
                  <a:lnTo>
                    <a:pt x="167" y="160"/>
                  </a:lnTo>
                  <a:lnTo>
                    <a:pt x="146" y="192"/>
                  </a:lnTo>
                  <a:lnTo>
                    <a:pt x="154" y="194"/>
                  </a:lnTo>
                  <a:lnTo>
                    <a:pt x="175" y="211"/>
                  </a:lnTo>
                  <a:lnTo>
                    <a:pt x="180" y="242"/>
                  </a:lnTo>
                  <a:lnTo>
                    <a:pt x="177" y="247"/>
                  </a:lnTo>
                  <a:lnTo>
                    <a:pt x="173" y="253"/>
                  </a:lnTo>
                  <a:lnTo>
                    <a:pt x="171" y="253"/>
                  </a:lnTo>
                  <a:lnTo>
                    <a:pt x="169" y="253"/>
                  </a:lnTo>
                  <a:lnTo>
                    <a:pt x="156" y="251"/>
                  </a:lnTo>
                  <a:lnTo>
                    <a:pt x="152" y="251"/>
                  </a:lnTo>
                  <a:lnTo>
                    <a:pt x="137" y="246"/>
                  </a:lnTo>
                  <a:lnTo>
                    <a:pt x="133" y="249"/>
                  </a:lnTo>
                  <a:lnTo>
                    <a:pt x="133" y="263"/>
                  </a:lnTo>
                  <a:lnTo>
                    <a:pt x="120" y="267"/>
                  </a:lnTo>
                  <a:lnTo>
                    <a:pt x="102" y="249"/>
                  </a:lnTo>
                  <a:lnTo>
                    <a:pt x="106" y="221"/>
                  </a:lnTo>
                  <a:lnTo>
                    <a:pt x="110" y="213"/>
                  </a:lnTo>
                  <a:lnTo>
                    <a:pt x="104" y="192"/>
                  </a:lnTo>
                  <a:lnTo>
                    <a:pt x="83" y="187"/>
                  </a:lnTo>
                  <a:lnTo>
                    <a:pt x="60" y="192"/>
                  </a:lnTo>
                  <a:lnTo>
                    <a:pt x="36" y="200"/>
                  </a:lnTo>
                  <a:lnTo>
                    <a:pt x="5" y="187"/>
                  </a:lnTo>
                  <a:lnTo>
                    <a:pt x="0" y="154"/>
                  </a:lnTo>
                  <a:lnTo>
                    <a:pt x="1" y="150"/>
                  </a:lnTo>
                  <a:lnTo>
                    <a:pt x="30" y="154"/>
                  </a:lnTo>
                  <a:lnTo>
                    <a:pt x="32" y="156"/>
                  </a:lnTo>
                  <a:lnTo>
                    <a:pt x="32" y="162"/>
                  </a:lnTo>
                  <a:lnTo>
                    <a:pt x="32" y="166"/>
                  </a:lnTo>
                  <a:lnTo>
                    <a:pt x="34" y="173"/>
                  </a:lnTo>
                  <a:lnTo>
                    <a:pt x="40" y="171"/>
                  </a:lnTo>
                  <a:lnTo>
                    <a:pt x="43" y="171"/>
                  </a:lnTo>
                  <a:lnTo>
                    <a:pt x="57" y="179"/>
                  </a:lnTo>
                  <a:lnTo>
                    <a:pt x="62" y="171"/>
                  </a:lnTo>
                  <a:lnTo>
                    <a:pt x="62" y="166"/>
                  </a:lnTo>
                  <a:lnTo>
                    <a:pt x="74" y="158"/>
                  </a:lnTo>
                  <a:lnTo>
                    <a:pt x="74" y="154"/>
                  </a:lnTo>
                  <a:lnTo>
                    <a:pt x="70" y="150"/>
                  </a:lnTo>
                  <a:lnTo>
                    <a:pt x="72" y="148"/>
                  </a:lnTo>
                  <a:lnTo>
                    <a:pt x="72" y="143"/>
                  </a:lnTo>
                  <a:lnTo>
                    <a:pt x="83" y="131"/>
                  </a:lnTo>
                  <a:lnTo>
                    <a:pt x="85" y="126"/>
                  </a:lnTo>
                  <a:lnTo>
                    <a:pt x="100" y="112"/>
                  </a:lnTo>
                  <a:lnTo>
                    <a:pt x="100" y="110"/>
                  </a:lnTo>
                  <a:lnTo>
                    <a:pt x="78" y="93"/>
                  </a:lnTo>
                  <a:lnTo>
                    <a:pt x="76" y="80"/>
                  </a:lnTo>
                  <a:lnTo>
                    <a:pt x="87" y="72"/>
                  </a:lnTo>
                  <a:lnTo>
                    <a:pt x="72" y="61"/>
                  </a:lnTo>
                  <a:lnTo>
                    <a:pt x="100" y="40"/>
                  </a:lnTo>
                  <a:lnTo>
                    <a:pt x="102" y="32"/>
                  </a:lnTo>
                  <a:lnTo>
                    <a:pt x="118" y="9"/>
                  </a:lnTo>
                  <a:lnTo>
                    <a:pt x="125" y="0"/>
                  </a:lnTo>
                  <a:lnTo>
                    <a:pt x="140" y="9"/>
                  </a:lnTo>
                  <a:lnTo>
                    <a:pt x="171" y="15"/>
                  </a:lnTo>
                  <a:lnTo>
                    <a:pt x="177" y="44"/>
                  </a:lnTo>
                  <a:lnTo>
                    <a:pt x="190" y="57"/>
                  </a:lnTo>
                  <a:lnTo>
                    <a:pt x="192" y="59"/>
                  </a:lnTo>
                  <a:lnTo>
                    <a:pt x="213" y="68"/>
                  </a:lnTo>
                  <a:lnTo>
                    <a:pt x="238" y="53"/>
                  </a:lnTo>
                  <a:lnTo>
                    <a:pt x="249" y="63"/>
                  </a:lnTo>
                  <a:lnTo>
                    <a:pt x="245" y="80"/>
                  </a:lnTo>
                  <a:lnTo>
                    <a:pt x="241" y="99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42" name="Freeform 284"/>
            <p:cNvSpPr>
              <a:spLocks/>
            </p:cNvSpPr>
            <p:nvPr/>
          </p:nvSpPr>
          <p:spPr bwMode="auto">
            <a:xfrm>
              <a:off x="2154" y="3028"/>
              <a:ext cx="190" cy="232"/>
            </a:xfrm>
            <a:custGeom>
              <a:avLst/>
              <a:gdLst>
                <a:gd name="T0" fmla="*/ 2 w 337"/>
                <a:gd name="T1" fmla="*/ 2 h 407"/>
                <a:gd name="T2" fmla="*/ 2 w 337"/>
                <a:gd name="T3" fmla="*/ 2 h 407"/>
                <a:gd name="T4" fmla="*/ 2 w 337"/>
                <a:gd name="T5" fmla="*/ 2 h 407"/>
                <a:gd name="T6" fmla="*/ 2 w 337"/>
                <a:gd name="T7" fmla="*/ 2 h 407"/>
                <a:gd name="T8" fmla="*/ 2 w 337"/>
                <a:gd name="T9" fmla="*/ 2 h 407"/>
                <a:gd name="T10" fmla="*/ 1 w 337"/>
                <a:gd name="T11" fmla="*/ 2 h 407"/>
                <a:gd name="T12" fmla="*/ 1 w 337"/>
                <a:gd name="T13" fmla="*/ 2 h 407"/>
                <a:gd name="T14" fmla="*/ 1 w 337"/>
                <a:gd name="T15" fmla="*/ 2 h 407"/>
                <a:gd name="T16" fmla="*/ 1 w 337"/>
                <a:gd name="T17" fmla="*/ 2 h 407"/>
                <a:gd name="T18" fmla="*/ 1 w 337"/>
                <a:gd name="T19" fmla="*/ 3 h 407"/>
                <a:gd name="T20" fmla="*/ 1 w 337"/>
                <a:gd name="T21" fmla="*/ 3 h 407"/>
                <a:gd name="T22" fmla="*/ 1 w 337"/>
                <a:gd name="T23" fmla="*/ 3 h 407"/>
                <a:gd name="T24" fmla="*/ 1 w 337"/>
                <a:gd name="T25" fmla="*/ 2 h 407"/>
                <a:gd name="T26" fmla="*/ 1 w 337"/>
                <a:gd name="T27" fmla="*/ 2 h 407"/>
                <a:gd name="T28" fmla="*/ 1 w 337"/>
                <a:gd name="T29" fmla="*/ 2 h 407"/>
                <a:gd name="T30" fmla="*/ 1 w 337"/>
                <a:gd name="T31" fmla="*/ 2 h 407"/>
                <a:gd name="T32" fmla="*/ 1 w 337"/>
                <a:gd name="T33" fmla="*/ 2 h 407"/>
                <a:gd name="T34" fmla="*/ 1 w 337"/>
                <a:gd name="T35" fmla="*/ 2 h 407"/>
                <a:gd name="T36" fmla="*/ 1 w 337"/>
                <a:gd name="T37" fmla="*/ 2 h 407"/>
                <a:gd name="T38" fmla="*/ 1 w 337"/>
                <a:gd name="T39" fmla="*/ 2 h 407"/>
                <a:gd name="T40" fmla="*/ 1 w 337"/>
                <a:gd name="T41" fmla="*/ 2 h 407"/>
                <a:gd name="T42" fmla="*/ 1 w 337"/>
                <a:gd name="T43" fmla="*/ 2 h 407"/>
                <a:gd name="T44" fmla="*/ 1 w 337"/>
                <a:gd name="T45" fmla="*/ 2 h 407"/>
                <a:gd name="T46" fmla="*/ 1 w 337"/>
                <a:gd name="T47" fmla="*/ 2 h 407"/>
                <a:gd name="T48" fmla="*/ 1 w 337"/>
                <a:gd name="T49" fmla="*/ 2 h 407"/>
                <a:gd name="T50" fmla="*/ 0 w 337"/>
                <a:gd name="T51" fmla="*/ 2 h 407"/>
                <a:gd name="T52" fmla="*/ 1 w 337"/>
                <a:gd name="T53" fmla="*/ 1 h 407"/>
                <a:gd name="T54" fmla="*/ 1 w 337"/>
                <a:gd name="T55" fmla="*/ 1 h 407"/>
                <a:gd name="T56" fmla="*/ 1 w 337"/>
                <a:gd name="T57" fmla="*/ 1 h 407"/>
                <a:gd name="T58" fmla="*/ 1 w 337"/>
                <a:gd name="T59" fmla="*/ 1 h 407"/>
                <a:gd name="T60" fmla="*/ 1 w 337"/>
                <a:gd name="T61" fmla="*/ 1 h 407"/>
                <a:gd name="T62" fmla="*/ 1 w 337"/>
                <a:gd name="T63" fmla="*/ 1 h 407"/>
                <a:gd name="T64" fmla="*/ 1 w 337"/>
                <a:gd name="T65" fmla="*/ 1 h 407"/>
                <a:gd name="T66" fmla="*/ 1 w 337"/>
                <a:gd name="T67" fmla="*/ 1 h 407"/>
                <a:gd name="T68" fmla="*/ 1 w 337"/>
                <a:gd name="T69" fmla="*/ 1 h 407"/>
                <a:gd name="T70" fmla="*/ 1 w 337"/>
                <a:gd name="T71" fmla="*/ 1 h 407"/>
                <a:gd name="T72" fmla="*/ 1 w 337"/>
                <a:gd name="T73" fmla="*/ 1 h 407"/>
                <a:gd name="T74" fmla="*/ 1 w 337"/>
                <a:gd name="T75" fmla="*/ 1 h 407"/>
                <a:gd name="T76" fmla="*/ 1 w 337"/>
                <a:gd name="T77" fmla="*/ 1 h 407"/>
                <a:gd name="T78" fmla="*/ 1 w 337"/>
                <a:gd name="T79" fmla="*/ 1 h 407"/>
                <a:gd name="T80" fmla="*/ 1 w 337"/>
                <a:gd name="T81" fmla="*/ 1 h 407"/>
                <a:gd name="T82" fmla="*/ 1 w 337"/>
                <a:gd name="T83" fmla="*/ 1 h 407"/>
                <a:gd name="T84" fmla="*/ 1 w 337"/>
                <a:gd name="T85" fmla="*/ 1 h 407"/>
                <a:gd name="T86" fmla="*/ 1 w 337"/>
                <a:gd name="T87" fmla="*/ 1 h 407"/>
                <a:gd name="T88" fmla="*/ 1 w 337"/>
                <a:gd name="T89" fmla="*/ 0 h 407"/>
                <a:gd name="T90" fmla="*/ 1 w 337"/>
                <a:gd name="T91" fmla="*/ 1 h 407"/>
                <a:gd name="T92" fmla="*/ 1 w 337"/>
                <a:gd name="T93" fmla="*/ 0 h 407"/>
                <a:gd name="T94" fmla="*/ 2 w 337"/>
                <a:gd name="T95" fmla="*/ 1 h 407"/>
                <a:gd name="T96" fmla="*/ 2 w 337"/>
                <a:gd name="T97" fmla="*/ 1 h 407"/>
                <a:gd name="T98" fmla="*/ 2 w 337"/>
                <a:gd name="T99" fmla="*/ 1 h 407"/>
                <a:gd name="T100" fmla="*/ 2 w 337"/>
                <a:gd name="T101" fmla="*/ 1 h 407"/>
                <a:gd name="T102" fmla="*/ 2 w 337"/>
                <a:gd name="T103" fmla="*/ 1 h 407"/>
                <a:gd name="T104" fmla="*/ 2 w 337"/>
                <a:gd name="T105" fmla="*/ 1 h 407"/>
                <a:gd name="T106" fmla="*/ 2 w 337"/>
                <a:gd name="T107" fmla="*/ 1 h 407"/>
                <a:gd name="T108" fmla="*/ 2 w 337"/>
                <a:gd name="T109" fmla="*/ 1 h 407"/>
                <a:gd name="T110" fmla="*/ 2 w 337"/>
                <a:gd name="T111" fmla="*/ 1 h 407"/>
                <a:gd name="T112" fmla="*/ 2 w 337"/>
                <a:gd name="T113" fmla="*/ 2 h 407"/>
                <a:gd name="T114" fmla="*/ 2 w 337"/>
                <a:gd name="T115" fmla="*/ 2 h 407"/>
                <a:gd name="T116" fmla="*/ 2 w 337"/>
                <a:gd name="T117" fmla="*/ 2 h 407"/>
                <a:gd name="T118" fmla="*/ 2 w 337"/>
                <a:gd name="T119" fmla="*/ 2 h 407"/>
                <a:gd name="T120" fmla="*/ 2 w 337"/>
                <a:gd name="T121" fmla="*/ 2 h 407"/>
                <a:gd name="T122" fmla="*/ 2 w 337"/>
                <a:gd name="T123" fmla="*/ 2 h 407"/>
                <a:gd name="T124" fmla="*/ 2 w 337"/>
                <a:gd name="T125" fmla="*/ 2 h 4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7"/>
                <a:gd name="T190" fmla="*/ 0 h 407"/>
                <a:gd name="T191" fmla="*/ 337 w 337"/>
                <a:gd name="T192" fmla="*/ 407 h 4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7" h="407">
                  <a:moveTo>
                    <a:pt x="320" y="331"/>
                  </a:moveTo>
                  <a:lnTo>
                    <a:pt x="313" y="339"/>
                  </a:lnTo>
                  <a:lnTo>
                    <a:pt x="276" y="331"/>
                  </a:lnTo>
                  <a:lnTo>
                    <a:pt x="273" y="383"/>
                  </a:lnTo>
                  <a:lnTo>
                    <a:pt x="246" y="365"/>
                  </a:lnTo>
                  <a:lnTo>
                    <a:pt x="217" y="350"/>
                  </a:lnTo>
                  <a:lnTo>
                    <a:pt x="193" y="369"/>
                  </a:lnTo>
                  <a:lnTo>
                    <a:pt x="193" y="371"/>
                  </a:lnTo>
                  <a:lnTo>
                    <a:pt x="193" y="373"/>
                  </a:lnTo>
                  <a:lnTo>
                    <a:pt x="179" y="405"/>
                  </a:lnTo>
                  <a:lnTo>
                    <a:pt x="147" y="407"/>
                  </a:lnTo>
                  <a:lnTo>
                    <a:pt x="122" y="398"/>
                  </a:lnTo>
                  <a:lnTo>
                    <a:pt x="122" y="386"/>
                  </a:lnTo>
                  <a:lnTo>
                    <a:pt x="120" y="383"/>
                  </a:lnTo>
                  <a:lnTo>
                    <a:pt x="107" y="358"/>
                  </a:lnTo>
                  <a:lnTo>
                    <a:pt x="116" y="337"/>
                  </a:lnTo>
                  <a:lnTo>
                    <a:pt x="120" y="318"/>
                  </a:lnTo>
                  <a:lnTo>
                    <a:pt x="124" y="301"/>
                  </a:lnTo>
                  <a:lnTo>
                    <a:pt x="113" y="291"/>
                  </a:lnTo>
                  <a:lnTo>
                    <a:pt x="88" y="306"/>
                  </a:lnTo>
                  <a:lnTo>
                    <a:pt x="67" y="297"/>
                  </a:lnTo>
                  <a:lnTo>
                    <a:pt x="65" y="295"/>
                  </a:lnTo>
                  <a:lnTo>
                    <a:pt x="52" y="282"/>
                  </a:lnTo>
                  <a:lnTo>
                    <a:pt x="46" y="253"/>
                  </a:lnTo>
                  <a:lnTo>
                    <a:pt x="15" y="247"/>
                  </a:lnTo>
                  <a:lnTo>
                    <a:pt x="0" y="238"/>
                  </a:lnTo>
                  <a:lnTo>
                    <a:pt x="4" y="205"/>
                  </a:lnTo>
                  <a:lnTo>
                    <a:pt x="12" y="200"/>
                  </a:lnTo>
                  <a:lnTo>
                    <a:pt x="19" y="198"/>
                  </a:lnTo>
                  <a:lnTo>
                    <a:pt x="31" y="179"/>
                  </a:lnTo>
                  <a:lnTo>
                    <a:pt x="50" y="152"/>
                  </a:lnTo>
                  <a:lnTo>
                    <a:pt x="48" y="139"/>
                  </a:lnTo>
                  <a:lnTo>
                    <a:pt x="55" y="108"/>
                  </a:lnTo>
                  <a:lnTo>
                    <a:pt x="35" y="89"/>
                  </a:lnTo>
                  <a:lnTo>
                    <a:pt x="40" y="85"/>
                  </a:lnTo>
                  <a:lnTo>
                    <a:pt x="44" y="57"/>
                  </a:lnTo>
                  <a:lnTo>
                    <a:pt x="44" y="19"/>
                  </a:lnTo>
                  <a:lnTo>
                    <a:pt x="61" y="5"/>
                  </a:lnTo>
                  <a:lnTo>
                    <a:pt x="71" y="36"/>
                  </a:lnTo>
                  <a:lnTo>
                    <a:pt x="82" y="32"/>
                  </a:lnTo>
                  <a:lnTo>
                    <a:pt x="109" y="22"/>
                  </a:lnTo>
                  <a:lnTo>
                    <a:pt x="124" y="24"/>
                  </a:lnTo>
                  <a:lnTo>
                    <a:pt x="147" y="66"/>
                  </a:lnTo>
                  <a:lnTo>
                    <a:pt x="170" y="36"/>
                  </a:lnTo>
                  <a:lnTo>
                    <a:pt x="195" y="0"/>
                  </a:lnTo>
                  <a:lnTo>
                    <a:pt x="210" y="7"/>
                  </a:lnTo>
                  <a:lnTo>
                    <a:pt x="223" y="0"/>
                  </a:lnTo>
                  <a:lnTo>
                    <a:pt x="240" y="40"/>
                  </a:lnTo>
                  <a:lnTo>
                    <a:pt x="250" y="41"/>
                  </a:lnTo>
                  <a:lnTo>
                    <a:pt x="248" y="78"/>
                  </a:lnTo>
                  <a:lnTo>
                    <a:pt x="238" y="91"/>
                  </a:lnTo>
                  <a:lnTo>
                    <a:pt x="238" y="131"/>
                  </a:lnTo>
                  <a:lnTo>
                    <a:pt x="267" y="139"/>
                  </a:lnTo>
                  <a:lnTo>
                    <a:pt x="286" y="160"/>
                  </a:lnTo>
                  <a:lnTo>
                    <a:pt x="282" y="177"/>
                  </a:lnTo>
                  <a:lnTo>
                    <a:pt x="271" y="186"/>
                  </a:lnTo>
                  <a:lnTo>
                    <a:pt x="303" y="243"/>
                  </a:lnTo>
                  <a:lnTo>
                    <a:pt x="309" y="247"/>
                  </a:lnTo>
                  <a:lnTo>
                    <a:pt x="316" y="261"/>
                  </a:lnTo>
                  <a:lnTo>
                    <a:pt x="320" y="278"/>
                  </a:lnTo>
                  <a:lnTo>
                    <a:pt x="335" y="301"/>
                  </a:lnTo>
                  <a:lnTo>
                    <a:pt x="337" y="320"/>
                  </a:lnTo>
                  <a:lnTo>
                    <a:pt x="320" y="331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43" name="Freeform 285"/>
            <p:cNvSpPr>
              <a:spLocks/>
            </p:cNvSpPr>
            <p:nvPr/>
          </p:nvSpPr>
          <p:spPr bwMode="auto">
            <a:xfrm>
              <a:off x="2280" y="2961"/>
              <a:ext cx="262" cy="210"/>
            </a:xfrm>
            <a:custGeom>
              <a:avLst/>
              <a:gdLst>
                <a:gd name="T0" fmla="*/ 3 w 465"/>
                <a:gd name="T1" fmla="*/ 2 h 372"/>
                <a:gd name="T2" fmla="*/ 2 w 465"/>
                <a:gd name="T3" fmla="*/ 2 h 372"/>
                <a:gd name="T4" fmla="*/ 2 w 465"/>
                <a:gd name="T5" fmla="*/ 2 h 372"/>
                <a:gd name="T6" fmla="*/ 2 w 465"/>
                <a:gd name="T7" fmla="*/ 2 h 372"/>
                <a:gd name="T8" fmla="*/ 2 w 465"/>
                <a:gd name="T9" fmla="*/ 2 h 372"/>
                <a:gd name="T10" fmla="*/ 2 w 465"/>
                <a:gd name="T11" fmla="*/ 2 h 372"/>
                <a:gd name="T12" fmla="*/ 3 w 465"/>
                <a:gd name="T13" fmla="*/ 2 h 372"/>
                <a:gd name="T14" fmla="*/ 2 w 465"/>
                <a:gd name="T15" fmla="*/ 2 h 372"/>
                <a:gd name="T16" fmla="*/ 2 w 465"/>
                <a:gd name="T17" fmla="*/ 2 h 372"/>
                <a:gd name="T18" fmla="*/ 2 w 465"/>
                <a:gd name="T19" fmla="*/ 2 h 372"/>
                <a:gd name="T20" fmla="*/ 2 w 465"/>
                <a:gd name="T21" fmla="*/ 2 h 372"/>
                <a:gd name="T22" fmla="*/ 2 w 465"/>
                <a:gd name="T23" fmla="*/ 2 h 372"/>
                <a:gd name="T24" fmla="*/ 1 w 465"/>
                <a:gd name="T25" fmla="*/ 2 h 372"/>
                <a:gd name="T26" fmla="*/ 1 w 465"/>
                <a:gd name="T27" fmla="*/ 2 h 372"/>
                <a:gd name="T28" fmla="*/ 1 w 465"/>
                <a:gd name="T29" fmla="*/ 2 h 372"/>
                <a:gd name="T30" fmla="*/ 1 w 465"/>
                <a:gd name="T31" fmla="*/ 2 h 372"/>
                <a:gd name="T32" fmla="*/ 1 w 465"/>
                <a:gd name="T33" fmla="*/ 2 h 372"/>
                <a:gd name="T34" fmla="*/ 1 w 465"/>
                <a:gd name="T35" fmla="*/ 2 h 372"/>
                <a:gd name="T36" fmla="*/ 1 w 465"/>
                <a:gd name="T37" fmla="*/ 2 h 372"/>
                <a:gd name="T38" fmla="*/ 1 w 465"/>
                <a:gd name="T39" fmla="*/ 2 h 372"/>
                <a:gd name="T40" fmla="*/ 1 w 465"/>
                <a:gd name="T41" fmla="*/ 1 h 372"/>
                <a:gd name="T42" fmla="*/ 1 w 465"/>
                <a:gd name="T43" fmla="*/ 1 h 372"/>
                <a:gd name="T44" fmla="*/ 1 w 465"/>
                <a:gd name="T45" fmla="*/ 1 h 372"/>
                <a:gd name="T46" fmla="*/ 1 w 465"/>
                <a:gd name="T47" fmla="*/ 1 h 372"/>
                <a:gd name="T48" fmla="*/ 1 w 465"/>
                <a:gd name="T49" fmla="*/ 1 h 372"/>
                <a:gd name="T50" fmla="*/ 1 w 465"/>
                <a:gd name="T51" fmla="*/ 1 h 372"/>
                <a:gd name="T52" fmla="*/ 1 w 465"/>
                <a:gd name="T53" fmla="*/ 1 h 372"/>
                <a:gd name="T54" fmla="*/ 2 w 465"/>
                <a:gd name="T55" fmla="*/ 1 h 372"/>
                <a:gd name="T56" fmla="*/ 2 w 465"/>
                <a:gd name="T57" fmla="*/ 1 h 372"/>
                <a:gd name="T58" fmla="*/ 2 w 465"/>
                <a:gd name="T59" fmla="*/ 1 h 372"/>
                <a:gd name="T60" fmla="*/ 3 w 465"/>
                <a:gd name="T61" fmla="*/ 1 h 372"/>
                <a:gd name="T62" fmla="*/ 3 w 465"/>
                <a:gd name="T63" fmla="*/ 1 h 372"/>
                <a:gd name="T64" fmla="*/ 3 w 465"/>
                <a:gd name="T65" fmla="*/ 1 h 372"/>
                <a:gd name="T66" fmla="*/ 3 w 465"/>
                <a:gd name="T67" fmla="*/ 1 h 372"/>
                <a:gd name="T68" fmla="*/ 3 w 465"/>
                <a:gd name="T69" fmla="*/ 2 h 3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5"/>
                <a:gd name="T106" fmla="*/ 0 h 372"/>
                <a:gd name="T107" fmla="*/ 465 w 465"/>
                <a:gd name="T108" fmla="*/ 372 h 3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5" h="372">
                  <a:moveTo>
                    <a:pt x="465" y="239"/>
                  </a:moveTo>
                  <a:lnTo>
                    <a:pt x="431" y="242"/>
                  </a:lnTo>
                  <a:lnTo>
                    <a:pt x="434" y="246"/>
                  </a:lnTo>
                  <a:lnTo>
                    <a:pt x="394" y="256"/>
                  </a:lnTo>
                  <a:lnTo>
                    <a:pt x="364" y="252"/>
                  </a:lnTo>
                  <a:lnTo>
                    <a:pt x="341" y="252"/>
                  </a:lnTo>
                  <a:lnTo>
                    <a:pt x="335" y="275"/>
                  </a:lnTo>
                  <a:lnTo>
                    <a:pt x="356" y="292"/>
                  </a:lnTo>
                  <a:lnTo>
                    <a:pt x="366" y="309"/>
                  </a:lnTo>
                  <a:lnTo>
                    <a:pt x="389" y="313"/>
                  </a:lnTo>
                  <a:lnTo>
                    <a:pt x="394" y="313"/>
                  </a:lnTo>
                  <a:lnTo>
                    <a:pt x="410" y="336"/>
                  </a:lnTo>
                  <a:lnTo>
                    <a:pt x="431" y="345"/>
                  </a:lnTo>
                  <a:lnTo>
                    <a:pt x="436" y="359"/>
                  </a:lnTo>
                  <a:lnTo>
                    <a:pt x="391" y="368"/>
                  </a:lnTo>
                  <a:lnTo>
                    <a:pt x="381" y="366"/>
                  </a:lnTo>
                  <a:lnTo>
                    <a:pt x="364" y="370"/>
                  </a:lnTo>
                  <a:lnTo>
                    <a:pt x="349" y="349"/>
                  </a:lnTo>
                  <a:lnTo>
                    <a:pt x="326" y="370"/>
                  </a:lnTo>
                  <a:lnTo>
                    <a:pt x="311" y="372"/>
                  </a:lnTo>
                  <a:lnTo>
                    <a:pt x="293" y="341"/>
                  </a:lnTo>
                  <a:lnTo>
                    <a:pt x="292" y="341"/>
                  </a:lnTo>
                  <a:lnTo>
                    <a:pt x="265" y="341"/>
                  </a:lnTo>
                  <a:lnTo>
                    <a:pt x="238" y="361"/>
                  </a:lnTo>
                  <a:lnTo>
                    <a:pt x="234" y="362"/>
                  </a:lnTo>
                  <a:lnTo>
                    <a:pt x="217" y="353"/>
                  </a:lnTo>
                  <a:lnTo>
                    <a:pt x="204" y="340"/>
                  </a:lnTo>
                  <a:lnTo>
                    <a:pt x="196" y="315"/>
                  </a:lnTo>
                  <a:lnTo>
                    <a:pt x="151" y="334"/>
                  </a:lnTo>
                  <a:lnTo>
                    <a:pt x="137" y="332"/>
                  </a:lnTo>
                  <a:lnTo>
                    <a:pt x="126" y="330"/>
                  </a:lnTo>
                  <a:lnTo>
                    <a:pt x="128" y="315"/>
                  </a:lnTo>
                  <a:lnTo>
                    <a:pt x="152" y="282"/>
                  </a:lnTo>
                  <a:lnTo>
                    <a:pt x="147" y="271"/>
                  </a:lnTo>
                  <a:lnTo>
                    <a:pt x="132" y="263"/>
                  </a:lnTo>
                  <a:lnTo>
                    <a:pt x="107" y="281"/>
                  </a:lnTo>
                  <a:lnTo>
                    <a:pt x="71" y="275"/>
                  </a:lnTo>
                  <a:lnTo>
                    <a:pt x="63" y="279"/>
                  </a:lnTo>
                  <a:lnTo>
                    <a:pt x="44" y="258"/>
                  </a:lnTo>
                  <a:lnTo>
                    <a:pt x="15" y="250"/>
                  </a:lnTo>
                  <a:lnTo>
                    <a:pt x="15" y="210"/>
                  </a:lnTo>
                  <a:lnTo>
                    <a:pt x="25" y="197"/>
                  </a:lnTo>
                  <a:lnTo>
                    <a:pt x="27" y="160"/>
                  </a:lnTo>
                  <a:lnTo>
                    <a:pt x="17" y="159"/>
                  </a:lnTo>
                  <a:lnTo>
                    <a:pt x="0" y="119"/>
                  </a:lnTo>
                  <a:lnTo>
                    <a:pt x="12" y="90"/>
                  </a:lnTo>
                  <a:lnTo>
                    <a:pt x="46" y="105"/>
                  </a:lnTo>
                  <a:lnTo>
                    <a:pt x="53" y="80"/>
                  </a:lnTo>
                  <a:lnTo>
                    <a:pt x="69" y="61"/>
                  </a:lnTo>
                  <a:lnTo>
                    <a:pt x="78" y="31"/>
                  </a:lnTo>
                  <a:lnTo>
                    <a:pt x="80" y="21"/>
                  </a:lnTo>
                  <a:lnTo>
                    <a:pt x="118" y="2"/>
                  </a:lnTo>
                  <a:lnTo>
                    <a:pt x="172" y="0"/>
                  </a:lnTo>
                  <a:lnTo>
                    <a:pt x="227" y="10"/>
                  </a:lnTo>
                  <a:lnTo>
                    <a:pt x="288" y="18"/>
                  </a:lnTo>
                  <a:lnTo>
                    <a:pt x="309" y="19"/>
                  </a:lnTo>
                  <a:lnTo>
                    <a:pt x="332" y="25"/>
                  </a:lnTo>
                  <a:lnTo>
                    <a:pt x="353" y="38"/>
                  </a:lnTo>
                  <a:lnTo>
                    <a:pt x="375" y="58"/>
                  </a:lnTo>
                  <a:lnTo>
                    <a:pt x="379" y="61"/>
                  </a:lnTo>
                  <a:lnTo>
                    <a:pt x="436" y="113"/>
                  </a:lnTo>
                  <a:lnTo>
                    <a:pt x="457" y="155"/>
                  </a:lnTo>
                  <a:lnTo>
                    <a:pt x="461" y="168"/>
                  </a:lnTo>
                  <a:lnTo>
                    <a:pt x="465" y="180"/>
                  </a:lnTo>
                  <a:lnTo>
                    <a:pt x="465" y="195"/>
                  </a:lnTo>
                  <a:lnTo>
                    <a:pt x="465" y="197"/>
                  </a:lnTo>
                  <a:lnTo>
                    <a:pt x="465" y="200"/>
                  </a:lnTo>
                  <a:lnTo>
                    <a:pt x="465" y="218"/>
                  </a:lnTo>
                  <a:lnTo>
                    <a:pt x="463" y="229"/>
                  </a:lnTo>
                  <a:lnTo>
                    <a:pt x="465" y="239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44" name="Freeform 286"/>
            <p:cNvSpPr>
              <a:spLocks/>
            </p:cNvSpPr>
            <p:nvPr/>
          </p:nvSpPr>
          <p:spPr bwMode="gray">
            <a:xfrm>
              <a:off x="1144" y="1728"/>
              <a:ext cx="14" cy="36"/>
            </a:xfrm>
            <a:custGeom>
              <a:avLst/>
              <a:gdLst>
                <a:gd name="T0" fmla="*/ 1 w 27"/>
                <a:gd name="T1" fmla="*/ 1 h 63"/>
                <a:gd name="T2" fmla="*/ 1 w 27"/>
                <a:gd name="T3" fmla="*/ 1 h 63"/>
                <a:gd name="T4" fmla="*/ 0 w 27"/>
                <a:gd name="T5" fmla="*/ 0 h 63"/>
                <a:gd name="T6" fmla="*/ 1 w 27"/>
                <a:gd name="T7" fmla="*/ 1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63"/>
                <a:gd name="T14" fmla="*/ 27 w 27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63">
                  <a:moveTo>
                    <a:pt x="27" y="23"/>
                  </a:moveTo>
                  <a:lnTo>
                    <a:pt x="17" y="63"/>
                  </a:lnTo>
                  <a:lnTo>
                    <a:pt x="0" y="0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45" name="Freeform 287"/>
            <p:cNvSpPr>
              <a:spLocks/>
            </p:cNvSpPr>
            <p:nvPr/>
          </p:nvSpPr>
          <p:spPr bwMode="gray">
            <a:xfrm>
              <a:off x="1102" y="1723"/>
              <a:ext cx="25" cy="8"/>
            </a:xfrm>
            <a:custGeom>
              <a:avLst/>
              <a:gdLst>
                <a:gd name="T0" fmla="*/ 1 w 43"/>
                <a:gd name="T1" fmla="*/ 0 h 15"/>
                <a:gd name="T2" fmla="*/ 1 w 43"/>
                <a:gd name="T3" fmla="*/ 1 h 15"/>
                <a:gd name="T4" fmla="*/ 0 w 43"/>
                <a:gd name="T5" fmla="*/ 1 h 15"/>
                <a:gd name="T6" fmla="*/ 1 w 43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5"/>
                <a:gd name="T14" fmla="*/ 43 w 43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5">
                  <a:moveTo>
                    <a:pt x="30" y="0"/>
                  </a:moveTo>
                  <a:lnTo>
                    <a:pt x="43" y="15"/>
                  </a:lnTo>
                  <a:lnTo>
                    <a:pt x="0" y="1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46" name="Freeform 288"/>
            <p:cNvSpPr>
              <a:spLocks/>
            </p:cNvSpPr>
            <p:nvPr/>
          </p:nvSpPr>
          <p:spPr bwMode="gray">
            <a:xfrm>
              <a:off x="1267" y="1491"/>
              <a:ext cx="8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0 w 13"/>
                <a:gd name="T5" fmla="*/ 0 h 10"/>
                <a:gd name="T6" fmla="*/ 1 w 13"/>
                <a:gd name="T7" fmla="*/ 1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13" y="2"/>
                  </a:moveTo>
                  <a:lnTo>
                    <a:pt x="13" y="10"/>
                  </a:lnTo>
                  <a:lnTo>
                    <a:pt x="0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47" name="Freeform 289"/>
            <p:cNvSpPr>
              <a:spLocks/>
            </p:cNvSpPr>
            <p:nvPr/>
          </p:nvSpPr>
          <p:spPr bwMode="gray">
            <a:xfrm>
              <a:off x="1345" y="1324"/>
              <a:ext cx="6" cy="6"/>
            </a:xfrm>
            <a:custGeom>
              <a:avLst/>
              <a:gdLst>
                <a:gd name="T0" fmla="*/ 1 w 10"/>
                <a:gd name="T1" fmla="*/ 1 h 9"/>
                <a:gd name="T2" fmla="*/ 0 w 10"/>
                <a:gd name="T3" fmla="*/ 1 h 9"/>
                <a:gd name="T4" fmla="*/ 0 w 10"/>
                <a:gd name="T5" fmla="*/ 0 h 9"/>
                <a:gd name="T6" fmla="*/ 1 w 10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10" y="4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48" name="Freeform 290"/>
            <p:cNvSpPr>
              <a:spLocks/>
            </p:cNvSpPr>
            <p:nvPr/>
          </p:nvSpPr>
          <p:spPr bwMode="gray">
            <a:xfrm>
              <a:off x="1307" y="1437"/>
              <a:ext cx="6" cy="6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0 w 12"/>
                <a:gd name="T5" fmla="*/ 0 h 10"/>
                <a:gd name="T6" fmla="*/ 1 w 12"/>
                <a:gd name="T7" fmla="*/ 1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0"/>
                <a:gd name="T14" fmla="*/ 12 w 12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0">
                  <a:moveTo>
                    <a:pt x="12" y="4"/>
                  </a:moveTo>
                  <a:lnTo>
                    <a:pt x="6" y="10"/>
                  </a:lnTo>
                  <a:lnTo>
                    <a:pt x="0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49" name="Freeform 291"/>
            <p:cNvSpPr>
              <a:spLocks/>
            </p:cNvSpPr>
            <p:nvPr/>
          </p:nvSpPr>
          <p:spPr bwMode="gray">
            <a:xfrm>
              <a:off x="1231" y="1637"/>
              <a:ext cx="6" cy="7"/>
            </a:xfrm>
            <a:custGeom>
              <a:avLst/>
              <a:gdLst>
                <a:gd name="T0" fmla="*/ 1 w 10"/>
                <a:gd name="T1" fmla="*/ 1 h 11"/>
                <a:gd name="T2" fmla="*/ 1 w 10"/>
                <a:gd name="T3" fmla="*/ 1 h 11"/>
                <a:gd name="T4" fmla="*/ 0 w 10"/>
                <a:gd name="T5" fmla="*/ 0 h 11"/>
                <a:gd name="T6" fmla="*/ 1 w 10"/>
                <a:gd name="T7" fmla="*/ 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1"/>
                <a:gd name="T14" fmla="*/ 10 w 10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1">
                  <a:moveTo>
                    <a:pt x="10" y="3"/>
                  </a:moveTo>
                  <a:lnTo>
                    <a:pt x="10" y="11"/>
                  </a:lnTo>
                  <a:lnTo>
                    <a:pt x="0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50" name="Freeform 292"/>
            <p:cNvSpPr>
              <a:spLocks/>
            </p:cNvSpPr>
            <p:nvPr/>
          </p:nvSpPr>
          <p:spPr bwMode="gray">
            <a:xfrm>
              <a:off x="1337" y="1457"/>
              <a:ext cx="6" cy="5"/>
            </a:xfrm>
            <a:custGeom>
              <a:avLst/>
              <a:gdLst>
                <a:gd name="T0" fmla="*/ 1 w 9"/>
                <a:gd name="T1" fmla="*/ 0 h 8"/>
                <a:gd name="T2" fmla="*/ 1 w 9"/>
                <a:gd name="T3" fmla="*/ 1 h 8"/>
                <a:gd name="T4" fmla="*/ 0 w 9"/>
                <a:gd name="T5" fmla="*/ 0 h 8"/>
                <a:gd name="T6" fmla="*/ 1 w 9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9" y="0"/>
                  </a:moveTo>
                  <a:lnTo>
                    <a:pt x="7" y="8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51" name="Freeform 293"/>
            <p:cNvSpPr>
              <a:spLocks/>
            </p:cNvSpPr>
            <p:nvPr/>
          </p:nvSpPr>
          <p:spPr bwMode="gray">
            <a:xfrm>
              <a:off x="1310" y="1866"/>
              <a:ext cx="3" cy="6"/>
            </a:xfrm>
            <a:custGeom>
              <a:avLst/>
              <a:gdLst>
                <a:gd name="T0" fmla="*/ 1 w 6"/>
                <a:gd name="T1" fmla="*/ 0 h 9"/>
                <a:gd name="T2" fmla="*/ 1 w 6"/>
                <a:gd name="T3" fmla="*/ 1 h 9"/>
                <a:gd name="T4" fmla="*/ 0 w 6"/>
                <a:gd name="T5" fmla="*/ 1 h 9"/>
                <a:gd name="T6" fmla="*/ 1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6" y="0"/>
                  </a:moveTo>
                  <a:lnTo>
                    <a:pt x="2" y="9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52" name="Freeform 294"/>
            <p:cNvSpPr>
              <a:spLocks/>
            </p:cNvSpPr>
            <p:nvPr/>
          </p:nvSpPr>
          <p:spPr bwMode="gray">
            <a:xfrm>
              <a:off x="1492" y="1272"/>
              <a:ext cx="3" cy="4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1 h 6"/>
                <a:gd name="T4" fmla="*/ 0 w 8"/>
                <a:gd name="T5" fmla="*/ 1 h 6"/>
                <a:gd name="T6" fmla="*/ 0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8" y="0"/>
                  </a:moveTo>
                  <a:lnTo>
                    <a:pt x="4" y="6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53" name="Freeform 295"/>
            <p:cNvSpPr>
              <a:spLocks/>
            </p:cNvSpPr>
            <p:nvPr/>
          </p:nvSpPr>
          <p:spPr bwMode="auto">
            <a:xfrm>
              <a:off x="1949" y="2747"/>
              <a:ext cx="160" cy="124"/>
            </a:xfrm>
            <a:custGeom>
              <a:avLst/>
              <a:gdLst>
                <a:gd name="T0" fmla="*/ 2 w 284"/>
                <a:gd name="T1" fmla="*/ 1 h 217"/>
                <a:gd name="T2" fmla="*/ 1 w 284"/>
                <a:gd name="T3" fmla="*/ 1 h 217"/>
                <a:gd name="T4" fmla="*/ 1 w 284"/>
                <a:gd name="T5" fmla="*/ 1 h 217"/>
                <a:gd name="T6" fmla="*/ 1 w 284"/>
                <a:gd name="T7" fmla="*/ 1 h 217"/>
                <a:gd name="T8" fmla="*/ 1 w 284"/>
                <a:gd name="T9" fmla="*/ 1 h 217"/>
                <a:gd name="T10" fmla="*/ 1 w 284"/>
                <a:gd name="T11" fmla="*/ 1 h 217"/>
                <a:gd name="T12" fmla="*/ 1 w 284"/>
                <a:gd name="T13" fmla="*/ 1 h 217"/>
                <a:gd name="T14" fmla="*/ 1 w 284"/>
                <a:gd name="T15" fmla="*/ 1 h 217"/>
                <a:gd name="T16" fmla="*/ 1 w 284"/>
                <a:gd name="T17" fmla="*/ 1 h 217"/>
                <a:gd name="T18" fmla="*/ 1 w 284"/>
                <a:gd name="T19" fmla="*/ 1 h 217"/>
                <a:gd name="T20" fmla="*/ 1 w 284"/>
                <a:gd name="T21" fmla="*/ 1 h 217"/>
                <a:gd name="T22" fmla="*/ 1 w 284"/>
                <a:gd name="T23" fmla="*/ 1 h 217"/>
                <a:gd name="T24" fmla="*/ 1 w 284"/>
                <a:gd name="T25" fmla="*/ 1 h 217"/>
                <a:gd name="T26" fmla="*/ 1 w 284"/>
                <a:gd name="T27" fmla="*/ 1 h 217"/>
                <a:gd name="T28" fmla="*/ 0 w 284"/>
                <a:gd name="T29" fmla="*/ 1 h 217"/>
                <a:gd name="T30" fmla="*/ 1 w 284"/>
                <a:gd name="T31" fmla="*/ 1 h 217"/>
                <a:gd name="T32" fmla="*/ 1 w 284"/>
                <a:gd name="T33" fmla="*/ 1 h 217"/>
                <a:gd name="T34" fmla="*/ 1 w 284"/>
                <a:gd name="T35" fmla="*/ 1 h 217"/>
                <a:gd name="T36" fmla="*/ 1 w 284"/>
                <a:gd name="T37" fmla="*/ 1 h 217"/>
                <a:gd name="T38" fmla="*/ 1 w 284"/>
                <a:gd name="T39" fmla="*/ 1 h 217"/>
                <a:gd name="T40" fmla="*/ 1 w 284"/>
                <a:gd name="T41" fmla="*/ 1 h 217"/>
                <a:gd name="T42" fmla="*/ 1 w 284"/>
                <a:gd name="T43" fmla="*/ 1 h 217"/>
                <a:gd name="T44" fmla="*/ 1 w 284"/>
                <a:gd name="T45" fmla="*/ 1 h 217"/>
                <a:gd name="T46" fmla="*/ 1 w 284"/>
                <a:gd name="T47" fmla="*/ 1 h 217"/>
                <a:gd name="T48" fmla="*/ 1 w 284"/>
                <a:gd name="T49" fmla="*/ 1 h 217"/>
                <a:gd name="T50" fmla="*/ 1 w 284"/>
                <a:gd name="T51" fmla="*/ 1 h 217"/>
                <a:gd name="T52" fmla="*/ 1 w 284"/>
                <a:gd name="T53" fmla="*/ 1 h 217"/>
                <a:gd name="T54" fmla="*/ 1 w 284"/>
                <a:gd name="T55" fmla="*/ 1 h 217"/>
                <a:gd name="T56" fmla="*/ 1 w 284"/>
                <a:gd name="T57" fmla="*/ 1 h 217"/>
                <a:gd name="T58" fmla="*/ 1 w 284"/>
                <a:gd name="T59" fmla="*/ 1 h 217"/>
                <a:gd name="T60" fmla="*/ 1 w 284"/>
                <a:gd name="T61" fmla="*/ 1 h 217"/>
                <a:gd name="T62" fmla="*/ 1 w 284"/>
                <a:gd name="T63" fmla="*/ 1 h 217"/>
                <a:gd name="T64" fmla="*/ 1 w 284"/>
                <a:gd name="T65" fmla="*/ 1 h 217"/>
                <a:gd name="T66" fmla="*/ 2 w 284"/>
                <a:gd name="T67" fmla="*/ 1 h 217"/>
                <a:gd name="T68" fmla="*/ 2 w 284"/>
                <a:gd name="T69" fmla="*/ 1 h 2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4"/>
                <a:gd name="T106" fmla="*/ 0 h 217"/>
                <a:gd name="T107" fmla="*/ 284 w 284"/>
                <a:gd name="T108" fmla="*/ 217 h 2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4" h="217">
                  <a:moveTo>
                    <a:pt x="284" y="101"/>
                  </a:moveTo>
                  <a:lnTo>
                    <a:pt x="275" y="122"/>
                  </a:lnTo>
                  <a:lnTo>
                    <a:pt x="239" y="118"/>
                  </a:lnTo>
                  <a:lnTo>
                    <a:pt x="231" y="103"/>
                  </a:lnTo>
                  <a:lnTo>
                    <a:pt x="200" y="110"/>
                  </a:lnTo>
                  <a:lnTo>
                    <a:pt x="195" y="120"/>
                  </a:lnTo>
                  <a:lnTo>
                    <a:pt x="187" y="135"/>
                  </a:lnTo>
                  <a:lnTo>
                    <a:pt x="195" y="152"/>
                  </a:lnTo>
                  <a:lnTo>
                    <a:pt x="178" y="149"/>
                  </a:lnTo>
                  <a:lnTo>
                    <a:pt x="174" y="150"/>
                  </a:lnTo>
                  <a:lnTo>
                    <a:pt x="166" y="154"/>
                  </a:lnTo>
                  <a:lnTo>
                    <a:pt x="153" y="187"/>
                  </a:lnTo>
                  <a:lnTo>
                    <a:pt x="151" y="189"/>
                  </a:lnTo>
                  <a:lnTo>
                    <a:pt x="138" y="208"/>
                  </a:lnTo>
                  <a:lnTo>
                    <a:pt x="124" y="204"/>
                  </a:lnTo>
                  <a:lnTo>
                    <a:pt x="119" y="211"/>
                  </a:lnTo>
                  <a:lnTo>
                    <a:pt x="101" y="211"/>
                  </a:lnTo>
                  <a:lnTo>
                    <a:pt x="88" y="211"/>
                  </a:lnTo>
                  <a:lnTo>
                    <a:pt x="86" y="213"/>
                  </a:lnTo>
                  <a:lnTo>
                    <a:pt x="82" y="200"/>
                  </a:lnTo>
                  <a:lnTo>
                    <a:pt x="88" y="196"/>
                  </a:lnTo>
                  <a:lnTo>
                    <a:pt x="67" y="194"/>
                  </a:lnTo>
                  <a:lnTo>
                    <a:pt x="63" y="196"/>
                  </a:lnTo>
                  <a:lnTo>
                    <a:pt x="59" y="196"/>
                  </a:lnTo>
                  <a:lnTo>
                    <a:pt x="42" y="217"/>
                  </a:lnTo>
                  <a:lnTo>
                    <a:pt x="29" y="196"/>
                  </a:lnTo>
                  <a:lnTo>
                    <a:pt x="35" y="177"/>
                  </a:lnTo>
                  <a:lnTo>
                    <a:pt x="18" y="171"/>
                  </a:lnTo>
                  <a:lnTo>
                    <a:pt x="27" y="162"/>
                  </a:lnTo>
                  <a:lnTo>
                    <a:pt x="0" y="139"/>
                  </a:lnTo>
                  <a:lnTo>
                    <a:pt x="29" y="124"/>
                  </a:lnTo>
                  <a:lnTo>
                    <a:pt x="48" y="139"/>
                  </a:lnTo>
                  <a:lnTo>
                    <a:pt x="50" y="139"/>
                  </a:lnTo>
                  <a:lnTo>
                    <a:pt x="63" y="133"/>
                  </a:lnTo>
                  <a:lnTo>
                    <a:pt x="69" y="130"/>
                  </a:lnTo>
                  <a:lnTo>
                    <a:pt x="73" y="135"/>
                  </a:lnTo>
                  <a:lnTo>
                    <a:pt x="79" y="131"/>
                  </a:lnTo>
                  <a:lnTo>
                    <a:pt x="75" y="122"/>
                  </a:lnTo>
                  <a:lnTo>
                    <a:pt x="75" y="109"/>
                  </a:lnTo>
                  <a:lnTo>
                    <a:pt x="77" y="103"/>
                  </a:lnTo>
                  <a:lnTo>
                    <a:pt x="69" y="103"/>
                  </a:lnTo>
                  <a:lnTo>
                    <a:pt x="63" y="105"/>
                  </a:lnTo>
                  <a:lnTo>
                    <a:pt x="44" y="86"/>
                  </a:lnTo>
                  <a:lnTo>
                    <a:pt x="25" y="61"/>
                  </a:lnTo>
                  <a:lnTo>
                    <a:pt x="27" y="59"/>
                  </a:lnTo>
                  <a:lnTo>
                    <a:pt x="33" y="40"/>
                  </a:lnTo>
                  <a:lnTo>
                    <a:pt x="46" y="34"/>
                  </a:lnTo>
                  <a:lnTo>
                    <a:pt x="50" y="40"/>
                  </a:lnTo>
                  <a:lnTo>
                    <a:pt x="65" y="48"/>
                  </a:lnTo>
                  <a:lnTo>
                    <a:pt x="82" y="38"/>
                  </a:lnTo>
                  <a:lnTo>
                    <a:pt x="94" y="29"/>
                  </a:lnTo>
                  <a:lnTo>
                    <a:pt x="96" y="36"/>
                  </a:lnTo>
                  <a:lnTo>
                    <a:pt x="105" y="44"/>
                  </a:lnTo>
                  <a:lnTo>
                    <a:pt x="111" y="55"/>
                  </a:lnTo>
                  <a:lnTo>
                    <a:pt x="120" y="57"/>
                  </a:lnTo>
                  <a:lnTo>
                    <a:pt x="126" y="55"/>
                  </a:lnTo>
                  <a:lnTo>
                    <a:pt x="132" y="49"/>
                  </a:lnTo>
                  <a:lnTo>
                    <a:pt x="138" y="40"/>
                  </a:lnTo>
                  <a:lnTo>
                    <a:pt x="143" y="36"/>
                  </a:lnTo>
                  <a:lnTo>
                    <a:pt x="149" y="4"/>
                  </a:lnTo>
                  <a:lnTo>
                    <a:pt x="153" y="0"/>
                  </a:lnTo>
                  <a:lnTo>
                    <a:pt x="168" y="21"/>
                  </a:lnTo>
                  <a:lnTo>
                    <a:pt x="191" y="23"/>
                  </a:lnTo>
                  <a:lnTo>
                    <a:pt x="193" y="29"/>
                  </a:lnTo>
                  <a:lnTo>
                    <a:pt x="216" y="30"/>
                  </a:lnTo>
                  <a:lnTo>
                    <a:pt x="216" y="17"/>
                  </a:lnTo>
                  <a:lnTo>
                    <a:pt x="237" y="21"/>
                  </a:lnTo>
                  <a:lnTo>
                    <a:pt x="240" y="25"/>
                  </a:lnTo>
                  <a:lnTo>
                    <a:pt x="254" y="59"/>
                  </a:lnTo>
                  <a:lnTo>
                    <a:pt x="271" y="65"/>
                  </a:lnTo>
                  <a:lnTo>
                    <a:pt x="284" y="101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54" name="Freeform 296"/>
            <p:cNvSpPr>
              <a:spLocks/>
            </p:cNvSpPr>
            <p:nvPr/>
          </p:nvSpPr>
          <p:spPr bwMode="auto">
            <a:xfrm>
              <a:off x="1979" y="2421"/>
              <a:ext cx="135" cy="99"/>
            </a:xfrm>
            <a:custGeom>
              <a:avLst/>
              <a:gdLst>
                <a:gd name="T0" fmla="*/ 1 w 238"/>
                <a:gd name="T1" fmla="*/ 1 h 174"/>
                <a:gd name="T2" fmla="*/ 1 w 238"/>
                <a:gd name="T3" fmla="*/ 1 h 174"/>
                <a:gd name="T4" fmla="*/ 1 w 238"/>
                <a:gd name="T5" fmla="*/ 1 h 174"/>
                <a:gd name="T6" fmla="*/ 1 w 238"/>
                <a:gd name="T7" fmla="*/ 1 h 174"/>
                <a:gd name="T8" fmla="*/ 1 w 238"/>
                <a:gd name="T9" fmla="*/ 1 h 174"/>
                <a:gd name="T10" fmla="*/ 1 w 238"/>
                <a:gd name="T11" fmla="*/ 1 h 174"/>
                <a:gd name="T12" fmla="*/ 1 w 238"/>
                <a:gd name="T13" fmla="*/ 1 h 174"/>
                <a:gd name="T14" fmla="*/ 1 w 238"/>
                <a:gd name="T15" fmla="*/ 1 h 174"/>
                <a:gd name="T16" fmla="*/ 1 w 238"/>
                <a:gd name="T17" fmla="*/ 1 h 174"/>
                <a:gd name="T18" fmla="*/ 1 w 238"/>
                <a:gd name="T19" fmla="*/ 1 h 174"/>
                <a:gd name="T20" fmla="*/ 1 w 238"/>
                <a:gd name="T21" fmla="*/ 1 h 174"/>
                <a:gd name="T22" fmla="*/ 1 w 238"/>
                <a:gd name="T23" fmla="*/ 1 h 174"/>
                <a:gd name="T24" fmla="*/ 1 w 238"/>
                <a:gd name="T25" fmla="*/ 1 h 174"/>
                <a:gd name="T26" fmla="*/ 1 w 238"/>
                <a:gd name="T27" fmla="*/ 1 h 174"/>
                <a:gd name="T28" fmla="*/ 1 w 238"/>
                <a:gd name="T29" fmla="*/ 1 h 174"/>
                <a:gd name="T30" fmla="*/ 1 w 238"/>
                <a:gd name="T31" fmla="*/ 1 h 174"/>
                <a:gd name="T32" fmla="*/ 1 w 238"/>
                <a:gd name="T33" fmla="*/ 1 h 174"/>
                <a:gd name="T34" fmla="*/ 1 w 238"/>
                <a:gd name="T35" fmla="*/ 1 h 174"/>
                <a:gd name="T36" fmla="*/ 1 w 238"/>
                <a:gd name="T37" fmla="*/ 1 h 174"/>
                <a:gd name="T38" fmla="*/ 0 w 238"/>
                <a:gd name="T39" fmla="*/ 1 h 174"/>
                <a:gd name="T40" fmla="*/ 1 w 238"/>
                <a:gd name="T41" fmla="*/ 1 h 174"/>
                <a:gd name="T42" fmla="*/ 1 w 238"/>
                <a:gd name="T43" fmla="*/ 1 h 174"/>
                <a:gd name="T44" fmla="*/ 1 w 238"/>
                <a:gd name="T45" fmla="*/ 1 h 174"/>
                <a:gd name="T46" fmla="*/ 1 w 238"/>
                <a:gd name="T47" fmla="*/ 1 h 174"/>
                <a:gd name="T48" fmla="*/ 1 w 238"/>
                <a:gd name="T49" fmla="*/ 1 h 174"/>
                <a:gd name="T50" fmla="*/ 1 w 238"/>
                <a:gd name="T51" fmla="*/ 1 h 174"/>
                <a:gd name="T52" fmla="*/ 1 w 238"/>
                <a:gd name="T53" fmla="*/ 1 h 174"/>
                <a:gd name="T54" fmla="*/ 1 w 238"/>
                <a:gd name="T55" fmla="*/ 1 h 174"/>
                <a:gd name="T56" fmla="*/ 1 w 238"/>
                <a:gd name="T57" fmla="*/ 1 h 174"/>
                <a:gd name="T58" fmla="*/ 1 w 238"/>
                <a:gd name="T59" fmla="*/ 1 h 174"/>
                <a:gd name="T60" fmla="*/ 1 w 238"/>
                <a:gd name="T61" fmla="*/ 1 h 174"/>
                <a:gd name="T62" fmla="*/ 1 w 238"/>
                <a:gd name="T63" fmla="*/ 0 h 174"/>
                <a:gd name="T64" fmla="*/ 1 w 238"/>
                <a:gd name="T65" fmla="*/ 1 h 174"/>
                <a:gd name="T66" fmla="*/ 1 w 238"/>
                <a:gd name="T67" fmla="*/ 1 h 174"/>
                <a:gd name="T68" fmla="*/ 1 w 238"/>
                <a:gd name="T69" fmla="*/ 1 h 174"/>
                <a:gd name="T70" fmla="*/ 1 w 238"/>
                <a:gd name="T71" fmla="*/ 1 h 174"/>
                <a:gd name="T72" fmla="*/ 1 w 238"/>
                <a:gd name="T73" fmla="*/ 1 h 174"/>
                <a:gd name="T74" fmla="*/ 1 w 238"/>
                <a:gd name="T75" fmla="*/ 1 h 174"/>
                <a:gd name="T76" fmla="*/ 1 w 238"/>
                <a:gd name="T77" fmla="*/ 1 h 174"/>
                <a:gd name="T78" fmla="*/ 1 w 238"/>
                <a:gd name="T79" fmla="*/ 1 h 174"/>
                <a:gd name="T80" fmla="*/ 1 w 238"/>
                <a:gd name="T81" fmla="*/ 1 h 174"/>
                <a:gd name="T82" fmla="*/ 1 w 238"/>
                <a:gd name="T83" fmla="*/ 1 h 174"/>
                <a:gd name="T84" fmla="*/ 1 w 238"/>
                <a:gd name="T85" fmla="*/ 1 h 174"/>
                <a:gd name="T86" fmla="*/ 1 w 238"/>
                <a:gd name="T87" fmla="*/ 1 h 174"/>
                <a:gd name="T88" fmla="*/ 1 w 238"/>
                <a:gd name="T89" fmla="*/ 1 h 174"/>
                <a:gd name="T90" fmla="*/ 1 w 238"/>
                <a:gd name="T91" fmla="*/ 1 h 174"/>
                <a:gd name="T92" fmla="*/ 1 w 238"/>
                <a:gd name="T93" fmla="*/ 1 h 174"/>
                <a:gd name="T94" fmla="*/ 1 w 238"/>
                <a:gd name="T95" fmla="*/ 1 h 174"/>
                <a:gd name="T96" fmla="*/ 1 w 238"/>
                <a:gd name="T97" fmla="*/ 1 h 174"/>
                <a:gd name="T98" fmla="*/ 1 w 238"/>
                <a:gd name="T99" fmla="*/ 1 h 174"/>
                <a:gd name="T100" fmla="*/ 2 w 238"/>
                <a:gd name="T101" fmla="*/ 1 h 174"/>
                <a:gd name="T102" fmla="*/ 2 w 238"/>
                <a:gd name="T103" fmla="*/ 1 h 174"/>
                <a:gd name="T104" fmla="*/ 1 w 238"/>
                <a:gd name="T105" fmla="*/ 1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8"/>
                <a:gd name="T160" fmla="*/ 0 h 174"/>
                <a:gd name="T161" fmla="*/ 238 w 238"/>
                <a:gd name="T162" fmla="*/ 174 h 1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8" h="174">
                  <a:moveTo>
                    <a:pt x="211" y="139"/>
                  </a:moveTo>
                  <a:lnTo>
                    <a:pt x="188" y="145"/>
                  </a:lnTo>
                  <a:lnTo>
                    <a:pt x="160" y="138"/>
                  </a:lnTo>
                  <a:lnTo>
                    <a:pt x="146" y="141"/>
                  </a:lnTo>
                  <a:lnTo>
                    <a:pt x="141" y="143"/>
                  </a:lnTo>
                  <a:lnTo>
                    <a:pt x="124" y="130"/>
                  </a:lnTo>
                  <a:lnTo>
                    <a:pt x="105" y="141"/>
                  </a:lnTo>
                  <a:lnTo>
                    <a:pt x="76" y="141"/>
                  </a:lnTo>
                  <a:lnTo>
                    <a:pt x="78" y="145"/>
                  </a:lnTo>
                  <a:lnTo>
                    <a:pt x="82" y="162"/>
                  </a:lnTo>
                  <a:lnTo>
                    <a:pt x="80" y="174"/>
                  </a:lnTo>
                  <a:lnTo>
                    <a:pt x="53" y="170"/>
                  </a:lnTo>
                  <a:lnTo>
                    <a:pt x="40" y="160"/>
                  </a:lnTo>
                  <a:lnTo>
                    <a:pt x="25" y="158"/>
                  </a:lnTo>
                  <a:lnTo>
                    <a:pt x="26" y="151"/>
                  </a:lnTo>
                  <a:lnTo>
                    <a:pt x="34" y="128"/>
                  </a:lnTo>
                  <a:lnTo>
                    <a:pt x="13" y="105"/>
                  </a:lnTo>
                  <a:lnTo>
                    <a:pt x="4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5" y="54"/>
                  </a:lnTo>
                  <a:lnTo>
                    <a:pt x="17" y="46"/>
                  </a:lnTo>
                  <a:lnTo>
                    <a:pt x="21" y="44"/>
                  </a:lnTo>
                  <a:lnTo>
                    <a:pt x="26" y="35"/>
                  </a:lnTo>
                  <a:lnTo>
                    <a:pt x="42" y="42"/>
                  </a:lnTo>
                  <a:lnTo>
                    <a:pt x="42" y="46"/>
                  </a:lnTo>
                  <a:lnTo>
                    <a:pt x="47" y="48"/>
                  </a:lnTo>
                  <a:lnTo>
                    <a:pt x="53" y="31"/>
                  </a:lnTo>
                  <a:lnTo>
                    <a:pt x="47" y="12"/>
                  </a:lnTo>
                  <a:lnTo>
                    <a:pt x="59" y="8"/>
                  </a:lnTo>
                  <a:lnTo>
                    <a:pt x="65" y="2"/>
                  </a:lnTo>
                  <a:lnTo>
                    <a:pt x="70" y="0"/>
                  </a:lnTo>
                  <a:lnTo>
                    <a:pt x="80" y="16"/>
                  </a:lnTo>
                  <a:lnTo>
                    <a:pt x="85" y="21"/>
                  </a:lnTo>
                  <a:lnTo>
                    <a:pt x="91" y="25"/>
                  </a:lnTo>
                  <a:lnTo>
                    <a:pt x="105" y="37"/>
                  </a:lnTo>
                  <a:lnTo>
                    <a:pt x="99" y="40"/>
                  </a:lnTo>
                  <a:lnTo>
                    <a:pt x="99" y="44"/>
                  </a:lnTo>
                  <a:lnTo>
                    <a:pt x="103" y="54"/>
                  </a:lnTo>
                  <a:lnTo>
                    <a:pt x="99" y="73"/>
                  </a:lnTo>
                  <a:lnTo>
                    <a:pt x="105" y="88"/>
                  </a:lnTo>
                  <a:lnTo>
                    <a:pt x="112" y="78"/>
                  </a:lnTo>
                  <a:lnTo>
                    <a:pt x="133" y="75"/>
                  </a:lnTo>
                  <a:lnTo>
                    <a:pt x="137" y="75"/>
                  </a:lnTo>
                  <a:lnTo>
                    <a:pt x="150" y="84"/>
                  </a:lnTo>
                  <a:lnTo>
                    <a:pt x="154" y="86"/>
                  </a:lnTo>
                  <a:lnTo>
                    <a:pt x="165" y="92"/>
                  </a:lnTo>
                  <a:lnTo>
                    <a:pt x="177" y="92"/>
                  </a:lnTo>
                  <a:lnTo>
                    <a:pt x="183" y="94"/>
                  </a:lnTo>
                  <a:lnTo>
                    <a:pt x="217" y="107"/>
                  </a:lnTo>
                  <a:lnTo>
                    <a:pt x="238" y="124"/>
                  </a:lnTo>
                  <a:lnTo>
                    <a:pt x="236" y="139"/>
                  </a:lnTo>
                  <a:lnTo>
                    <a:pt x="211" y="139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55" name="Freeform 297"/>
            <p:cNvSpPr>
              <a:spLocks/>
            </p:cNvSpPr>
            <p:nvPr/>
          </p:nvSpPr>
          <p:spPr bwMode="auto">
            <a:xfrm>
              <a:off x="1842" y="2368"/>
              <a:ext cx="177" cy="150"/>
            </a:xfrm>
            <a:custGeom>
              <a:avLst/>
              <a:gdLst>
                <a:gd name="T0" fmla="*/ 2 w 314"/>
                <a:gd name="T1" fmla="*/ 1 h 265"/>
                <a:gd name="T2" fmla="*/ 2 w 314"/>
                <a:gd name="T3" fmla="*/ 1 h 265"/>
                <a:gd name="T4" fmla="*/ 2 w 314"/>
                <a:gd name="T5" fmla="*/ 1 h 265"/>
                <a:gd name="T6" fmla="*/ 2 w 314"/>
                <a:gd name="T7" fmla="*/ 1 h 265"/>
                <a:gd name="T8" fmla="*/ 2 w 314"/>
                <a:gd name="T9" fmla="*/ 1 h 265"/>
                <a:gd name="T10" fmla="*/ 2 w 314"/>
                <a:gd name="T11" fmla="*/ 1 h 265"/>
                <a:gd name="T12" fmla="*/ 2 w 314"/>
                <a:gd name="T13" fmla="*/ 1 h 265"/>
                <a:gd name="T14" fmla="*/ 2 w 314"/>
                <a:gd name="T15" fmla="*/ 1 h 265"/>
                <a:gd name="T16" fmla="*/ 2 w 314"/>
                <a:gd name="T17" fmla="*/ 2 h 265"/>
                <a:gd name="T18" fmla="*/ 2 w 314"/>
                <a:gd name="T19" fmla="*/ 2 h 265"/>
                <a:gd name="T20" fmla="*/ 1 w 314"/>
                <a:gd name="T21" fmla="*/ 2 h 265"/>
                <a:gd name="T22" fmla="*/ 1 w 314"/>
                <a:gd name="T23" fmla="*/ 1 h 265"/>
                <a:gd name="T24" fmla="*/ 1 w 314"/>
                <a:gd name="T25" fmla="*/ 2 h 265"/>
                <a:gd name="T26" fmla="*/ 1 w 314"/>
                <a:gd name="T27" fmla="*/ 1 h 265"/>
                <a:gd name="T28" fmla="*/ 1 w 314"/>
                <a:gd name="T29" fmla="*/ 1 h 265"/>
                <a:gd name="T30" fmla="*/ 1 w 314"/>
                <a:gd name="T31" fmla="*/ 1 h 265"/>
                <a:gd name="T32" fmla="*/ 1 w 314"/>
                <a:gd name="T33" fmla="*/ 1 h 265"/>
                <a:gd name="T34" fmla="*/ 1 w 314"/>
                <a:gd name="T35" fmla="*/ 1 h 265"/>
                <a:gd name="T36" fmla="*/ 1 w 314"/>
                <a:gd name="T37" fmla="*/ 1 h 265"/>
                <a:gd name="T38" fmla="*/ 1 w 314"/>
                <a:gd name="T39" fmla="*/ 0 h 265"/>
                <a:gd name="T40" fmla="*/ 1 w 314"/>
                <a:gd name="T41" fmla="*/ 1 h 265"/>
                <a:gd name="T42" fmla="*/ 1 w 314"/>
                <a:gd name="T43" fmla="*/ 1 h 265"/>
                <a:gd name="T44" fmla="*/ 1 w 314"/>
                <a:gd name="T45" fmla="*/ 1 h 265"/>
                <a:gd name="T46" fmla="*/ 1 w 314"/>
                <a:gd name="T47" fmla="*/ 1 h 265"/>
                <a:gd name="T48" fmla="*/ 1 w 314"/>
                <a:gd name="T49" fmla="*/ 1 h 265"/>
                <a:gd name="T50" fmla="*/ 2 w 314"/>
                <a:gd name="T51" fmla="*/ 1 h 265"/>
                <a:gd name="T52" fmla="*/ 2 w 314"/>
                <a:gd name="T53" fmla="*/ 1 h 265"/>
                <a:gd name="T54" fmla="*/ 2 w 314"/>
                <a:gd name="T55" fmla="*/ 1 h 265"/>
                <a:gd name="T56" fmla="*/ 2 w 314"/>
                <a:gd name="T57" fmla="*/ 1 h 265"/>
                <a:gd name="T58" fmla="*/ 2 w 314"/>
                <a:gd name="T59" fmla="*/ 1 h 265"/>
                <a:gd name="T60" fmla="*/ 2 w 314"/>
                <a:gd name="T61" fmla="*/ 1 h 265"/>
                <a:gd name="T62" fmla="*/ 2 w 314"/>
                <a:gd name="T63" fmla="*/ 1 h 265"/>
                <a:gd name="T64" fmla="*/ 2 w 314"/>
                <a:gd name="T65" fmla="*/ 1 h 265"/>
                <a:gd name="T66" fmla="*/ 2 w 314"/>
                <a:gd name="T67" fmla="*/ 1 h 265"/>
                <a:gd name="T68" fmla="*/ 2 w 314"/>
                <a:gd name="T69" fmla="*/ 1 h 265"/>
                <a:gd name="T70" fmla="*/ 2 w 314"/>
                <a:gd name="T71" fmla="*/ 1 h 265"/>
                <a:gd name="T72" fmla="*/ 2 w 314"/>
                <a:gd name="T73" fmla="*/ 1 h 265"/>
                <a:gd name="T74" fmla="*/ 2 w 314"/>
                <a:gd name="T75" fmla="*/ 1 h 2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4"/>
                <a:gd name="T115" fmla="*/ 0 h 265"/>
                <a:gd name="T116" fmla="*/ 314 w 314"/>
                <a:gd name="T117" fmla="*/ 265 h 2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4" h="265">
                  <a:moveTo>
                    <a:pt x="309" y="97"/>
                  </a:moveTo>
                  <a:lnTo>
                    <a:pt x="303" y="103"/>
                  </a:lnTo>
                  <a:lnTo>
                    <a:pt x="291" y="107"/>
                  </a:lnTo>
                  <a:lnTo>
                    <a:pt x="297" y="126"/>
                  </a:lnTo>
                  <a:lnTo>
                    <a:pt x="291" y="143"/>
                  </a:lnTo>
                  <a:lnTo>
                    <a:pt x="286" y="141"/>
                  </a:lnTo>
                  <a:lnTo>
                    <a:pt x="286" y="137"/>
                  </a:lnTo>
                  <a:lnTo>
                    <a:pt x="270" y="130"/>
                  </a:lnTo>
                  <a:lnTo>
                    <a:pt x="265" y="139"/>
                  </a:lnTo>
                  <a:lnTo>
                    <a:pt x="261" y="141"/>
                  </a:lnTo>
                  <a:lnTo>
                    <a:pt x="249" y="149"/>
                  </a:lnTo>
                  <a:lnTo>
                    <a:pt x="244" y="166"/>
                  </a:lnTo>
                  <a:lnTo>
                    <a:pt x="246" y="170"/>
                  </a:lnTo>
                  <a:lnTo>
                    <a:pt x="248" y="175"/>
                  </a:lnTo>
                  <a:lnTo>
                    <a:pt x="257" y="200"/>
                  </a:lnTo>
                  <a:lnTo>
                    <a:pt x="278" y="223"/>
                  </a:lnTo>
                  <a:lnTo>
                    <a:pt x="270" y="246"/>
                  </a:lnTo>
                  <a:lnTo>
                    <a:pt x="269" y="253"/>
                  </a:lnTo>
                  <a:lnTo>
                    <a:pt x="259" y="257"/>
                  </a:lnTo>
                  <a:lnTo>
                    <a:pt x="248" y="261"/>
                  </a:lnTo>
                  <a:lnTo>
                    <a:pt x="234" y="265"/>
                  </a:lnTo>
                  <a:lnTo>
                    <a:pt x="200" y="238"/>
                  </a:lnTo>
                  <a:lnTo>
                    <a:pt x="194" y="227"/>
                  </a:lnTo>
                  <a:lnTo>
                    <a:pt x="154" y="219"/>
                  </a:lnTo>
                  <a:lnTo>
                    <a:pt x="101" y="238"/>
                  </a:lnTo>
                  <a:lnTo>
                    <a:pt x="48" y="248"/>
                  </a:lnTo>
                  <a:lnTo>
                    <a:pt x="32" y="208"/>
                  </a:lnTo>
                  <a:lnTo>
                    <a:pt x="13" y="191"/>
                  </a:lnTo>
                  <a:lnTo>
                    <a:pt x="0" y="145"/>
                  </a:lnTo>
                  <a:lnTo>
                    <a:pt x="8" y="116"/>
                  </a:lnTo>
                  <a:lnTo>
                    <a:pt x="2" y="80"/>
                  </a:lnTo>
                  <a:lnTo>
                    <a:pt x="8" y="76"/>
                  </a:lnTo>
                  <a:lnTo>
                    <a:pt x="34" y="76"/>
                  </a:lnTo>
                  <a:lnTo>
                    <a:pt x="46" y="72"/>
                  </a:lnTo>
                  <a:lnTo>
                    <a:pt x="49" y="51"/>
                  </a:lnTo>
                  <a:lnTo>
                    <a:pt x="101" y="19"/>
                  </a:lnTo>
                  <a:lnTo>
                    <a:pt x="112" y="17"/>
                  </a:lnTo>
                  <a:lnTo>
                    <a:pt x="145" y="13"/>
                  </a:lnTo>
                  <a:lnTo>
                    <a:pt x="143" y="2"/>
                  </a:lnTo>
                  <a:lnTo>
                    <a:pt x="152" y="0"/>
                  </a:lnTo>
                  <a:lnTo>
                    <a:pt x="160" y="0"/>
                  </a:lnTo>
                  <a:lnTo>
                    <a:pt x="164" y="13"/>
                  </a:lnTo>
                  <a:lnTo>
                    <a:pt x="162" y="27"/>
                  </a:lnTo>
                  <a:lnTo>
                    <a:pt x="164" y="27"/>
                  </a:lnTo>
                  <a:lnTo>
                    <a:pt x="192" y="21"/>
                  </a:lnTo>
                  <a:lnTo>
                    <a:pt x="194" y="23"/>
                  </a:lnTo>
                  <a:lnTo>
                    <a:pt x="204" y="23"/>
                  </a:lnTo>
                  <a:lnTo>
                    <a:pt x="215" y="25"/>
                  </a:lnTo>
                  <a:lnTo>
                    <a:pt x="221" y="17"/>
                  </a:lnTo>
                  <a:lnTo>
                    <a:pt x="230" y="15"/>
                  </a:lnTo>
                  <a:lnTo>
                    <a:pt x="232" y="21"/>
                  </a:lnTo>
                  <a:lnTo>
                    <a:pt x="232" y="29"/>
                  </a:lnTo>
                  <a:lnTo>
                    <a:pt x="232" y="31"/>
                  </a:lnTo>
                  <a:lnTo>
                    <a:pt x="244" y="34"/>
                  </a:lnTo>
                  <a:lnTo>
                    <a:pt x="253" y="25"/>
                  </a:lnTo>
                  <a:lnTo>
                    <a:pt x="261" y="32"/>
                  </a:lnTo>
                  <a:lnTo>
                    <a:pt x="265" y="38"/>
                  </a:lnTo>
                  <a:lnTo>
                    <a:pt x="267" y="40"/>
                  </a:lnTo>
                  <a:lnTo>
                    <a:pt x="259" y="51"/>
                  </a:lnTo>
                  <a:lnTo>
                    <a:pt x="257" y="57"/>
                  </a:lnTo>
                  <a:lnTo>
                    <a:pt x="246" y="72"/>
                  </a:lnTo>
                  <a:lnTo>
                    <a:pt x="248" y="74"/>
                  </a:lnTo>
                  <a:lnTo>
                    <a:pt x="251" y="74"/>
                  </a:lnTo>
                  <a:lnTo>
                    <a:pt x="270" y="74"/>
                  </a:lnTo>
                  <a:lnTo>
                    <a:pt x="274" y="67"/>
                  </a:lnTo>
                  <a:lnTo>
                    <a:pt x="274" y="65"/>
                  </a:lnTo>
                  <a:lnTo>
                    <a:pt x="276" y="61"/>
                  </a:lnTo>
                  <a:lnTo>
                    <a:pt x="274" y="53"/>
                  </a:lnTo>
                  <a:lnTo>
                    <a:pt x="276" y="46"/>
                  </a:lnTo>
                  <a:lnTo>
                    <a:pt x="288" y="46"/>
                  </a:lnTo>
                  <a:lnTo>
                    <a:pt x="295" y="42"/>
                  </a:lnTo>
                  <a:lnTo>
                    <a:pt x="297" y="42"/>
                  </a:lnTo>
                  <a:lnTo>
                    <a:pt x="305" y="63"/>
                  </a:lnTo>
                  <a:lnTo>
                    <a:pt x="307" y="71"/>
                  </a:lnTo>
                  <a:lnTo>
                    <a:pt x="309" y="84"/>
                  </a:lnTo>
                  <a:lnTo>
                    <a:pt x="314" y="95"/>
                  </a:lnTo>
                  <a:lnTo>
                    <a:pt x="309" y="97"/>
                  </a:lnTo>
                  <a:close/>
                </a:path>
              </a:pathLst>
            </a:custGeom>
            <a:solidFill>
              <a:srgbClr val="6CCBE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56" name="Freeform 298"/>
            <p:cNvSpPr>
              <a:spLocks/>
            </p:cNvSpPr>
            <p:nvPr/>
          </p:nvSpPr>
          <p:spPr bwMode="auto">
            <a:xfrm>
              <a:off x="1256" y="3581"/>
              <a:ext cx="264" cy="293"/>
            </a:xfrm>
            <a:custGeom>
              <a:avLst/>
              <a:gdLst>
                <a:gd name="T0" fmla="*/ 3 w 468"/>
                <a:gd name="T1" fmla="*/ 2 h 517"/>
                <a:gd name="T2" fmla="*/ 3 w 468"/>
                <a:gd name="T3" fmla="*/ 2 h 517"/>
                <a:gd name="T4" fmla="*/ 3 w 468"/>
                <a:gd name="T5" fmla="*/ 2 h 517"/>
                <a:gd name="T6" fmla="*/ 3 w 468"/>
                <a:gd name="T7" fmla="*/ 2 h 517"/>
                <a:gd name="T8" fmla="*/ 3 w 468"/>
                <a:gd name="T9" fmla="*/ 2 h 517"/>
                <a:gd name="T10" fmla="*/ 2 w 468"/>
                <a:gd name="T11" fmla="*/ 2 h 517"/>
                <a:gd name="T12" fmla="*/ 2 w 468"/>
                <a:gd name="T13" fmla="*/ 2 h 517"/>
                <a:gd name="T14" fmla="*/ 2 w 468"/>
                <a:gd name="T15" fmla="*/ 2 h 517"/>
                <a:gd name="T16" fmla="*/ 2 w 468"/>
                <a:gd name="T17" fmla="*/ 2 h 517"/>
                <a:gd name="T18" fmla="*/ 1 w 468"/>
                <a:gd name="T19" fmla="*/ 3 h 517"/>
                <a:gd name="T20" fmla="*/ 1 w 468"/>
                <a:gd name="T21" fmla="*/ 3 h 517"/>
                <a:gd name="T22" fmla="*/ 1 w 468"/>
                <a:gd name="T23" fmla="*/ 2 h 517"/>
                <a:gd name="T24" fmla="*/ 1 w 468"/>
                <a:gd name="T25" fmla="*/ 3 h 517"/>
                <a:gd name="T26" fmla="*/ 1 w 468"/>
                <a:gd name="T27" fmla="*/ 2 h 517"/>
                <a:gd name="T28" fmla="*/ 1 w 468"/>
                <a:gd name="T29" fmla="*/ 2 h 517"/>
                <a:gd name="T30" fmla="*/ 1 w 468"/>
                <a:gd name="T31" fmla="*/ 2 h 517"/>
                <a:gd name="T32" fmla="*/ 1 w 468"/>
                <a:gd name="T33" fmla="*/ 2 h 517"/>
                <a:gd name="T34" fmla="*/ 1 w 468"/>
                <a:gd name="T35" fmla="*/ 3 h 517"/>
                <a:gd name="T36" fmla="*/ 1 w 468"/>
                <a:gd name="T37" fmla="*/ 3 h 517"/>
                <a:gd name="T38" fmla="*/ 1 w 468"/>
                <a:gd name="T39" fmla="*/ 3 h 517"/>
                <a:gd name="T40" fmla="*/ 1 w 468"/>
                <a:gd name="T41" fmla="*/ 3 h 517"/>
                <a:gd name="T42" fmla="*/ 1 w 468"/>
                <a:gd name="T43" fmla="*/ 3 h 517"/>
                <a:gd name="T44" fmla="*/ 1 w 468"/>
                <a:gd name="T45" fmla="*/ 3 h 517"/>
                <a:gd name="T46" fmla="*/ 1 w 468"/>
                <a:gd name="T47" fmla="*/ 3 h 517"/>
                <a:gd name="T48" fmla="*/ 1 w 468"/>
                <a:gd name="T49" fmla="*/ 3 h 517"/>
                <a:gd name="T50" fmla="*/ 1 w 468"/>
                <a:gd name="T51" fmla="*/ 3 h 517"/>
                <a:gd name="T52" fmla="*/ 1 w 468"/>
                <a:gd name="T53" fmla="*/ 3 h 517"/>
                <a:gd name="T54" fmla="*/ 1 w 468"/>
                <a:gd name="T55" fmla="*/ 3 h 517"/>
                <a:gd name="T56" fmla="*/ 1 w 468"/>
                <a:gd name="T57" fmla="*/ 2 h 517"/>
                <a:gd name="T58" fmla="*/ 1 w 468"/>
                <a:gd name="T59" fmla="*/ 2 h 517"/>
                <a:gd name="T60" fmla="*/ 1 w 468"/>
                <a:gd name="T61" fmla="*/ 2 h 517"/>
                <a:gd name="T62" fmla="*/ 1 w 468"/>
                <a:gd name="T63" fmla="*/ 2 h 517"/>
                <a:gd name="T64" fmla="*/ 1 w 468"/>
                <a:gd name="T65" fmla="*/ 2 h 517"/>
                <a:gd name="T66" fmla="*/ 1 w 468"/>
                <a:gd name="T67" fmla="*/ 2 h 517"/>
                <a:gd name="T68" fmla="*/ 1 w 468"/>
                <a:gd name="T69" fmla="*/ 2 h 517"/>
                <a:gd name="T70" fmla="*/ 1 w 468"/>
                <a:gd name="T71" fmla="*/ 2 h 517"/>
                <a:gd name="T72" fmla="*/ 1 w 468"/>
                <a:gd name="T73" fmla="*/ 2 h 517"/>
                <a:gd name="T74" fmla="*/ 1 w 468"/>
                <a:gd name="T75" fmla="*/ 1 h 517"/>
                <a:gd name="T76" fmla="*/ 2 w 468"/>
                <a:gd name="T77" fmla="*/ 1 h 517"/>
                <a:gd name="T78" fmla="*/ 2 w 468"/>
                <a:gd name="T79" fmla="*/ 1 h 517"/>
                <a:gd name="T80" fmla="*/ 2 w 468"/>
                <a:gd name="T81" fmla="*/ 1 h 517"/>
                <a:gd name="T82" fmla="*/ 2 w 468"/>
                <a:gd name="T83" fmla="*/ 1 h 517"/>
                <a:gd name="T84" fmla="*/ 2 w 468"/>
                <a:gd name="T85" fmla="*/ 1 h 517"/>
                <a:gd name="T86" fmla="*/ 2 w 468"/>
                <a:gd name="T87" fmla="*/ 1 h 517"/>
                <a:gd name="T88" fmla="*/ 2 w 468"/>
                <a:gd name="T89" fmla="*/ 0 h 517"/>
                <a:gd name="T90" fmla="*/ 2 w 468"/>
                <a:gd name="T91" fmla="*/ 1 h 517"/>
                <a:gd name="T92" fmla="*/ 2 w 468"/>
                <a:gd name="T93" fmla="*/ 1 h 517"/>
                <a:gd name="T94" fmla="*/ 3 w 468"/>
                <a:gd name="T95" fmla="*/ 1 h 517"/>
                <a:gd name="T96" fmla="*/ 3 w 468"/>
                <a:gd name="T97" fmla="*/ 1 h 517"/>
                <a:gd name="T98" fmla="*/ 3 w 468"/>
                <a:gd name="T99" fmla="*/ 1 h 517"/>
                <a:gd name="T100" fmla="*/ 3 w 468"/>
                <a:gd name="T101" fmla="*/ 2 h 51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8"/>
                <a:gd name="T154" fmla="*/ 0 h 517"/>
                <a:gd name="T155" fmla="*/ 468 w 468"/>
                <a:gd name="T156" fmla="*/ 517 h 51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8" h="517">
                  <a:moveTo>
                    <a:pt x="457" y="231"/>
                  </a:moveTo>
                  <a:lnTo>
                    <a:pt x="451" y="250"/>
                  </a:lnTo>
                  <a:lnTo>
                    <a:pt x="461" y="279"/>
                  </a:lnTo>
                  <a:lnTo>
                    <a:pt x="438" y="284"/>
                  </a:lnTo>
                  <a:lnTo>
                    <a:pt x="434" y="288"/>
                  </a:lnTo>
                  <a:lnTo>
                    <a:pt x="448" y="296"/>
                  </a:lnTo>
                  <a:lnTo>
                    <a:pt x="461" y="290"/>
                  </a:lnTo>
                  <a:lnTo>
                    <a:pt x="453" y="301"/>
                  </a:lnTo>
                  <a:lnTo>
                    <a:pt x="457" y="303"/>
                  </a:lnTo>
                  <a:lnTo>
                    <a:pt x="467" y="324"/>
                  </a:lnTo>
                  <a:lnTo>
                    <a:pt x="444" y="309"/>
                  </a:lnTo>
                  <a:lnTo>
                    <a:pt x="406" y="301"/>
                  </a:lnTo>
                  <a:lnTo>
                    <a:pt x="387" y="309"/>
                  </a:lnTo>
                  <a:lnTo>
                    <a:pt x="347" y="321"/>
                  </a:lnTo>
                  <a:lnTo>
                    <a:pt x="320" y="324"/>
                  </a:lnTo>
                  <a:lnTo>
                    <a:pt x="303" y="317"/>
                  </a:lnTo>
                  <a:lnTo>
                    <a:pt x="291" y="321"/>
                  </a:lnTo>
                  <a:lnTo>
                    <a:pt x="289" y="359"/>
                  </a:lnTo>
                  <a:lnTo>
                    <a:pt x="261" y="370"/>
                  </a:lnTo>
                  <a:lnTo>
                    <a:pt x="215" y="422"/>
                  </a:lnTo>
                  <a:lnTo>
                    <a:pt x="217" y="404"/>
                  </a:lnTo>
                  <a:lnTo>
                    <a:pt x="219" y="404"/>
                  </a:lnTo>
                  <a:lnTo>
                    <a:pt x="221" y="402"/>
                  </a:lnTo>
                  <a:lnTo>
                    <a:pt x="219" y="402"/>
                  </a:lnTo>
                  <a:lnTo>
                    <a:pt x="219" y="404"/>
                  </a:lnTo>
                  <a:lnTo>
                    <a:pt x="217" y="406"/>
                  </a:lnTo>
                  <a:lnTo>
                    <a:pt x="228" y="368"/>
                  </a:lnTo>
                  <a:lnTo>
                    <a:pt x="223" y="372"/>
                  </a:lnTo>
                  <a:lnTo>
                    <a:pt x="211" y="364"/>
                  </a:lnTo>
                  <a:lnTo>
                    <a:pt x="209" y="366"/>
                  </a:lnTo>
                  <a:lnTo>
                    <a:pt x="208" y="364"/>
                  </a:lnTo>
                  <a:lnTo>
                    <a:pt x="190" y="381"/>
                  </a:lnTo>
                  <a:lnTo>
                    <a:pt x="190" y="387"/>
                  </a:lnTo>
                  <a:lnTo>
                    <a:pt x="200" y="393"/>
                  </a:lnTo>
                  <a:lnTo>
                    <a:pt x="190" y="406"/>
                  </a:lnTo>
                  <a:lnTo>
                    <a:pt x="198" y="412"/>
                  </a:lnTo>
                  <a:lnTo>
                    <a:pt x="200" y="414"/>
                  </a:lnTo>
                  <a:lnTo>
                    <a:pt x="200" y="418"/>
                  </a:lnTo>
                  <a:lnTo>
                    <a:pt x="168" y="446"/>
                  </a:lnTo>
                  <a:lnTo>
                    <a:pt x="200" y="467"/>
                  </a:lnTo>
                  <a:lnTo>
                    <a:pt x="177" y="492"/>
                  </a:lnTo>
                  <a:lnTo>
                    <a:pt x="152" y="517"/>
                  </a:lnTo>
                  <a:lnTo>
                    <a:pt x="129" y="460"/>
                  </a:lnTo>
                  <a:lnTo>
                    <a:pt x="127" y="460"/>
                  </a:lnTo>
                  <a:lnTo>
                    <a:pt x="103" y="442"/>
                  </a:lnTo>
                  <a:lnTo>
                    <a:pt x="80" y="433"/>
                  </a:lnTo>
                  <a:lnTo>
                    <a:pt x="70" y="429"/>
                  </a:lnTo>
                  <a:lnTo>
                    <a:pt x="65" y="427"/>
                  </a:lnTo>
                  <a:lnTo>
                    <a:pt x="57" y="429"/>
                  </a:lnTo>
                  <a:lnTo>
                    <a:pt x="57" y="433"/>
                  </a:lnTo>
                  <a:lnTo>
                    <a:pt x="51" y="441"/>
                  </a:lnTo>
                  <a:lnTo>
                    <a:pt x="53" y="444"/>
                  </a:lnTo>
                  <a:lnTo>
                    <a:pt x="55" y="448"/>
                  </a:lnTo>
                  <a:lnTo>
                    <a:pt x="23" y="475"/>
                  </a:lnTo>
                  <a:lnTo>
                    <a:pt x="0" y="458"/>
                  </a:lnTo>
                  <a:lnTo>
                    <a:pt x="17" y="406"/>
                  </a:lnTo>
                  <a:lnTo>
                    <a:pt x="42" y="391"/>
                  </a:lnTo>
                  <a:lnTo>
                    <a:pt x="67" y="380"/>
                  </a:lnTo>
                  <a:lnTo>
                    <a:pt x="72" y="381"/>
                  </a:lnTo>
                  <a:lnTo>
                    <a:pt x="80" y="391"/>
                  </a:lnTo>
                  <a:lnTo>
                    <a:pt x="84" y="391"/>
                  </a:lnTo>
                  <a:lnTo>
                    <a:pt x="87" y="395"/>
                  </a:lnTo>
                  <a:lnTo>
                    <a:pt x="110" y="368"/>
                  </a:lnTo>
                  <a:lnTo>
                    <a:pt x="126" y="357"/>
                  </a:lnTo>
                  <a:lnTo>
                    <a:pt x="133" y="349"/>
                  </a:lnTo>
                  <a:lnTo>
                    <a:pt x="141" y="343"/>
                  </a:lnTo>
                  <a:lnTo>
                    <a:pt x="147" y="336"/>
                  </a:lnTo>
                  <a:lnTo>
                    <a:pt x="160" y="321"/>
                  </a:lnTo>
                  <a:lnTo>
                    <a:pt x="171" y="292"/>
                  </a:lnTo>
                  <a:lnTo>
                    <a:pt x="181" y="279"/>
                  </a:lnTo>
                  <a:lnTo>
                    <a:pt x="187" y="269"/>
                  </a:lnTo>
                  <a:lnTo>
                    <a:pt x="194" y="273"/>
                  </a:lnTo>
                  <a:lnTo>
                    <a:pt x="198" y="271"/>
                  </a:lnTo>
                  <a:lnTo>
                    <a:pt x="204" y="263"/>
                  </a:lnTo>
                  <a:lnTo>
                    <a:pt x="208" y="240"/>
                  </a:lnTo>
                  <a:lnTo>
                    <a:pt x="209" y="223"/>
                  </a:lnTo>
                  <a:lnTo>
                    <a:pt x="223" y="206"/>
                  </a:lnTo>
                  <a:lnTo>
                    <a:pt x="240" y="214"/>
                  </a:lnTo>
                  <a:lnTo>
                    <a:pt x="263" y="214"/>
                  </a:lnTo>
                  <a:lnTo>
                    <a:pt x="244" y="189"/>
                  </a:lnTo>
                  <a:lnTo>
                    <a:pt x="257" y="179"/>
                  </a:lnTo>
                  <a:lnTo>
                    <a:pt x="274" y="178"/>
                  </a:lnTo>
                  <a:lnTo>
                    <a:pt x="284" y="172"/>
                  </a:lnTo>
                  <a:lnTo>
                    <a:pt x="289" y="153"/>
                  </a:lnTo>
                  <a:lnTo>
                    <a:pt x="303" y="130"/>
                  </a:lnTo>
                  <a:lnTo>
                    <a:pt x="320" y="117"/>
                  </a:lnTo>
                  <a:lnTo>
                    <a:pt x="354" y="58"/>
                  </a:lnTo>
                  <a:lnTo>
                    <a:pt x="354" y="48"/>
                  </a:lnTo>
                  <a:lnTo>
                    <a:pt x="358" y="0"/>
                  </a:lnTo>
                  <a:lnTo>
                    <a:pt x="387" y="0"/>
                  </a:lnTo>
                  <a:lnTo>
                    <a:pt x="379" y="59"/>
                  </a:lnTo>
                  <a:lnTo>
                    <a:pt x="379" y="78"/>
                  </a:lnTo>
                  <a:lnTo>
                    <a:pt x="364" y="117"/>
                  </a:lnTo>
                  <a:lnTo>
                    <a:pt x="396" y="103"/>
                  </a:lnTo>
                  <a:lnTo>
                    <a:pt x="425" y="113"/>
                  </a:lnTo>
                  <a:lnTo>
                    <a:pt x="434" y="124"/>
                  </a:lnTo>
                  <a:lnTo>
                    <a:pt x="432" y="170"/>
                  </a:lnTo>
                  <a:lnTo>
                    <a:pt x="432" y="187"/>
                  </a:lnTo>
                  <a:lnTo>
                    <a:pt x="442" y="187"/>
                  </a:lnTo>
                  <a:lnTo>
                    <a:pt x="442" y="210"/>
                  </a:lnTo>
                  <a:lnTo>
                    <a:pt x="468" y="227"/>
                  </a:lnTo>
                  <a:lnTo>
                    <a:pt x="457" y="231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57" name="Freeform 299"/>
            <p:cNvSpPr>
              <a:spLocks/>
            </p:cNvSpPr>
            <p:nvPr/>
          </p:nvSpPr>
          <p:spPr bwMode="auto">
            <a:xfrm>
              <a:off x="1458" y="3490"/>
              <a:ext cx="286" cy="308"/>
            </a:xfrm>
            <a:custGeom>
              <a:avLst/>
              <a:gdLst>
                <a:gd name="T0" fmla="*/ 2 w 509"/>
                <a:gd name="T1" fmla="*/ 2 h 543"/>
                <a:gd name="T2" fmla="*/ 2 w 509"/>
                <a:gd name="T3" fmla="*/ 2 h 543"/>
                <a:gd name="T4" fmla="*/ 2 w 509"/>
                <a:gd name="T5" fmla="*/ 2 h 543"/>
                <a:gd name="T6" fmla="*/ 2 w 509"/>
                <a:gd name="T7" fmla="*/ 2 h 543"/>
                <a:gd name="T8" fmla="*/ 2 w 509"/>
                <a:gd name="T9" fmla="*/ 2 h 543"/>
                <a:gd name="T10" fmla="*/ 2 w 509"/>
                <a:gd name="T11" fmla="*/ 2 h 543"/>
                <a:gd name="T12" fmla="*/ 2 w 509"/>
                <a:gd name="T13" fmla="*/ 2 h 543"/>
                <a:gd name="T14" fmla="*/ 2 w 509"/>
                <a:gd name="T15" fmla="*/ 2 h 543"/>
                <a:gd name="T16" fmla="*/ 2 w 509"/>
                <a:gd name="T17" fmla="*/ 2 h 543"/>
                <a:gd name="T18" fmla="*/ 2 w 509"/>
                <a:gd name="T19" fmla="*/ 2 h 543"/>
                <a:gd name="T20" fmla="*/ 2 w 509"/>
                <a:gd name="T21" fmla="*/ 3 h 543"/>
                <a:gd name="T22" fmla="*/ 2 w 509"/>
                <a:gd name="T23" fmla="*/ 3 h 543"/>
                <a:gd name="T24" fmla="*/ 2 w 509"/>
                <a:gd name="T25" fmla="*/ 3 h 543"/>
                <a:gd name="T26" fmla="*/ 2 w 509"/>
                <a:gd name="T27" fmla="*/ 3 h 543"/>
                <a:gd name="T28" fmla="*/ 2 w 509"/>
                <a:gd name="T29" fmla="*/ 3 h 543"/>
                <a:gd name="T30" fmla="*/ 1 w 509"/>
                <a:gd name="T31" fmla="*/ 3 h 543"/>
                <a:gd name="T32" fmla="*/ 2 w 509"/>
                <a:gd name="T33" fmla="*/ 3 h 543"/>
                <a:gd name="T34" fmla="*/ 1 w 509"/>
                <a:gd name="T35" fmla="*/ 3 h 543"/>
                <a:gd name="T36" fmla="*/ 1 w 509"/>
                <a:gd name="T37" fmla="*/ 3 h 543"/>
                <a:gd name="T38" fmla="*/ 1 w 509"/>
                <a:gd name="T39" fmla="*/ 3 h 543"/>
                <a:gd name="T40" fmla="*/ 1 w 509"/>
                <a:gd name="T41" fmla="*/ 3 h 543"/>
                <a:gd name="T42" fmla="*/ 1 w 509"/>
                <a:gd name="T43" fmla="*/ 3 h 543"/>
                <a:gd name="T44" fmla="*/ 1 w 509"/>
                <a:gd name="T45" fmla="*/ 3 h 543"/>
                <a:gd name="T46" fmla="*/ 1 w 509"/>
                <a:gd name="T47" fmla="*/ 3 h 543"/>
                <a:gd name="T48" fmla="*/ 1 w 509"/>
                <a:gd name="T49" fmla="*/ 3 h 543"/>
                <a:gd name="T50" fmla="*/ 1 w 509"/>
                <a:gd name="T51" fmla="*/ 2 h 543"/>
                <a:gd name="T52" fmla="*/ 1 w 509"/>
                <a:gd name="T53" fmla="*/ 2 h 543"/>
                <a:gd name="T54" fmla="*/ 1 w 509"/>
                <a:gd name="T55" fmla="*/ 2 h 543"/>
                <a:gd name="T56" fmla="*/ 1 w 509"/>
                <a:gd name="T57" fmla="*/ 2 h 543"/>
                <a:gd name="T58" fmla="*/ 1 w 509"/>
                <a:gd name="T59" fmla="*/ 1 h 543"/>
                <a:gd name="T60" fmla="*/ 1 w 509"/>
                <a:gd name="T61" fmla="*/ 1 h 543"/>
                <a:gd name="T62" fmla="*/ 1 w 509"/>
                <a:gd name="T63" fmla="*/ 1 h 543"/>
                <a:gd name="T64" fmla="*/ 1 w 509"/>
                <a:gd name="T65" fmla="*/ 1 h 543"/>
                <a:gd name="T66" fmla="*/ 1 w 509"/>
                <a:gd name="T67" fmla="*/ 1 h 543"/>
                <a:gd name="T68" fmla="*/ 1 w 509"/>
                <a:gd name="T69" fmla="*/ 1 h 543"/>
                <a:gd name="T70" fmla="*/ 1 w 509"/>
                <a:gd name="T71" fmla="*/ 1 h 543"/>
                <a:gd name="T72" fmla="*/ 1 w 509"/>
                <a:gd name="T73" fmla="*/ 1 h 543"/>
                <a:gd name="T74" fmla="*/ 1 w 509"/>
                <a:gd name="T75" fmla="*/ 1 h 543"/>
                <a:gd name="T76" fmla="*/ 2 w 509"/>
                <a:gd name="T77" fmla="*/ 1 h 543"/>
                <a:gd name="T78" fmla="*/ 2 w 509"/>
                <a:gd name="T79" fmla="*/ 1 h 543"/>
                <a:gd name="T80" fmla="*/ 2 w 509"/>
                <a:gd name="T81" fmla="*/ 1 h 543"/>
                <a:gd name="T82" fmla="*/ 2 w 509"/>
                <a:gd name="T83" fmla="*/ 1 h 543"/>
                <a:gd name="T84" fmla="*/ 3 w 509"/>
                <a:gd name="T85" fmla="*/ 1 h 5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9"/>
                <a:gd name="T130" fmla="*/ 0 h 543"/>
                <a:gd name="T131" fmla="*/ 509 w 509"/>
                <a:gd name="T132" fmla="*/ 543 h 5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9" h="543">
                  <a:moveTo>
                    <a:pt x="486" y="250"/>
                  </a:moveTo>
                  <a:lnTo>
                    <a:pt x="476" y="256"/>
                  </a:lnTo>
                  <a:lnTo>
                    <a:pt x="467" y="269"/>
                  </a:lnTo>
                  <a:lnTo>
                    <a:pt x="463" y="282"/>
                  </a:lnTo>
                  <a:lnTo>
                    <a:pt x="455" y="282"/>
                  </a:lnTo>
                  <a:lnTo>
                    <a:pt x="448" y="282"/>
                  </a:lnTo>
                  <a:lnTo>
                    <a:pt x="421" y="290"/>
                  </a:lnTo>
                  <a:lnTo>
                    <a:pt x="404" y="294"/>
                  </a:lnTo>
                  <a:lnTo>
                    <a:pt x="396" y="296"/>
                  </a:lnTo>
                  <a:lnTo>
                    <a:pt x="390" y="303"/>
                  </a:lnTo>
                  <a:lnTo>
                    <a:pt x="379" y="320"/>
                  </a:lnTo>
                  <a:lnTo>
                    <a:pt x="366" y="326"/>
                  </a:lnTo>
                  <a:lnTo>
                    <a:pt x="354" y="332"/>
                  </a:lnTo>
                  <a:lnTo>
                    <a:pt x="347" y="328"/>
                  </a:lnTo>
                  <a:lnTo>
                    <a:pt x="345" y="322"/>
                  </a:lnTo>
                  <a:lnTo>
                    <a:pt x="343" y="315"/>
                  </a:lnTo>
                  <a:lnTo>
                    <a:pt x="337" y="301"/>
                  </a:lnTo>
                  <a:lnTo>
                    <a:pt x="330" y="292"/>
                  </a:lnTo>
                  <a:lnTo>
                    <a:pt x="326" y="290"/>
                  </a:lnTo>
                  <a:lnTo>
                    <a:pt x="330" y="292"/>
                  </a:lnTo>
                  <a:lnTo>
                    <a:pt x="330" y="294"/>
                  </a:lnTo>
                  <a:lnTo>
                    <a:pt x="337" y="332"/>
                  </a:lnTo>
                  <a:lnTo>
                    <a:pt x="331" y="345"/>
                  </a:lnTo>
                  <a:lnTo>
                    <a:pt x="330" y="349"/>
                  </a:lnTo>
                  <a:lnTo>
                    <a:pt x="328" y="357"/>
                  </a:lnTo>
                  <a:lnTo>
                    <a:pt x="316" y="364"/>
                  </a:lnTo>
                  <a:lnTo>
                    <a:pt x="299" y="366"/>
                  </a:lnTo>
                  <a:lnTo>
                    <a:pt x="295" y="368"/>
                  </a:lnTo>
                  <a:lnTo>
                    <a:pt x="312" y="368"/>
                  </a:lnTo>
                  <a:lnTo>
                    <a:pt x="322" y="370"/>
                  </a:lnTo>
                  <a:lnTo>
                    <a:pt x="320" y="374"/>
                  </a:lnTo>
                  <a:lnTo>
                    <a:pt x="316" y="399"/>
                  </a:lnTo>
                  <a:lnTo>
                    <a:pt x="320" y="404"/>
                  </a:lnTo>
                  <a:lnTo>
                    <a:pt x="326" y="410"/>
                  </a:lnTo>
                  <a:lnTo>
                    <a:pt x="312" y="412"/>
                  </a:lnTo>
                  <a:lnTo>
                    <a:pt x="309" y="410"/>
                  </a:lnTo>
                  <a:lnTo>
                    <a:pt x="305" y="416"/>
                  </a:lnTo>
                  <a:lnTo>
                    <a:pt x="303" y="421"/>
                  </a:lnTo>
                  <a:lnTo>
                    <a:pt x="307" y="440"/>
                  </a:lnTo>
                  <a:lnTo>
                    <a:pt x="312" y="440"/>
                  </a:lnTo>
                  <a:lnTo>
                    <a:pt x="316" y="444"/>
                  </a:lnTo>
                  <a:lnTo>
                    <a:pt x="324" y="444"/>
                  </a:lnTo>
                  <a:lnTo>
                    <a:pt x="316" y="456"/>
                  </a:lnTo>
                  <a:lnTo>
                    <a:pt x="316" y="460"/>
                  </a:lnTo>
                  <a:lnTo>
                    <a:pt x="307" y="477"/>
                  </a:lnTo>
                  <a:lnTo>
                    <a:pt x="295" y="458"/>
                  </a:lnTo>
                  <a:lnTo>
                    <a:pt x="290" y="446"/>
                  </a:lnTo>
                  <a:lnTo>
                    <a:pt x="270" y="435"/>
                  </a:lnTo>
                  <a:lnTo>
                    <a:pt x="276" y="444"/>
                  </a:lnTo>
                  <a:lnTo>
                    <a:pt x="286" y="448"/>
                  </a:lnTo>
                  <a:lnTo>
                    <a:pt x="295" y="463"/>
                  </a:lnTo>
                  <a:lnTo>
                    <a:pt x="297" y="473"/>
                  </a:lnTo>
                  <a:lnTo>
                    <a:pt x="278" y="498"/>
                  </a:lnTo>
                  <a:lnTo>
                    <a:pt x="248" y="541"/>
                  </a:lnTo>
                  <a:lnTo>
                    <a:pt x="236" y="534"/>
                  </a:lnTo>
                  <a:lnTo>
                    <a:pt x="250" y="530"/>
                  </a:lnTo>
                  <a:lnTo>
                    <a:pt x="244" y="517"/>
                  </a:lnTo>
                  <a:lnTo>
                    <a:pt x="240" y="509"/>
                  </a:lnTo>
                  <a:lnTo>
                    <a:pt x="236" y="507"/>
                  </a:lnTo>
                  <a:lnTo>
                    <a:pt x="238" y="521"/>
                  </a:lnTo>
                  <a:lnTo>
                    <a:pt x="236" y="532"/>
                  </a:lnTo>
                  <a:lnTo>
                    <a:pt x="230" y="543"/>
                  </a:lnTo>
                  <a:lnTo>
                    <a:pt x="204" y="505"/>
                  </a:lnTo>
                  <a:lnTo>
                    <a:pt x="187" y="484"/>
                  </a:lnTo>
                  <a:lnTo>
                    <a:pt x="147" y="490"/>
                  </a:lnTo>
                  <a:lnTo>
                    <a:pt x="128" y="477"/>
                  </a:lnTo>
                  <a:lnTo>
                    <a:pt x="130" y="465"/>
                  </a:lnTo>
                  <a:lnTo>
                    <a:pt x="133" y="460"/>
                  </a:lnTo>
                  <a:lnTo>
                    <a:pt x="126" y="460"/>
                  </a:lnTo>
                  <a:lnTo>
                    <a:pt x="122" y="463"/>
                  </a:lnTo>
                  <a:lnTo>
                    <a:pt x="116" y="461"/>
                  </a:lnTo>
                  <a:lnTo>
                    <a:pt x="110" y="456"/>
                  </a:lnTo>
                  <a:lnTo>
                    <a:pt x="109" y="452"/>
                  </a:lnTo>
                  <a:lnTo>
                    <a:pt x="105" y="439"/>
                  </a:lnTo>
                  <a:lnTo>
                    <a:pt x="110" y="429"/>
                  </a:lnTo>
                  <a:lnTo>
                    <a:pt x="118" y="412"/>
                  </a:lnTo>
                  <a:lnTo>
                    <a:pt x="93" y="410"/>
                  </a:lnTo>
                  <a:lnTo>
                    <a:pt x="99" y="391"/>
                  </a:lnTo>
                  <a:lnTo>
                    <a:pt x="110" y="387"/>
                  </a:lnTo>
                  <a:lnTo>
                    <a:pt x="84" y="370"/>
                  </a:lnTo>
                  <a:lnTo>
                    <a:pt x="84" y="347"/>
                  </a:lnTo>
                  <a:lnTo>
                    <a:pt x="74" y="347"/>
                  </a:lnTo>
                  <a:lnTo>
                    <a:pt x="74" y="330"/>
                  </a:lnTo>
                  <a:lnTo>
                    <a:pt x="76" y="284"/>
                  </a:lnTo>
                  <a:lnTo>
                    <a:pt x="67" y="273"/>
                  </a:lnTo>
                  <a:lnTo>
                    <a:pt x="38" y="263"/>
                  </a:lnTo>
                  <a:lnTo>
                    <a:pt x="6" y="277"/>
                  </a:lnTo>
                  <a:lnTo>
                    <a:pt x="21" y="238"/>
                  </a:lnTo>
                  <a:lnTo>
                    <a:pt x="21" y="219"/>
                  </a:lnTo>
                  <a:lnTo>
                    <a:pt x="29" y="160"/>
                  </a:lnTo>
                  <a:lnTo>
                    <a:pt x="0" y="160"/>
                  </a:lnTo>
                  <a:lnTo>
                    <a:pt x="6" y="111"/>
                  </a:lnTo>
                  <a:lnTo>
                    <a:pt x="34" y="115"/>
                  </a:lnTo>
                  <a:lnTo>
                    <a:pt x="90" y="101"/>
                  </a:lnTo>
                  <a:lnTo>
                    <a:pt x="103" y="94"/>
                  </a:lnTo>
                  <a:lnTo>
                    <a:pt x="105" y="107"/>
                  </a:lnTo>
                  <a:lnTo>
                    <a:pt x="105" y="117"/>
                  </a:lnTo>
                  <a:lnTo>
                    <a:pt x="114" y="84"/>
                  </a:lnTo>
                  <a:lnTo>
                    <a:pt x="130" y="80"/>
                  </a:lnTo>
                  <a:lnTo>
                    <a:pt x="147" y="80"/>
                  </a:lnTo>
                  <a:lnTo>
                    <a:pt x="137" y="77"/>
                  </a:lnTo>
                  <a:lnTo>
                    <a:pt x="116" y="80"/>
                  </a:lnTo>
                  <a:lnTo>
                    <a:pt x="97" y="59"/>
                  </a:lnTo>
                  <a:lnTo>
                    <a:pt x="101" y="38"/>
                  </a:lnTo>
                  <a:lnTo>
                    <a:pt x="107" y="16"/>
                  </a:lnTo>
                  <a:lnTo>
                    <a:pt x="130" y="10"/>
                  </a:lnTo>
                  <a:lnTo>
                    <a:pt x="154" y="12"/>
                  </a:lnTo>
                  <a:lnTo>
                    <a:pt x="177" y="6"/>
                  </a:lnTo>
                  <a:lnTo>
                    <a:pt x="206" y="0"/>
                  </a:lnTo>
                  <a:lnTo>
                    <a:pt x="259" y="0"/>
                  </a:lnTo>
                  <a:lnTo>
                    <a:pt x="253" y="27"/>
                  </a:lnTo>
                  <a:lnTo>
                    <a:pt x="217" y="21"/>
                  </a:lnTo>
                  <a:lnTo>
                    <a:pt x="219" y="48"/>
                  </a:lnTo>
                  <a:lnTo>
                    <a:pt x="227" y="61"/>
                  </a:lnTo>
                  <a:lnTo>
                    <a:pt x="270" y="78"/>
                  </a:lnTo>
                  <a:lnTo>
                    <a:pt x="282" y="107"/>
                  </a:lnTo>
                  <a:lnTo>
                    <a:pt x="322" y="105"/>
                  </a:lnTo>
                  <a:lnTo>
                    <a:pt x="352" y="117"/>
                  </a:lnTo>
                  <a:lnTo>
                    <a:pt x="356" y="118"/>
                  </a:lnTo>
                  <a:lnTo>
                    <a:pt x="381" y="149"/>
                  </a:lnTo>
                  <a:lnTo>
                    <a:pt x="385" y="155"/>
                  </a:lnTo>
                  <a:lnTo>
                    <a:pt x="425" y="149"/>
                  </a:lnTo>
                  <a:lnTo>
                    <a:pt x="427" y="179"/>
                  </a:lnTo>
                  <a:lnTo>
                    <a:pt x="444" y="178"/>
                  </a:lnTo>
                  <a:lnTo>
                    <a:pt x="461" y="193"/>
                  </a:lnTo>
                  <a:lnTo>
                    <a:pt x="480" y="200"/>
                  </a:lnTo>
                  <a:lnTo>
                    <a:pt x="486" y="218"/>
                  </a:lnTo>
                  <a:lnTo>
                    <a:pt x="491" y="223"/>
                  </a:lnTo>
                  <a:lnTo>
                    <a:pt x="509" y="227"/>
                  </a:lnTo>
                  <a:lnTo>
                    <a:pt x="505" y="237"/>
                  </a:lnTo>
                  <a:lnTo>
                    <a:pt x="486" y="250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58" name="Freeform 300"/>
            <p:cNvSpPr>
              <a:spLocks/>
            </p:cNvSpPr>
            <p:nvPr/>
          </p:nvSpPr>
          <p:spPr bwMode="auto">
            <a:xfrm>
              <a:off x="1420" y="2867"/>
              <a:ext cx="225" cy="227"/>
            </a:xfrm>
            <a:custGeom>
              <a:avLst/>
              <a:gdLst>
                <a:gd name="T0" fmla="*/ 2 w 400"/>
                <a:gd name="T1" fmla="*/ 2 h 400"/>
                <a:gd name="T2" fmla="*/ 2 w 400"/>
                <a:gd name="T3" fmla="*/ 2 h 400"/>
                <a:gd name="T4" fmla="*/ 2 w 400"/>
                <a:gd name="T5" fmla="*/ 2 h 400"/>
                <a:gd name="T6" fmla="*/ 1 w 400"/>
                <a:gd name="T7" fmla="*/ 2 h 400"/>
                <a:gd name="T8" fmla="*/ 1 w 400"/>
                <a:gd name="T9" fmla="*/ 2 h 400"/>
                <a:gd name="T10" fmla="*/ 1 w 400"/>
                <a:gd name="T11" fmla="*/ 2 h 400"/>
                <a:gd name="T12" fmla="*/ 1 w 400"/>
                <a:gd name="T13" fmla="*/ 2 h 400"/>
                <a:gd name="T14" fmla="*/ 1 w 400"/>
                <a:gd name="T15" fmla="*/ 2 h 400"/>
                <a:gd name="T16" fmla="*/ 1 w 400"/>
                <a:gd name="T17" fmla="*/ 2 h 400"/>
                <a:gd name="T18" fmla="*/ 1 w 400"/>
                <a:gd name="T19" fmla="*/ 2 h 400"/>
                <a:gd name="T20" fmla="*/ 1 w 400"/>
                <a:gd name="T21" fmla="*/ 2 h 400"/>
                <a:gd name="T22" fmla="*/ 2 w 400"/>
                <a:gd name="T23" fmla="*/ 2 h 400"/>
                <a:gd name="T24" fmla="*/ 2 w 400"/>
                <a:gd name="T25" fmla="*/ 2 h 400"/>
                <a:gd name="T26" fmla="*/ 2 w 400"/>
                <a:gd name="T27" fmla="*/ 2 h 400"/>
                <a:gd name="T28" fmla="*/ 1 w 400"/>
                <a:gd name="T29" fmla="*/ 2 h 400"/>
                <a:gd name="T30" fmla="*/ 1 w 400"/>
                <a:gd name="T31" fmla="*/ 2 h 400"/>
                <a:gd name="T32" fmla="*/ 1 w 400"/>
                <a:gd name="T33" fmla="*/ 2 h 400"/>
                <a:gd name="T34" fmla="*/ 1 w 400"/>
                <a:gd name="T35" fmla="*/ 2 h 400"/>
                <a:gd name="T36" fmla="*/ 1 w 400"/>
                <a:gd name="T37" fmla="*/ 1 h 400"/>
                <a:gd name="T38" fmla="*/ 1 w 400"/>
                <a:gd name="T39" fmla="*/ 1 h 400"/>
                <a:gd name="T40" fmla="*/ 1 w 400"/>
                <a:gd name="T41" fmla="*/ 1 h 400"/>
                <a:gd name="T42" fmla="*/ 1 w 400"/>
                <a:gd name="T43" fmla="*/ 1 h 400"/>
                <a:gd name="T44" fmla="*/ 1 w 400"/>
                <a:gd name="T45" fmla="*/ 1 h 400"/>
                <a:gd name="T46" fmla="*/ 1 w 400"/>
                <a:gd name="T47" fmla="*/ 1 h 400"/>
                <a:gd name="T48" fmla="*/ 1 w 400"/>
                <a:gd name="T49" fmla="*/ 1 h 400"/>
                <a:gd name="T50" fmla="*/ 1 w 400"/>
                <a:gd name="T51" fmla="*/ 2 h 400"/>
                <a:gd name="T52" fmla="*/ 1 w 400"/>
                <a:gd name="T53" fmla="*/ 2 h 400"/>
                <a:gd name="T54" fmla="*/ 0 w 400"/>
                <a:gd name="T55" fmla="*/ 2 h 400"/>
                <a:gd name="T56" fmla="*/ 1 w 400"/>
                <a:gd name="T57" fmla="*/ 1 h 400"/>
                <a:gd name="T58" fmla="*/ 1 w 400"/>
                <a:gd name="T59" fmla="*/ 1 h 400"/>
                <a:gd name="T60" fmla="*/ 1 w 400"/>
                <a:gd name="T61" fmla="*/ 1 h 400"/>
                <a:gd name="T62" fmla="*/ 1 w 400"/>
                <a:gd name="T63" fmla="*/ 1 h 400"/>
                <a:gd name="T64" fmla="*/ 1 w 400"/>
                <a:gd name="T65" fmla="*/ 1 h 400"/>
                <a:gd name="T66" fmla="*/ 1 w 400"/>
                <a:gd name="T67" fmla="*/ 1 h 400"/>
                <a:gd name="T68" fmla="*/ 1 w 400"/>
                <a:gd name="T69" fmla="*/ 1 h 400"/>
                <a:gd name="T70" fmla="*/ 1 w 400"/>
                <a:gd name="T71" fmla="*/ 1 h 400"/>
                <a:gd name="T72" fmla="*/ 1 w 400"/>
                <a:gd name="T73" fmla="*/ 1 h 400"/>
                <a:gd name="T74" fmla="*/ 1 w 400"/>
                <a:gd name="T75" fmla="*/ 1 h 400"/>
                <a:gd name="T76" fmla="*/ 2 w 400"/>
                <a:gd name="T77" fmla="*/ 1 h 400"/>
                <a:gd name="T78" fmla="*/ 2 w 400"/>
                <a:gd name="T79" fmla="*/ 0 h 400"/>
                <a:gd name="T80" fmla="*/ 2 w 400"/>
                <a:gd name="T81" fmla="*/ 1 h 400"/>
                <a:gd name="T82" fmla="*/ 2 w 400"/>
                <a:gd name="T83" fmla="*/ 1 h 400"/>
                <a:gd name="T84" fmla="*/ 2 w 400"/>
                <a:gd name="T85" fmla="*/ 1 h 400"/>
                <a:gd name="T86" fmla="*/ 2 w 400"/>
                <a:gd name="T87" fmla="*/ 1 h 400"/>
                <a:gd name="T88" fmla="*/ 2 w 400"/>
                <a:gd name="T89" fmla="*/ 1 h 400"/>
                <a:gd name="T90" fmla="*/ 2 w 400"/>
                <a:gd name="T91" fmla="*/ 1 h 400"/>
                <a:gd name="T92" fmla="*/ 2 w 400"/>
                <a:gd name="T93" fmla="*/ 1 h 400"/>
                <a:gd name="T94" fmla="*/ 2 w 400"/>
                <a:gd name="T95" fmla="*/ 1 h 400"/>
                <a:gd name="T96" fmla="*/ 2 w 400"/>
                <a:gd name="T97" fmla="*/ 1 h 400"/>
                <a:gd name="T98" fmla="*/ 2 w 400"/>
                <a:gd name="T99" fmla="*/ 1 h 400"/>
                <a:gd name="T100" fmla="*/ 2 w 400"/>
                <a:gd name="T101" fmla="*/ 1 h 400"/>
                <a:gd name="T102" fmla="*/ 2 w 400"/>
                <a:gd name="T103" fmla="*/ 1 h 400"/>
                <a:gd name="T104" fmla="*/ 2 w 400"/>
                <a:gd name="T105" fmla="*/ 1 h 400"/>
                <a:gd name="T106" fmla="*/ 2 w 400"/>
                <a:gd name="T107" fmla="*/ 2 h 400"/>
                <a:gd name="T108" fmla="*/ 2 w 400"/>
                <a:gd name="T109" fmla="*/ 2 h 4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0"/>
                <a:gd name="T166" fmla="*/ 0 h 400"/>
                <a:gd name="T167" fmla="*/ 400 w 400"/>
                <a:gd name="T168" fmla="*/ 400 h 4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0" h="400">
                  <a:moveTo>
                    <a:pt x="280" y="320"/>
                  </a:moveTo>
                  <a:lnTo>
                    <a:pt x="248" y="385"/>
                  </a:lnTo>
                  <a:lnTo>
                    <a:pt x="246" y="390"/>
                  </a:lnTo>
                  <a:lnTo>
                    <a:pt x="216" y="400"/>
                  </a:lnTo>
                  <a:lnTo>
                    <a:pt x="210" y="390"/>
                  </a:lnTo>
                  <a:lnTo>
                    <a:pt x="208" y="383"/>
                  </a:lnTo>
                  <a:lnTo>
                    <a:pt x="202" y="373"/>
                  </a:lnTo>
                  <a:lnTo>
                    <a:pt x="200" y="343"/>
                  </a:lnTo>
                  <a:lnTo>
                    <a:pt x="214" y="325"/>
                  </a:lnTo>
                  <a:lnTo>
                    <a:pt x="218" y="314"/>
                  </a:lnTo>
                  <a:lnTo>
                    <a:pt x="227" y="306"/>
                  </a:lnTo>
                  <a:lnTo>
                    <a:pt x="237" y="301"/>
                  </a:lnTo>
                  <a:lnTo>
                    <a:pt x="256" y="287"/>
                  </a:lnTo>
                  <a:lnTo>
                    <a:pt x="244" y="289"/>
                  </a:lnTo>
                  <a:lnTo>
                    <a:pt x="208" y="284"/>
                  </a:lnTo>
                  <a:lnTo>
                    <a:pt x="202" y="278"/>
                  </a:lnTo>
                  <a:lnTo>
                    <a:pt x="197" y="266"/>
                  </a:lnTo>
                  <a:lnTo>
                    <a:pt x="197" y="242"/>
                  </a:lnTo>
                  <a:lnTo>
                    <a:pt x="191" y="213"/>
                  </a:lnTo>
                  <a:lnTo>
                    <a:pt x="218" y="196"/>
                  </a:lnTo>
                  <a:lnTo>
                    <a:pt x="197" y="196"/>
                  </a:lnTo>
                  <a:lnTo>
                    <a:pt x="176" y="200"/>
                  </a:lnTo>
                  <a:lnTo>
                    <a:pt x="141" y="203"/>
                  </a:lnTo>
                  <a:lnTo>
                    <a:pt x="115" y="211"/>
                  </a:lnTo>
                  <a:lnTo>
                    <a:pt x="99" y="221"/>
                  </a:lnTo>
                  <a:lnTo>
                    <a:pt x="77" y="270"/>
                  </a:lnTo>
                  <a:lnTo>
                    <a:pt x="54" y="249"/>
                  </a:lnTo>
                  <a:lnTo>
                    <a:pt x="0" y="263"/>
                  </a:lnTo>
                  <a:lnTo>
                    <a:pt x="58" y="188"/>
                  </a:lnTo>
                  <a:lnTo>
                    <a:pt x="98" y="160"/>
                  </a:lnTo>
                  <a:lnTo>
                    <a:pt x="149" y="80"/>
                  </a:lnTo>
                  <a:lnTo>
                    <a:pt x="164" y="61"/>
                  </a:lnTo>
                  <a:lnTo>
                    <a:pt x="172" y="51"/>
                  </a:lnTo>
                  <a:lnTo>
                    <a:pt x="176" y="42"/>
                  </a:lnTo>
                  <a:lnTo>
                    <a:pt x="199" y="28"/>
                  </a:lnTo>
                  <a:lnTo>
                    <a:pt x="200" y="30"/>
                  </a:lnTo>
                  <a:lnTo>
                    <a:pt x="210" y="32"/>
                  </a:lnTo>
                  <a:lnTo>
                    <a:pt x="219" y="30"/>
                  </a:lnTo>
                  <a:lnTo>
                    <a:pt x="248" y="13"/>
                  </a:lnTo>
                  <a:lnTo>
                    <a:pt x="273" y="0"/>
                  </a:lnTo>
                  <a:lnTo>
                    <a:pt x="292" y="24"/>
                  </a:lnTo>
                  <a:lnTo>
                    <a:pt x="288" y="45"/>
                  </a:lnTo>
                  <a:lnTo>
                    <a:pt x="315" y="42"/>
                  </a:lnTo>
                  <a:lnTo>
                    <a:pt x="341" y="99"/>
                  </a:lnTo>
                  <a:lnTo>
                    <a:pt x="301" y="93"/>
                  </a:lnTo>
                  <a:lnTo>
                    <a:pt x="263" y="87"/>
                  </a:lnTo>
                  <a:lnTo>
                    <a:pt x="240" y="101"/>
                  </a:lnTo>
                  <a:lnTo>
                    <a:pt x="246" y="135"/>
                  </a:lnTo>
                  <a:lnTo>
                    <a:pt x="294" y="122"/>
                  </a:lnTo>
                  <a:lnTo>
                    <a:pt x="269" y="148"/>
                  </a:lnTo>
                  <a:lnTo>
                    <a:pt x="317" y="158"/>
                  </a:lnTo>
                  <a:lnTo>
                    <a:pt x="334" y="152"/>
                  </a:lnTo>
                  <a:lnTo>
                    <a:pt x="400" y="217"/>
                  </a:lnTo>
                  <a:lnTo>
                    <a:pt x="357" y="268"/>
                  </a:lnTo>
                  <a:lnTo>
                    <a:pt x="280" y="320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59" name="Freeform 302"/>
            <p:cNvSpPr>
              <a:spLocks/>
            </p:cNvSpPr>
            <p:nvPr/>
          </p:nvSpPr>
          <p:spPr bwMode="auto">
            <a:xfrm>
              <a:off x="1573" y="2851"/>
              <a:ext cx="20" cy="20"/>
            </a:xfrm>
            <a:custGeom>
              <a:avLst/>
              <a:gdLst>
                <a:gd name="T0" fmla="*/ 1 w 36"/>
                <a:gd name="T1" fmla="*/ 1 h 34"/>
                <a:gd name="T2" fmla="*/ 1 w 36"/>
                <a:gd name="T3" fmla="*/ 1 h 34"/>
                <a:gd name="T4" fmla="*/ 1 w 36"/>
                <a:gd name="T5" fmla="*/ 1 h 34"/>
                <a:gd name="T6" fmla="*/ 1 w 36"/>
                <a:gd name="T7" fmla="*/ 1 h 34"/>
                <a:gd name="T8" fmla="*/ 1 w 36"/>
                <a:gd name="T9" fmla="*/ 1 h 34"/>
                <a:gd name="T10" fmla="*/ 1 w 36"/>
                <a:gd name="T11" fmla="*/ 1 h 34"/>
                <a:gd name="T12" fmla="*/ 0 w 36"/>
                <a:gd name="T13" fmla="*/ 0 h 34"/>
                <a:gd name="T14" fmla="*/ 1 w 36"/>
                <a:gd name="T15" fmla="*/ 1 h 34"/>
                <a:gd name="T16" fmla="*/ 1 w 36"/>
                <a:gd name="T17" fmla="*/ 1 h 34"/>
                <a:gd name="T18" fmla="*/ 1 w 36"/>
                <a:gd name="T19" fmla="*/ 1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4"/>
                <a:gd name="T32" fmla="*/ 36 w 36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34">
                  <a:moveTo>
                    <a:pt x="36" y="11"/>
                  </a:moveTo>
                  <a:lnTo>
                    <a:pt x="32" y="17"/>
                  </a:lnTo>
                  <a:lnTo>
                    <a:pt x="34" y="23"/>
                  </a:lnTo>
                  <a:lnTo>
                    <a:pt x="25" y="34"/>
                  </a:lnTo>
                  <a:lnTo>
                    <a:pt x="11" y="23"/>
                  </a:lnTo>
                  <a:lnTo>
                    <a:pt x="9" y="17"/>
                  </a:lnTo>
                  <a:lnTo>
                    <a:pt x="0" y="0"/>
                  </a:lnTo>
                  <a:lnTo>
                    <a:pt x="17" y="8"/>
                  </a:lnTo>
                  <a:lnTo>
                    <a:pt x="23" y="9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60" name="Freeform 303"/>
            <p:cNvSpPr>
              <a:spLocks/>
            </p:cNvSpPr>
            <p:nvPr/>
          </p:nvSpPr>
          <p:spPr bwMode="auto">
            <a:xfrm>
              <a:off x="1625" y="3382"/>
              <a:ext cx="94" cy="62"/>
            </a:xfrm>
            <a:custGeom>
              <a:avLst/>
              <a:gdLst>
                <a:gd name="T0" fmla="*/ 1 w 170"/>
                <a:gd name="T1" fmla="*/ 1 h 106"/>
                <a:gd name="T2" fmla="*/ 1 w 170"/>
                <a:gd name="T3" fmla="*/ 1 h 106"/>
                <a:gd name="T4" fmla="*/ 1 w 170"/>
                <a:gd name="T5" fmla="*/ 1 h 106"/>
                <a:gd name="T6" fmla="*/ 1 w 170"/>
                <a:gd name="T7" fmla="*/ 1 h 106"/>
                <a:gd name="T8" fmla="*/ 1 w 170"/>
                <a:gd name="T9" fmla="*/ 1 h 106"/>
                <a:gd name="T10" fmla="*/ 1 w 170"/>
                <a:gd name="T11" fmla="*/ 1 h 106"/>
                <a:gd name="T12" fmla="*/ 1 w 170"/>
                <a:gd name="T13" fmla="*/ 1 h 106"/>
                <a:gd name="T14" fmla="*/ 1 w 170"/>
                <a:gd name="T15" fmla="*/ 1 h 106"/>
                <a:gd name="T16" fmla="*/ 1 w 170"/>
                <a:gd name="T17" fmla="*/ 1 h 106"/>
                <a:gd name="T18" fmla="*/ 1 w 170"/>
                <a:gd name="T19" fmla="*/ 1 h 106"/>
                <a:gd name="T20" fmla="*/ 1 w 170"/>
                <a:gd name="T21" fmla="*/ 1 h 106"/>
                <a:gd name="T22" fmla="*/ 1 w 170"/>
                <a:gd name="T23" fmla="*/ 1 h 106"/>
                <a:gd name="T24" fmla="*/ 1 w 170"/>
                <a:gd name="T25" fmla="*/ 1 h 106"/>
                <a:gd name="T26" fmla="*/ 1 w 170"/>
                <a:gd name="T27" fmla="*/ 1 h 106"/>
                <a:gd name="T28" fmla="*/ 1 w 170"/>
                <a:gd name="T29" fmla="*/ 1 h 106"/>
                <a:gd name="T30" fmla="*/ 0 w 170"/>
                <a:gd name="T31" fmla="*/ 1 h 106"/>
                <a:gd name="T32" fmla="*/ 1 w 170"/>
                <a:gd name="T33" fmla="*/ 1 h 106"/>
                <a:gd name="T34" fmla="*/ 1 w 170"/>
                <a:gd name="T35" fmla="*/ 1 h 106"/>
                <a:gd name="T36" fmla="*/ 1 w 170"/>
                <a:gd name="T37" fmla="*/ 1 h 106"/>
                <a:gd name="T38" fmla="*/ 1 w 170"/>
                <a:gd name="T39" fmla="*/ 1 h 106"/>
                <a:gd name="T40" fmla="*/ 1 w 170"/>
                <a:gd name="T41" fmla="*/ 1 h 106"/>
                <a:gd name="T42" fmla="*/ 1 w 170"/>
                <a:gd name="T43" fmla="*/ 1 h 106"/>
                <a:gd name="T44" fmla="*/ 1 w 170"/>
                <a:gd name="T45" fmla="*/ 0 h 106"/>
                <a:gd name="T46" fmla="*/ 1 w 170"/>
                <a:gd name="T47" fmla="*/ 1 h 106"/>
                <a:gd name="T48" fmla="*/ 1 w 170"/>
                <a:gd name="T49" fmla="*/ 1 h 106"/>
                <a:gd name="T50" fmla="*/ 1 w 170"/>
                <a:gd name="T51" fmla="*/ 1 h 106"/>
                <a:gd name="T52" fmla="*/ 1 w 170"/>
                <a:gd name="T53" fmla="*/ 1 h 106"/>
                <a:gd name="T54" fmla="*/ 1 w 170"/>
                <a:gd name="T55" fmla="*/ 1 h 106"/>
                <a:gd name="T56" fmla="*/ 1 w 170"/>
                <a:gd name="T57" fmla="*/ 1 h 106"/>
                <a:gd name="T58" fmla="*/ 1 w 170"/>
                <a:gd name="T59" fmla="*/ 1 h 106"/>
                <a:gd name="T60" fmla="*/ 1 w 170"/>
                <a:gd name="T61" fmla="*/ 1 h 106"/>
                <a:gd name="T62" fmla="*/ 1 w 170"/>
                <a:gd name="T63" fmla="*/ 1 h 106"/>
                <a:gd name="T64" fmla="*/ 1 w 170"/>
                <a:gd name="T65" fmla="*/ 1 h 106"/>
                <a:gd name="T66" fmla="*/ 1 w 170"/>
                <a:gd name="T67" fmla="*/ 1 h 106"/>
                <a:gd name="T68" fmla="*/ 1 w 170"/>
                <a:gd name="T69" fmla="*/ 1 h 106"/>
                <a:gd name="T70" fmla="*/ 1 w 170"/>
                <a:gd name="T71" fmla="*/ 1 h 106"/>
                <a:gd name="T72" fmla="*/ 1 w 170"/>
                <a:gd name="T73" fmla="*/ 1 h 106"/>
                <a:gd name="T74" fmla="*/ 1 w 170"/>
                <a:gd name="T75" fmla="*/ 1 h 106"/>
                <a:gd name="T76" fmla="*/ 1 w 170"/>
                <a:gd name="T77" fmla="*/ 1 h 106"/>
                <a:gd name="T78" fmla="*/ 1 w 170"/>
                <a:gd name="T79" fmla="*/ 1 h 106"/>
                <a:gd name="T80" fmla="*/ 1 w 170"/>
                <a:gd name="T81" fmla="*/ 1 h 106"/>
                <a:gd name="T82" fmla="*/ 1 w 170"/>
                <a:gd name="T83" fmla="*/ 1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0"/>
                <a:gd name="T127" fmla="*/ 0 h 106"/>
                <a:gd name="T128" fmla="*/ 170 w 170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0" h="106">
                  <a:moveTo>
                    <a:pt x="141" y="49"/>
                  </a:moveTo>
                  <a:lnTo>
                    <a:pt x="135" y="61"/>
                  </a:lnTo>
                  <a:lnTo>
                    <a:pt x="128" y="64"/>
                  </a:lnTo>
                  <a:lnTo>
                    <a:pt x="124" y="66"/>
                  </a:lnTo>
                  <a:lnTo>
                    <a:pt x="124" y="72"/>
                  </a:lnTo>
                  <a:lnTo>
                    <a:pt x="128" y="80"/>
                  </a:lnTo>
                  <a:lnTo>
                    <a:pt x="126" y="82"/>
                  </a:lnTo>
                  <a:lnTo>
                    <a:pt x="126" y="95"/>
                  </a:lnTo>
                  <a:lnTo>
                    <a:pt x="101" y="101"/>
                  </a:lnTo>
                  <a:lnTo>
                    <a:pt x="99" y="103"/>
                  </a:lnTo>
                  <a:lnTo>
                    <a:pt x="92" y="104"/>
                  </a:lnTo>
                  <a:lnTo>
                    <a:pt x="82" y="101"/>
                  </a:lnTo>
                  <a:lnTo>
                    <a:pt x="57" y="106"/>
                  </a:lnTo>
                  <a:lnTo>
                    <a:pt x="46" y="104"/>
                  </a:lnTo>
                  <a:lnTo>
                    <a:pt x="6" y="95"/>
                  </a:lnTo>
                  <a:lnTo>
                    <a:pt x="0" y="85"/>
                  </a:lnTo>
                  <a:lnTo>
                    <a:pt x="10" y="66"/>
                  </a:lnTo>
                  <a:lnTo>
                    <a:pt x="35" y="45"/>
                  </a:lnTo>
                  <a:lnTo>
                    <a:pt x="33" y="26"/>
                  </a:lnTo>
                  <a:lnTo>
                    <a:pt x="40" y="9"/>
                  </a:lnTo>
                  <a:lnTo>
                    <a:pt x="52" y="13"/>
                  </a:lnTo>
                  <a:lnTo>
                    <a:pt x="55" y="2"/>
                  </a:lnTo>
                  <a:lnTo>
                    <a:pt x="59" y="0"/>
                  </a:lnTo>
                  <a:lnTo>
                    <a:pt x="65" y="9"/>
                  </a:lnTo>
                  <a:lnTo>
                    <a:pt x="71" y="19"/>
                  </a:lnTo>
                  <a:lnTo>
                    <a:pt x="78" y="21"/>
                  </a:lnTo>
                  <a:lnTo>
                    <a:pt x="84" y="36"/>
                  </a:lnTo>
                  <a:lnTo>
                    <a:pt x="101" y="42"/>
                  </a:lnTo>
                  <a:lnTo>
                    <a:pt x="103" y="40"/>
                  </a:lnTo>
                  <a:lnTo>
                    <a:pt x="115" y="45"/>
                  </a:lnTo>
                  <a:lnTo>
                    <a:pt x="118" y="47"/>
                  </a:lnTo>
                  <a:lnTo>
                    <a:pt x="120" y="47"/>
                  </a:lnTo>
                  <a:lnTo>
                    <a:pt x="124" y="43"/>
                  </a:lnTo>
                  <a:lnTo>
                    <a:pt x="122" y="36"/>
                  </a:lnTo>
                  <a:lnTo>
                    <a:pt x="122" y="34"/>
                  </a:lnTo>
                  <a:lnTo>
                    <a:pt x="130" y="28"/>
                  </a:lnTo>
                  <a:lnTo>
                    <a:pt x="132" y="11"/>
                  </a:lnTo>
                  <a:lnTo>
                    <a:pt x="137" y="5"/>
                  </a:lnTo>
                  <a:lnTo>
                    <a:pt x="151" y="7"/>
                  </a:lnTo>
                  <a:lnTo>
                    <a:pt x="155" y="13"/>
                  </a:lnTo>
                  <a:lnTo>
                    <a:pt x="170" y="32"/>
                  </a:lnTo>
                  <a:lnTo>
                    <a:pt x="141" y="49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61" name="Freeform 304"/>
            <p:cNvSpPr>
              <a:spLocks/>
            </p:cNvSpPr>
            <p:nvPr/>
          </p:nvSpPr>
          <p:spPr bwMode="auto">
            <a:xfrm>
              <a:off x="1498" y="3316"/>
              <a:ext cx="129" cy="86"/>
            </a:xfrm>
            <a:custGeom>
              <a:avLst/>
              <a:gdLst>
                <a:gd name="T0" fmla="*/ 1 w 229"/>
                <a:gd name="T1" fmla="*/ 1 h 149"/>
                <a:gd name="T2" fmla="*/ 1 w 229"/>
                <a:gd name="T3" fmla="*/ 1 h 149"/>
                <a:gd name="T4" fmla="*/ 1 w 229"/>
                <a:gd name="T5" fmla="*/ 1 h 149"/>
                <a:gd name="T6" fmla="*/ 1 w 229"/>
                <a:gd name="T7" fmla="*/ 1 h 149"/>
                <a:gd name="T8" fmla="*/ 1 w 229"/>
                <a:gd name="T9" fmla="*/ 1 h 149"/>
                <a:gd name="T10" fmla="*/ 1 w 229"/>
                <a:gd name="T11" fmla="*/ 1 h 149"/>
                <a:gd name="T12" fmla="*/ 1 w 229"/>
                <a:gd name="T13" fmla="*/ 1 h 149"/>
                <a:gd name="T14" fmla="*/ 1 w 229"/>
                <a:gd name="T15" fmla="*/ 1 h 149"/>
                <a:gd name="T16" fmla="*/ 1 w 229"/>
                <a:gd name="T17" fmla="*/ 1 h 149"/>
                <a:gd name="T18" fmla="*/ 1 w 229"/>
                <a:gd name="T19" fmla="*/ 1 h 149"/>
                <a:gd name="T20" fmla="*/ 1 w 229"/>
                <a:gd name="T21" fmla="*/ 1 h 149"/>
                <a:gd name="T22" fmla="*/ 1 w 229"/>
                <a:gd name="T23" fmla="*/ 1 h 149"/>
                <a:gd name="T24" fmla="*/ 1 w 229"/>
                <a:gd name="T25" fmla="*/ 1 h 149"/>
                <a:gd name="T26" fmla="*/ 1 w 229"/>
                <a:gd name="T27" fmla="*/ 1 h 149"/>
                <a:gd name="T28" fmla="*/ 1 w 229"/>
                <a:gd name="T29" fmla="*/ 1 h 149"/>
                <a:gd name="T30" fmla="*/ 1 w 229"/>
                <a:gd name="T31" fmla="*/ 1 h 149"/>
                <a:gd name="T32" fmla="*/ 1 w 229"/>
                <a:gd name="T33" fmla="*/ 1 h 149"/>
                <a:gd name="T34" fmla="*/ 1 w 229"/>
                <a:gd name="T35" fmla="*/ 1 h 149"/>
                <a:gd name="T36" fmla="*/ 1 w 229"/>
                <a:gd name="T37" fmla="*/ 1 h 149"/>
                <a:gd name="T38" fmla="*/ 1 w 229"/>
                <a:gd name="T39" fmla="*/ 1 h 149"/>
                <a:gd name="T40" fmla="*/ 1 w 229"/>
                <a:gd name="T41" fmla="*/ 1 h 149"/>
                <a:gd name="T42" fmla="*/ 1 w 229"/>
                <a:gd name="T43" fmla="*/ 1 h 149"/>
                <a:gd name="T44" fmla="*/ 1 w 229"/>
                <a:gd name="T45" fmla="*/ 1 h 149"/>
                <a:gd name="T46" fmla="*/ 1 w 229"/>
                <a:gd name="T47" fmla="*/ 1 h 149"/>
                <a:gd name="T48" fmla="*/ 1 w 229"/>
                <a:gd name="T49" fmla="*/ 1 h 149"/>
                <a:gd name="T50" fmla="*/ 0 w 229"/>
                <a:gd name="T51" fmla="*/ 1 h 149"/>
                <a:gd name="T52" fmla="*/ 1 w 229"/>
                <a:gd name="T53" fmla="*/ 1 h 149"/>
                <a:gd name="T54" fmla="*/ 1 w 229"/>
                <a:gd name="T55" fmla="*/ 1 h 149"/>
                <a:gd name="T56" fmla="*/ 1 w 229"/>
                <a:gd name="T57" fmla="*/ 1 h 149"/>
                <a:gd name="T58" fmla="*/ 1 w 229"/>
                <a:gd name="T59" fmla="*/ 1 h 149"/>
                <a:gd name="T60" fmla="*/ 1 w 229"/>
                <a:gd name="T61" fmla="*/ 1 h 149"/>
                <a:gd name="T62" fmla="*/ 1 w 229"/>
                <a:gd name="T63" fmla="*/ 1 h 149"/>
                <a:gd name="T64" fmla="*/ 1 w 229"/>
                <a:gd name="T65" fmla="*/ 1 h 149"/>
                <a:gd name="T66" fmla="*/ 1 w 229"/>
                <a:gd name="T67" fmla="*/ 1 h 149"/>
                <a:gd name="T68" fmla="*/ 1 w 229"/>
                <a:gd name="T69" fmla="*/ 1 h 149"/>
                <a:gd name="T70" fmla="*/ 1 w 229"/>
                <a:gd name="T71" fmla="*/ 1 h 149"/>
                <a:gd name="T72" fmla="*/ 1 w 229"/>
                <a:gd name="T73" fmla="*/ 1 h 149"/>
                <a:gd name="T74" fmla="*/ 1 w 229"/>
                <a:gd name="T75" fmla="*/ 1 h 149"/>
                <a:gd name="T76" fmla="*/ 1 w 229"/>
                <a:gd name="T77" fmla="*/ 1 h 149"/>
                <a:gd name="T78" fmla="*/ 1 w 229"/>
                <a:gd name="T79" fmla="*/ 0 h 149"/>
                <a:gd name="T80" fmla="*/ 1 w 229"/>
                <a:gd name="T81" fmla="*/ 1 h 149"/>
                <a:gd name="T82" fmla="*/ 1 w 229"/>
                <a:gd name="T83" fmla="*/ 1 h 149"/>
                <a:gd name="T84" fmla="*/ 1 w 229"/>
                <a:gd name="T85" fmla="*/ 1 h 149"/>
                <a:gd name="T86" fmla="*/ 1 w 229"/>
                <a:gd name="T87" fmla="*/ 1 h 149"/>
                <a:gd name="T88" fmla="*/ 1 w 229"/>
                <a:gd name="T89" fmla="*/ 1 h 1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49"/>
                <a:gd name="T137" fmla="*/ 229 w 229"/>
                <a:gd name="T138" fmla="*/ 149 h 1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49">
                  <a:moveTo>
                    <a:pt x="229" y="84"/>
                  </a:moveTo>
                  <a:lnTo>
                    <a:pt x="225" y="84"/>
                  </a:lnTo>
                  <a:lnTo>
                    <a:pt x="216" y="88"/>
                  </a:lnTo>
                  <a:lnTo>
                    <a:pt x="193" y="94"/>
                  </a:lnTo>
                  <a:lnTo>
                    <a:pt x="185" y="99"/>
                  </a:lnTo>
                  <a:lnTo>
                    <a:pt x="193" y="128"/>
                  </a:lnTo>
                  <a:lnTo>
                    <a:pt x="179" y="145"/>
                  </a:lnTo>
                  <a:lnTo>
                    <a:pt x="170" y="149"/>
                  </a:lnTo>
                  <a:lnTo>
                    <a:pt x="160" y="128"/>
                  </a:lnTo>
                  <a:lnTo>
                    <a:pt x="157" y="124"/>
                  </a:lnTo>
                  <a:lnTo>
                    <a:pt x="157" y="117"/>
                  </a:lnTo>
                  <a:lnTo>
                    <a:pt x="149" y="111"/>
                  </a:lnTo>
                  <a:lnTo>
                    <a:pt x="141" y="99"/>
                  </a:lnTo>
                  <a:lnTo>
                    <a:pt x="139" y="99"/>
                  </a:lnTo>
                  <a:lnTo>
                    <a:pt x="115" y="101"/>
                  </a:lnTo>
                  <a:lnTo>
                    <a:pt x="111" y="101"/>
                  </a:lnTo>
                  <a:lnTo>
                    <a:pt x="109" y="101"/>
                  </a:lnTo>
                  <a:lnTo>
                    <a:pt x="105" y="103"/>
                  </a:lnTo>
                  <a:lnTo>
                    <a:pt x="101" y="105"/>
                  </a:lnTo>
                  <a:lnTo>
                    <a:pt x="98" y="109"/>
                  </a:lnTo>
                  <a:lnTo>
                    <a:pt x="96" y="119"/>
                  </a:lnTo>
                  <a:lnTo>
                    <a:pt x="103" y="124"/>
                  </a:lnTo>
                  <a:lnTo>
                    <a:pt x="84" y="126"/>
                  </a:lnTo>
                  <a:lnTo>
                    <a:pt x="71" y="128"/>
                  </a:lnTo>
                  <a:lnTo>
                    <a:pt x="48" y="128"/>
                  </a:lnTo>
                  <a:lnTo>
                    <a:pt x="0" y="128"/>
                  </a:lnTo>
                  <a:lnTo>
                    <a:pt x="46" y="90"/>
                  </a:lnTo>
                  <a:lnTo>
                    <a:pt x="69" y="75"/>
                  </a:lnTo>
                  <a:lnTo>
                    <a:pt x="71" y="61"/>
                  </a:lnTo>
                  <a:lnTo>
                    <a:pt x="77" y="25"/>
                  </a:lnTo>
                  <a:lnTo>
                    <a:pt x="96" y="27"/>
                  </a:lnTo>
                  <a:lnTo>
                    <a:pt x="98" y="27"/>
                  </a:lnTo>
                  <a:lnTo>
                    <a:pt x="98" y="25"/>
                  </a:lnTo>
                  <a:lnTo>
                    <a:pt x="120" y="12"/>
                  </a:lnTo>
                  <a:lnTo>
                    <a:pt x="141" y="12"/>
                  </a:lnTo>
                  <a:lnTo>
                    <a:pt x="157" y="35"/>
                  </a:lnTo>
                  <a:lnTo>
                    <a:pt x="157" y="38"/>
                  </a:lnTo>
                  <a:lnTo>
                    <a:pt x="155" y="54"/>
                  </a:lnTo>
                  <a:lnTo>
                    <a:pt x="168" y="31"/>
                  </a:lnTo>
                  <a:lnTo>
                    <a:pt x="219" y="0"/>
                  </a:lnTo>
                  <a:lnTo>
                    <a:pt x="221" y="2"/>
                  </a:lnTo>
                  <a:lnTo>
                    <a:pt x="221" y="40"/>
                  </a:lnTo>
                  <a:lnTo>
                    <a:pt x="229" y="48"/>
                  </a:lnTo>
                  <a:lnTo>
                    <a:pt x="227" y="78"/>
                  </a:lnTo>
                  <a:lnTo>
                    <a:pt x="229" y="84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62" name="Freeform 305"/>
            <p:cNvSpPr>
              <a:spLocks/>
            </p:cNvSpPr>
            <p:nvPr/>
          </p:nvSpPr>
          <p:spPr bwMode="auto">
            <a:xfrm>
              <a:off x="1683" y="3252"/>
              <a:ext cx="112" cy="150"/>
            </a:xfrm>
            <a:custGeom>
              <a:avLst/>
              <a:gdLst>
                <a:gd name="T0" fmla="*/ 1 w 198"/>
                <a:gd name="T1" fmla="*/ 1 h 263"/>
                <a:gd name="T2" fmla="*/ 1 w 198"/>
                <a:gd name="T3" fmla="*/ 2 h 263"/>
                <a:gd name="T4" fmla="*/ 1 w 198"/>
                <a:gd name="T5" fmla="*/ 2 h 263"/>
                <a:gd name="T6" fmla="*/ 1 w 198"/>
                <a:gd name="T7" fmla="*/ 2 h 263"/>
                <a:gd name="T8" fmla="*/ 1 w 198"/>
                <a:gd name="T9" fmla="*/ 2 h 263"/>
                <a:gd name="T10" fmla="*/ 1 w 198"/>
                <a:gd name="T11" fmla="*/ 2 h 263"/>
                <a:gd name="T12" fmla="*/ 1 w 198"/>
                <a:gd name="T13" fmla="*/ 2 h 263"/>
                <a:gd name="T14" fmla="*/ 1 w 198"/>
                <a:gd name="T15" fmla="*/ 2 h 263"/>
                <a:gd name="T16" fmla="*/ 1 w 198"/>
                <a:gd name="T17" fmla="*/ 2 h 263"/>
                <a:gd name="T18" fmla="*/ 1 w 198"/>
                <a:gd name="T19" fmla="*/ 2 h 263"/>
                <a:gd name="T20" fmla="*/ 1 w 198"/>
                <a:gd name="T21" fmla="*/ 1 h 263"/>
                <a:gd name="T22" fmla="*/ 1 w 198"/>
                <a:gd name="T23" fmla="*/ 1 h 263"/>
                <a:gd name="T24" fmla="*/ 1 w 198"/>
                <a:gd name="T25" fmla="*/ 1 h 263"/>
                <a:gd name="T26" fmla="*/ 1 w 198"/>
                <a:gd name="T27" fmla="*/ 1 h 263"/>
                <a:gd name="T28" fmla="*/ 1 w 198"/>
                <a:gd name="T29" fmla="*/ 1 h 263"/>
                <a:gd name="T30" fmla="*/ 1 w 198"/>
                <a:gd name="T31" fmla="*/ 1 h 263"/>
                <a:gd name="T32" fmla="*/ 1 w 198"/>
                <a:gd name="T33" fmla="*/ 1 h 263"/>
                <a:gd name="T34" fmla="*/ 1 w 198"/>
                <a:gd name="T35" fmla="*/ 1 h 263"/>
                <a:gd name="T36" fmla="*/ 0 w 198"/>
                <a:gd name="T37" fmla="*/ 1 h 263"/>
                <a:gd name="T38" fmla="*/ 1 w 198"/>
                <a:gd name="T39" fmla="*/ 1 h 263"/>
                <a:gd name="T40" fmla="*/ 1 w 198"/>
                <a:gd name="T41" fmla="*/ 1 h 263"/>
                <a:gd name="T42" fmla="*/ 1 w 198"/>
                <a:gd name="T43" fmla="*/ 1 h 263"/>
                <a:gd name="T44" fmla="*/ 1 w 198"/>
                <a:gd name="T45" fmla="*/ 1 h 263"/>
                <a:gd name="T46" fmla="*/ 1 w 198"/>
                <a:gd name="T47" fmla="*/ 0 h 263"/>
                <a:gd name="T48" fmla="*/ 1 w 198"/>
                <a:gd name="T49" fmla="*/ 1 h 263"/>
                <a:gd name="T50" fmla="*/ 1 w 198"/>
                <a:gd name="T51" fmla="*/ 1 h 263"/>
                <a:gd name="T52" fmla="*/ 1 w 198"/>
                <a:gd name="T53" fmla="*/ 1 h 263"/>
                <a:gd name="T54" fmla="*/ 1 w 198"/>
                <a:gd name="T55" fmla="*/ 1 h 263"/>
                <a:gd name="T56" fmla="*/ 1 w 198"/>
                <a:gd name="T57" fmla="*/ 1 h 263"/>
                <a:gd name="T58" fmla="*/ 1 w 198"/>
                <a:gd name="T59" fmla="*/ 1 h 263"/>
                <a:gd name="T60" fmla="*/ 1 w 198"/>
                <a:gd name="T61" fmla="*/ 1 h 263"/>
                <a:gd name="T62" fmla="*/ 1 w 198"/>
                <a:gd name="T63" fmla="*/ 1 h 263"/>
                <a:gd name="T64" fmla="*/ 1 w 198"/>
                <a:gd name="T65" fmla="*/ 1 h 263"/>
                <a:gd name="T66" fmla="*/ 1 w 198"/>
                <a:gd name="T67" fmla="*/ 1 h 263"/>
                <a:gd name="T68" fmla="*/ 1 w 198"/>
                <a:gd name="T69" fmla="*/ 1 h 263"/>
                <a:gd name="T70" fmla="*/ 1 w 198"/>
                <a:gd name="T71" fmla="*/ 1 h 263"/>
                <a:gd name="T72" fmla="*/ 1 w 198"/>
                <a:gd name="T73" fmla="*/ 1 h 2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8"/>
                <a:gd name="T112" fmla="*/ 0 h 263"/>
                <a:gd name="T113" fmla="*/ 198 w 198"/>
                <a:gd name="T114" fmla="*/ 263 h 2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8" h="263">
                  <a:moveTo>
                    <a:pt x="168" y="221"/>
                  </a:moveTo>
                  <a:lnTo>
                    <a:pt x="147" y="234"/>
                  </a:lnTo>
                  <a:lnTo>
                    <a:pt x="110" y="255"/>
                  </a:lnTo>
                  <a:lnTo>
                    <a:pt x="82" y="246"/>
                  </a:lnTo>
                  <a:lnTo>
                    <a:pt x="78" y="233"/>
                  </a:lnTo>
                  <a:lnTo>
                    <a:pt x="76" y="250"/>
                  </a:lnTo>
                  <a:lnTo>
                    <a:pt x="65" y="263"/>
                  </a:lnTo>
                  <a:lnTo>
                    <a:pt x="50" y="244"/>
                  </a:lnTo>
                  <a:lnTo>
                    <a:pt x="46" y="238"/>
                  </a:lnTo>
                  <a:lnTo>
                    <a:pt x="32" y="236"/>
                  </a:lnTo>
                  <a:lnTo>
                    <a:pt x="10" y="213"/>
                  </a:lnTo>
                  <a:lnTo>
                    <a:pt x="10" y="202"/>
                  </a:lnTo>
                  <a:lnTo>
                    <a:pt x="23" y="198"/>
                  </a:lnTo>
                  <a:lnTo>
                    <a:pt x="21" y="191"/>
                  </a:lnTo>
                  <a:lnTo>
                    <a:pt x="23" y="168"/>
                  </a:lnTo>
                  <a:lnTo>
                    <a:pt x="17" y="154"/>
                  </a:lnTo>
                  <a:lnTo>
                    <a:pt x="13" y="149"/>
                  </a:lnTo>
                  <a:lnTo>
                    <a:pt x="2" y="122"/>
                  </a:lnTo>
                  <a:lnTo>
                    <a:pt x="0" y="95"/>
                  </a:lnTo>
                  <a:lnTo>
                    <a:pt x="11" y="97"/>
                  </a:lnTo>
                  <a:lnTo>
                    <a:pt x="30" y="103"/>
                  </a:lnTo>
                  <a:lnTo>
                    <a:pt x="48" y="95"/>
                  </a:lnTo>
                  <a:lnTo>
                    <a:pt x="23" y="23"/>
                  </a:lnTo>
                  <a:lnTo>
                    <a:pt x="30" y="0"/>
                  </a:lnTo>
                  <a:lnTo>
                    <a:pt x="46" y="4"/>
                  </a:lnTo>
                  <a:lnTo>
                    <a:pt x="82" y="59"/>
                  </a:lnTo>
                  <a:lnTo>
                    <a:pt x="128" y="59"/>
                  </a:lnTo>
                  <a:lnTo>
                    <a:pt x="143" y="74"/>
                  </a:lnTo>
                  <a:lnTo>
                    <a:pt x="141" y="78"/>
                  </a:lnTo>
                  <a:lnTo>
                    <a:pt x="156" y="76"/>
                  </a:lnTo>
                  <a:lnTo>
                    <a:pt x="173" y="97"/>
                  </a:lnTo>
                  <a:lnTo>
                    <a:pt x="171" y="114"/>
                  </a:lnTo>
                  <a:lnTo>
                    <a:pt x="177" y="139"/>
                  </a:lnTo>
                  <a:lnTo>
                    <a:pt x="170" y="156"/>
                  </a:lnTo>
                  <a:lnTo>
                    <a:pt x="198" y="181"/>
                  </a:lnTo>
                  <a:lnTo>
                    <a:pt x="177" y="213"/>
                  </a:lnTo>
                  <a:lnTo>
                    <a:pt x="168" y="221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63" name="Freeform 306"/>
            <p:cNvSpPr>
              <a:spLocks/>
            </p:cNvSpPr>
            <p:nvPr/>
          </p:nvSpPr>
          <p:spPr bwMode="auto">
            <a:xfrm>
              <a:off x="1718" y="3536"/>
              <a:ext cx="239" cy="171"/>
            </a:xfrm>
            <a:custGeom>
              <a:avLst/>
              <a:gdLst>
                <a:gd name="T0" fmla="*/ 3 w 423"/>
                <a:gd name="T1" fmla="*/ 1 h 303"/>
                <a:gd name="T2" fmla="*/ 2 w 423"/>
                <a:gd name="T3" fmla="*/ 1 h 303"/>
                <a:gd name="T4" fmla="*/ 2 w 423"/>
                <a:gd name="T5" fmla="*/ 1 h 303"/>
                <a:gd name="T6" fmla="*/ 2 w 423"/>
                <a:gd name="T7" fmla="*/ 1 h 303"/>
                <a:gd name="T8" fmla="*/ 2 w 423"/>
                <a:gd name="T9" fmla="*/ 1 h 303"/>
                <a:gd name="T10" fmla="*/ 2 w 423"/>
                <a:gd name="T11" fmla="*/ 1 h 303"/>
                <a:gd name="T12" fmla="*/ 2 w 423"/>
                <a:gd name="T13" fmla="*/ 1 h 303"/>
                <a:gd name="T14" fmla="*/ 2 w 423"/>
                <a:gd name="T15" fmla="*/ 1 h 303"/>
                <a:gd name="T16" fmla="*/ 2 w 423"/>
                <a:gd name="T17" fmla="*/ 1 h 303"/>
                <a:gd name="T18" fmla="*/ 2 w 423"/>
                <a:gd name="T19" fmla="*/ 1 h 303"/>
                <a:gd name="T20" fmla="*/ 2 w 423"/>
                <a:gd name="T21" fmla="*/ 1 h 303"/>
                <a:gd name="T22" fmla="*/ 2 w 423"/>
                <a:gd name="T23" fmla="*/ 1 h 303"/>
                <a:gd name="T24" fmla="*/ 2 w 423"/>
                <a:gd name="T25" fmla="*/ 1 h 303"/>
                <a:gd name="T26" fmla="*/ 2 w 423"/>
                <a:gd name="T27" fmla="*/ 1 h 303"/>
                <a:gd name="T28" fmla="*/ 2 w 423"/>
                <a:gd name="T29" fmla="*/ 2 h 303"/>
                <a:gd name="T30" fmla="*/ 2 w 423"/>
                <a:gd name="T31" fmla="*/ 2 h 303"/>
                <a:gd name="T32" fmla="*/ 1 w 423"/>
                <a:gd name="T33" fmla="*/ 2 h 303"/>
                <a:gd name="T34" fmla="*/ 1 w 423"/>
                <a:gd name="T35" fmla="*/ 2 h 303"/>
                <a:gd name="T36" fmla="*/ 1 w 423"/>
                <a:gd name="T37" fmla="*/ 2 h 303"/>
                <a:gd name="T38" fmla="*/ 1 w 423"/>
                <a:gd name="T39" fmla="*/ 2 h 303"/>
                <a:gd name="T40" fmla="*/ 1 w 423"/>
                <a:gd name="T41" fmla="*/ 2 h 303"/>
                <a:gd name="T42" fmla="*/ 1 w 423"/>
                <a:gd name="T43" fmla="*/ 2 h 303"/>
                <a:gd name="T44" fmla="*/ 1 w 423"/>
                <a:gd name="T45" fmla="*/ 2 h 303"/>
                <a:gd name="T46" fmla="*/ 1 w 423"/>
                <a:gd name="T47" fmla="*/ 1 h 303"/>
                <a:gd name="T48" fmla="*/ 1 w 423"/>
                <a:gd name="T49" fmla="*/ 1 h 303"/>
                <a:gd name="T50" fmla="*/ 0 w 423"/>
                <a:gd name="T51" fmla="*/ 1 h 303"/>
                <a:gd name="T52" fmla="*/ 1 w 423"/>
                <a:gd name="T53" fmla="*/ 1 h 303"/>
                <a:gd name="T54" fmla="*/ 1 w 423"/>
                <a:gd name="T55" fmla="*/ 1 h 303"/>
                <a:gd name="T56" fmla="*/ 1 w 423"/>
                <a:gd name="T57" fmla="*/ 1 h 303"/>
                <a:gd name="T58" fmla="*/ 1 w 423"/>
                <a:gd name="T59" fmla="*/ 1 h 303"/>
                <a:gd name="T60" fmla="*/ 1 w 423"/>
                <a:gd name="T61" fmla="*/ 1 h 303"/>
                <a:gd name="T62" fmla="*/ 1 w 423"/>
                <a:gd name="T63" fmla="*/ 1 h 303"/>
                <a:gd name="T64" fmla="*/ 1 w 423"/>
                <a:gd name="T65" fmla="*/ 1 h 303"/>
                <a:gd name="T66" fmla="*/ 1 w 423"/>
                <a:gd name="T67" fmla="*/ 1 h 303"/>
                <a:gd name="T68" fmla="*/ 1 w 423"/>
                <a:gd name="T69" fmla="*/ 1 h 303"/>
                <a:gd name="T70" fmla="*/ 1 w 423"/>
                <a:gd name="T71" fmla="*/ 1 h 303"/>
                <a:gd name="T72" fmla="*/ 1 w 423"/>
                <a:gd name="T73" fmla="*/ 1 h 303"/>
                <a:gd name="T74" fmla="*/ 2 w 423"/>
                <a:gd name="T75" fmla="*/ 1 h 303"/>
                <a:gd name="T76" fmla="*/ 2 w 423"/>
                <a:gd name="T77" fmla="*/ 1 h 303"/>
                <a:gd name="T78" fmla="*/ 2 w 423"/>
                <a:gd name="T79" fmla="*/ 1 h 303"/>
                <a:gd name="T80" fmla="*/ 2 w 423"/>
                <a:gd name="T81" fmla="*/ 1 h 303"/>
                <a:gd name="T82" fmla="*/ 2 w 423"/>
                <a:gd name="T83" fmla="*/ 1 h 303"/>
                <a:gd name="T84" fmla="*/ 2 w 423"/>
                <a:gd name="T85" fmla="*/ 1 h 303"/>
                <a:gd name="T86" fmla="*/ 3 w 423"/>
                <a:gd name="T87" fmla="*/ 1 h 303"/>
                <a:gd name="T88" fmla="*/ 2 w 423"/>
                <a:gd name="T89" fmla="*/ 1 h 303"/>
                <a:gd name="T90" fmla="*/ 2 w 423"/>
                <a:gd name="T91" fmla="*/ 1 h 303"/>
                <a:gd name="T92" fmla="*/ 2 w 423"/>
                <a:gd name="T93" fmla="*/ 1 h 303"/>
                <a:gd name="T94" fmla="*/ 2 w 423"/>
                <a:gd name="T95" fmla="*/ 1 h 303"/>
                <a:gd name="T96" fmla="*/ 2 w 423"/>
                <a:gd name="T97" fmla="*/ 1 h 303"/>
                <a:gd name="T98" fmla="*/ 2 w 423"/>
                <a:gd name="T99" fmla="*/ 1 h 303"/>
                <a:gd name="T100" fmla="*/ 3 w 423"/>
                <a:gd name="T101" fmla="*/ 1 h 3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3"/>
                <a:gd name="T154" fmla="*/ 0 h 303"/>
                <a:gd name="T155" fmla="*/ 423 w 423"/>
                <a:gd name="T156" fmla="*/ 303 h 3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3" h="303">
                  <a:moveTo>
                    <a:pt x="413" y="176"/>
                  </a:moveTo>
                  <a:lnTo>
                    <a:pt x="411" y="179"/>
                  </a:lnTo>
                  <a:lnTo>
                    <a:pt x="409" y="183"/>
                  </a:lnTo>
                  <a:lnTo>
                    <a:pt x="404" y="183"/>
                  </a:lnTo>
                  <a:lnTo>
                    <a:pt x="398" y="187"/>
                  </a:lnTo>
                  <a:lnTo>
                    <a:pt x="390" y="187"/>
                  </a:lnTo>
                  <a:lnTo>
                    <a:pt x="387" y="189"/>
                  </a:lnTo>
                  <a:lnTo>
                    <a:pt x="392" y="197"/>
                  </a:lnTo>
                  <a:lnTo>
                    <a:pt x="377" y="193"/>
                  </a:lnTo>
                  <a:lnTo>
                    <a:pt x="371" y="191"/>
                  </a:lnTo>
                  <a:lnTo>
                    <a:pt x="369" y="191"/>
                  </a:lnTo>
                  <a:lnTo>
                    <a:pt x="364" y="193"/>
                  </a:lnTo>
                  <a:lnTo>
                    <a:pt x="354" y="195"/>
                  </a:lnTo>
                  <a:lnTo>
                    <a:pt x="350" y="197"/>
                  </a:lnTo>
                  <a:lnTo>
                    <a:pt x="347" y="199"/>
                  </a:lnTo>
                  <a:lnTo>
                    <a:pt x="343" y="200"/>
                  </a:lnTo>
                  <a:lnTo>
                    <a:pt x="335" y="202"/>
                  </a:lnTo>
                  <a:lnTo>
                    <a:pt x="326" y="195"/>
                  </a:lnTo>
                  <a:lnTo>
                    <a:pt x="324" y="197"/>
                  </a:lnTo>
                  <a:lnTo>
                    <a:pt x="318" y="193"/>
                  </a:lnTo>
                  <a:lnTo>
                    <a:pt x="320" y="189"/>
                  </a:lnTo>
                  <a:lnTo>
                    <a:pt x="318" y="187"/>
                  </a:lnTo>
                  <a:lnTo>
                    <a:pt x="314" y="187"/>
                  </a:lnTo>
                  <a:lnTo>
                    <a:pt x="318" y="197"/>
                  </a:lnTo>
                  <a:lnTo>
                    <a:pt x="305" y="193"/>
                  </a:lnTo>
                  <a:lnTo>
                    <a:pt x="295" y="199"/>
                  </a:lnTo>
                  <a:lnTo>
                    <a:pt x="291" y="206"/>
                  </a:lnTo>
                  <a:lnTo>
                    <a:pt x="291" y="210"/>
                  </a:lnTo>
                  <a:lnTo>
                    <a:pt x="318" y="219"/>
                  </a:lnTo>
                  <a:lnTo>
                    <a:pt x="331" y="242"/>
                  </a:lnTo>
                  <a:lnTo>
                    <a:pt x="331" y="252"/>
                  </a:lnTo>
                  <a:lnTo>
                    <a:pt x="329" y="261"/>
                  </a:lnTo>
                  <a:lnTo>
                    <a:pt x="297" y="259"/>
                  </a:lnTo>
                  <a:lnTo>
                    <a:pt x="228" y="244"/>
                  </a:lnTo>
                  <a:lnTo>
                    <a:pt x="206" y="240"/>
                  </a:lnTo>
                  <a:lnTo>
                    <a:pt x="181" y="242"/>
                  </a:lnTo>
                  <a:lnTo>
                    <a:pt x="177" y="250"/>
                  </a:lnTo>
                  <a:lnTo>
                    <a:pt x="181" y="252"/>
                  </a:lnTo>
                  <a:lnTo>
                    <a:pt x="175" y="259"/>
                  </a:lnTo>
                  <a:lnTo>
                    <a:pt x="175" y="271"/>
                  </a:lnTo>
                  <a:lnTo>
                    <a:pt x="185" y="273"/>
                  </a:lnTo>
                  <a:lnTo>
                    <a:pt x="185" y="290"/>
                  </a:lnTo>
                  <a:lnTo>
                    <a:pt x="175" y="303"/>
                  </a:lnTo>
                  <a:lnTo>
                    <a:pt x="177" y="280"/>
                  </a:lnTo>
                  <a:lnTo>
                    <a:pt x="173" y="273"/>
                  </a:lnTo>
                  <a:lnTo>
                    <a:pt x="160" y="256"/>
                  </a:lnTo>
                  <a:lnTo>
                    <a:pt x="114" y="218"/>
                  </a:lnTo>
                  <a:lnTo>
                    <a:pt x="107" y="212"/>
                  </a:lnTo>
                  <a:lnTo>
                    <a:pt x="78" y="197"/>
                  </a:lnTo>
                  <a:lnTo>
                    <a:pt x="78" y="195"/>
                  </a:lnTo>
                  <a:lnTo>
                    <a:pt x="36" y="185"/>
                  </a:lnTo>
                  <a:lnTo>
                    <a:pt x="0" y="202"/>
                  </a:lnTo>
                  <a:lnTo>
                    <a:pt x="4" y="189"/>
                  </a:lnTo>
                  <a:lnTo>
                    <a:pt x="13" y="176"/>
                  </a:lnTo>
                  <a:lnTo>
                    <a:pt x="23" y="170"/>
                  </a:lnTo>
                  <a:lnTo>
                    <a:pt x="42" y="157"/>
                  </a:lnTo>
                  <a:lnTo>
                    <a:pt x="46" y="147"/>
                  </a:lnTo>
                  <a:lnTo>
                    <a:pt x="49" y="139"/>
                  </a:lnTo>
                  <a:lnTo>
                    <a:pt x="53" y="130"/>
                  </a:lnTo>
                  <a:lnTo>
                    <a:pt x="86" y="113"/>
                  </a:lnTo>
                  <a:lnTo>
                    <a:pt x="99" y="122"/>
                  </a:lnTo>
                  <a:lnTo>
                    <a:pt x="105" y="118"/>
                  </a:lnTo>
                  <a:lnTo>
                    <a:pt x="133" y="109"/>
                  </a:lnTo>
                  <a:lnTo>
                    <a:pt x="133" y="82"/>
                  </a:lnTo>
                  <a:lnTo>
                    <a:pt x="131" y="75"/>
                  </a:lnTo>
                  <a:lnTo>
                    <a:pt x="135" y="56"/>
                  </a:lnTo>
                  <a:lnTo>
                    <a:pt x="150" y="40"/>
                  </a:lnTo>
                  <a:lnTo>
                    <a:pt x="171" y="25"/>
                  </a:lnTo>
                  <a:lnTo>
                    <a:pt x="175" y="27"/>
                  </a:lnTo>
                  <a:lnTo>
                    <a:pt x="181" y="44"/>
                  </a:lnTo>
                  <a:lnTo>
                    <a:pt x="185" y="56"/>
                  </a:lnTo>
                  <a:lnTo>
                    <a:pt x="209" y="54"/>
                  </a:lnTo>
                  <a:lnTo>
                    <a:pt x="200" y="35"/>
                  </a:lnTo>
                  <a:lnTo>
                    <a:pt x="209" y="12"/>
                  </a:lnTo>
                  <a:lnTo>
                    <a:pt x="217" y="0"/>
                  </a:lnTo>
                  <a:lnTo>
                    <a:pt x="247" y="12"/>
                  </a:lnTo>
                  <a:lnTo>
                    <a:pt x="251" y="8"/>
                  </a:lnTo>
                  <a:lnTo>
                    <a:pt x="286" y="27"/>
                  </a:lnTo>
                  <a:lnTo>
                    <a:pt x="289" y="33"/>
                  </a:lnTo>
                  <a:lnTo>
                    <a:pt x="289" y="35"/>
                  </a:lnTo>
                  <a:lnTo>
                    <a:pt x="263" y="65"/>
                  </a:lnTo>
                  <a:lnTo>
                    <a:pt x="312" y="80"/>
                  </a:lnTo>
                  <a:lnTo>
                    <a:pt x="341" y="63"/>
                  </a:lnTo>
                  <a:lnTo>
                    <a:pt x="343" y="46"/>
                  </a:lnTo>
                  <a:lnTo>
                    <a:pt x="371" y="46"/>
                  </a:lnTo>
                  <a:lnTo>
                    <a:pt x="373" y="50"/>
                  </a:lnTo>
                  <a:lnTo>
                    <a:pt x="398" y="56"/>
                  </a:lnTo>
                  <a:lnTo>
                    <a:pt x="423" y="75"/>
                  </a:lnTo>
                  <a:lnTo>
                    <a:pt x="411" y="90"/>
                  </a:lnTo>
                  <a:lnTo>
                    <a:pt x="379" y="94"/>
                  </a:lnTo>
                  <a:lnTo>
                    <a:pt x="364" y="98"/>
                  </a:lnTo>
                  <a:lnTo>
                    <a:pt x="362" y="113"/>
                  </a:lnTo>
                  <a:lnTo>
                    <a:pt x="362" y="115"/>
                  </a:lnTo>
                  <a:lnTo>
                    <a:pt x="362" y="117"/>
                  </a:lnTo>
                  <a:lnTo>
                    <a:pt x="358" y="130"/>
                  </a:lnTo>
                  <a:lnTo>
                    <a:pt x="358" y="145"/>
                  </a:lnTo>
                  <a:lnTo>
                    <a:pt x="371" y="151"/>
                  </a:lnTo>
                  <a:lnTo>
                    <a:pt x="373" y="151"/>
                  </a:lnTo>
                  <a:lnTo>
                    <a:pt x="385" y="149"/>
                  </a:lnTo>
                  <a:lnTo>
                    <a:pt x="396" y="139"/>
                  </a:lnTo>
                  <a:lnTo>
                    <a:pt x="415" y="151"/>
                  </a:lnTo>
                  <a:lnTo>
                    <a:pt x="413" y="170"/>
                  </a:lnTo>
                  <a:lnTo>
                    <a:pt x="413" y="176"/>
                  </a:lnTo>
                  <a:close/>
                </a:path>
              </a:pathLst>
            </a:custGeom>
            <a:solidFill>
              <a:srgbClr val="9D0E2D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64" name="Freeform 307"/>
            <p:cNvSpPr>
              <a:spLocks/>
            </p:cNvSpPr>
            <p:nvPr/>
          </p:nvSpPr>
          <p:spPr bwMode="gray">
            <a:xfrm>
              <a:off x="1218" y="2468"/>
              <a:ext cx="3" cy="6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1 h 10"/>
                <a:gd name="T4" fmla="*/ 0 w 8"/>
                <a:gd name="T5" fmla="*/ 1 h 10"/>
                <a:gd name="T6" fmla="*/ 0 w 8"/>
                <a:gd name="T7" fmla="*/ 1 h 10"/>
                <a:gd name="T8" fmla="*/ 0 w 8"/>
                <a:gd name="T9" fmla="*/ 1 h 10"/>
                <a:gd name="T10" fmla="*/ 0 w 8"/>
                <a:gd name="T11" fmla="*/ 1 h 10"/>
                <a:gd name="T12" fmla="*/ 0 w 8"/>
                <a:gd name="T13" fmla="*/ 1 h 10"/>
                <a:gd name="T14" fmla="*/ 0 w 8"/>
                <a:gd name="T15" fmla="*/ 1 h 10"/>
                <a:gd name="T16" fmla="*/ 0 w 8"/>
                <a:gd name="T17" fmla="*/ 1 h 10"/>
                <a:gd name="T18" fmla="*/ 0 w 8"/>
                <a:gd name="T19" fmla="*/ 1 h 10"/>
                <a:gd name="T20" fmla="*/ 0 w 8"/>
                <a:gd name="T21" fmla="*/ 0 h 10"/>
                <a:gd name="T22" fmla="*/ 0 w 8"/>
                <a:gd name="T23" fmla="*/ 1 h 10"/>
                <a:gd name="T24" fmla="*/ 0 w 8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10"/>
                <a:gd name="T41" fmla="*/ 8 w 8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10">
                  <a:moveTo>
                    <a:pt x="6" y="0"/>
                  </a:moveTo>
                  <a:lnTo>
                    <a:pt x="6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65" name="Freeform 308"/>
            <p:cNvSpPr>
              <a:spLocks/>
            </p:cNvSpPr>
            <p:nvPr/>
          </p:nvSpPr>
          <p:spPr bwMode="gray">
            <a:xfrm>
              <a:off x="1258" y="2478"/>
              <a:ext cx="29" cy="48"/>
            </a:xfrm>
            <a:custGeom>
              <a:avLst/>
              <a:gdLst>
                <a:gd name="T0" fmla="*/ 1 w 49"/>
                <a:gd name="T1" fmla="*/ 1 h 84"/>
                <a:gd name="T2" fmla="*/ 1 w 49"/>
                <a:gd name="T3" fmla="*/ 0 h 84"/>
                <a:gd name="T4" fmla="*/ 0 w 49"/>
                <a:gd name="T5" fmla="*/ 1 h 84"/>
                <a:gd name="T6" fmla="*/ 1 w 49"/>
                <a:gd name="T7" fmla="*/ 1 h 84"/>
                <a:gd name="T8" fmla="*/ 1 w 49"/>
                <a:gd name="T9" fmla="*/ 1 h 84"/>
                <a:gd name="T10" fmla="*/ 1 w 49"/>
                <a:gd name="T11" fmla="*/ 1 h 84"/>
                <a:gd name="T12" fmla="*/ 1 w 49"/>
                <a:gd name="T13" fmla="*/ 1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84"/>
                <a:gd name="T23" fmla="*/ 49 w 49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84">
                  <a:moveTo>
                    <a:pt x="13" y="2"/>
                  </a:moveTo>
                  <a:lnTo>
                    <a:pt x="2" y="0"/>
                  </a:lnTo>
                  <a:lnTo>
                    <a:pt x="0" y="23"/>
                  </a:lnTo>
                  <a:lnTo>
                    <a:pt x="24" y="75"/>
                  </a:lnTo>
                  <a:lnTo>
                    <a:pt x="26" y="84"/>
                  </a:lnTo>
                  <a:lnTo>
                    <a:pt x="49" y="5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66" name="Freeform 309"/>
            <p:cNvSpPr>
              <a:spLocks/>
            </p:cNvSpPr>
            <p:nvPr/>
          </p:nvSpPr>
          <p:spPr bwMode="gray">
            <a:xfrm>
              <a:off x="1227" y="1847"/>
              <a:ext cx="62" cy="50"/>
            </a:xfrm>
            <a:custGeom>
              <a:avLst/>
              <a:gdLst>
                <a:gd name="T0" fmla="*/ 1 w 111"/>
                <a:gd name="T1" fmla="*/ 0 h 88"/>
                <a:gd name="T2" fmla="*/ 1 w 111"/>
                <a:gd name="T3" fmla="*/ 1 h 88"/>
                <a:gd name="T4" fmla="*/ 1 w 111"/>
                <a:gd name="T5" fmla="*/ 1 h 88"/>
                <a:gd name="T6" fmla="*/ 0 w 111"/>
                <a:gd name="T7" fmla="*/ 1 h 88"/>
                <a:gd name="T8" fmla="*/ 1 w 111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88"/>
                <a:gd name="T17" fmla="*/ 111 w 111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88">
                  <a:moveTo>
                    <a:pt x="63" y="0"/>
                  </a:moveTo>
                  <a:lnTo>
                    <a:pt x="111" y="23"/>
                  </a:lnTo>
                  <a:lnTo>
                    <a:pt x="61" y="88"/>
                  </a:lnTo>
                  <a:lnTo>
                    <a:pt x="0" y="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67" name="Freeform 310"/>
            <p:cNvSpPr>
              <a:spLocks/>
            </p:cNvSpPr>
            <p:nvPr/>
          </p:nvSpPr>
          <p:spPr bwMode="gray">
            <a:xfrm>
              <a:off x="1086" y="1842"/>
              <a:ext cx="33" cy="34"/>
            </a:xfrm>
            <a:custGeom>
              <a:avLst/>
              <a:gdLst>
                <a:gd name="T0" fmla="*/ 1 w 57"/>
                <a:gd name="T1" fmla="*/ 0 h 59"/>
                <a:gd name="T2" fmla="*/ 1 w 57"/>
                <a:gd name="T3" fmla="*/ 1 h 59"/>
                <a:gd name="T4" fmla="*/ 0 w 57"/>
                <a:gd name="T5" fmla="*/ 1 h 59"/>
                <a:gd name="T6" fmla="*/ 1 w 57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9"/>
                <a:gd name="T14" fmla="*/ 57 w 57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9">
                  <a:moveTo>
                    <a:pt x="51" y="0"/>
                  </a:moveTo>
                  <a:lnTo>
                    <a:pt x="57" y="30"/>
                  </a:lnTo>
                  <a:lnTo>
                    <a:pt x="0" y="5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68" name="Freeform 311"/>
            <p:cNvSpPr>
              <a:spLocks/>
            </p:cNvSpPr>
            <p:nvPr/>
          </p:nvSpPr>
          <p:spPr bwMode="gray">
            <a:xfrm>
              <a:off x="1049" y="1887"/>
              <a:ext cx="17" cy="27"/>
            </a:xfrm>
            <a:custGeom>
              <a:avLst/>
              <a:gdLst>
                <a:gd name="T0" fmla="*/ 1 w 31"/>
                <a:gd name="T1" fmla="*/ 0 h 48"/>
                <a:gd name="T2" fmla="*/ 1 w 31"/>
                <a:gd name="T3" fmla="*/ 1 h 48"/>
                <a:gd name="T4" fmla="*/ 0 w 31"/>
                <a:gd name="T5" fmla="*/ 1 h 48"/>
                <a:gd name="T6" fmla="*/ 1 w 31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48"/>
                <a:gd name="T14" fmla="*/ 31 w 3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48">
                  <a:moveTo>
                    <a:pt x="8" y="0"/>
                  </a:moveTo>
                  <a:lnTo>
                    <a:pt x="31" y="21"/>
                  </a:lnTo>
                  <a:lnTo>
                    <a:pt x="0" y="4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69" name="Freeform 312"/>
            <p:cNvSpPr>
              <a:spLocks/>
            </p:cNvSpPr>
            <p:nvPr/>
          </p:nvSpPr>
          <p:spPr bwMode="gray">
            <a:xfrm>
              <a:off x="1264" y="1972"/>
              <a:ext cx="8" cy="19"/>
            </a:xfrm>
            <a:custGeom>
              <a:avLst/>
              <a:gdLst>
                <a:gd name="T0" fmla="*/ 1 w 15"/>
                <a:gd name="T1" fmla="*/ 0 h 34"/>
                <a:gd name="T2" fmla="*/ 1 w 15"/>
                <a:gd name="T3" fmla="*/ 1 h 34"/>
                <a:gd name="T4" fmla="*/ 0 w 15"/>
                <a:gd name="T5" fmla="*/ 1 h 34"/>
                <a:gd name="T6" fmla="*/ 1 w 15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34"/>
                <a:gd name="T14" fmla="*/ 15 w 15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34">
                  <a:moveTo>
                    <a:pt x="15" y="0"/>
                  </a:moveTo>
                  <a:lnTo>
                    <a:pt x="12" y="34"/>
                  </a:lnTo>
                  <a:lnTo>
                    <a:pt x="0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70" name="Freeform 313"/>
            <p:cNvSpPr>
              <a:spLocks/>
            </p:cNvSpPr>
            <p:nvPr/>
          </p:nvSpPr>
          <p:spPr bwMode="gray">
            <a:xfrm>
              <a:off x="1282" y="1922"/>
              <a:ext cx="11" cy="12"/>
            </a:xfrm>
            <a:custGeom>
              <a:avLst/>
              <a:gdLst>
                <a:gd name="T0" fmla="*/ 0 w 21"/>
                <a:gd name="T1" fmla="*/ 1 h 23"/>
                <a:gd name="T2" fmla="*/ 1 w 21"/>
                <a:gd name="T3" fmla="*/ 0 h 23"/>
                <a:gd name="T4" fmla="*/ 1 w 21"/>
                <a:gd name="T5" fmla="*/ 1 h 23"/>
                <a:gd name="T6" fmla="*/ 0 w 21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3"/>
                <a:gd name="T14" fmla="*/ 21 w 2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3">
                  <a:moveTo>
                    <a:pt x="0" y="2"/>
                  </a:moveTo>
                  <a:lnTo>
                    <a:pt x="21" y="0"/>
                  </a:lnTo>
                  <a:lnTo>
                    <a:pt x="1" y="2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71" name="Freeform 314"/>
            <p:cNvSpPr>
              <a:spLocks/>
            </p:cNvSpPr>
            <p:nvPr/>
          </p:nvSpPr>
          <p:spPr bwMode="gray">
            <a:xfrm>
              <a:off x="1276" y="1881"/>
              <a:ext cx="29" cy="27"/>
            </a:xfrm>
            <a:custGeom>
              <a:avLst/>
              <a:gdLst>
                <a:gd name="T0" fmla="*/ 1 w 50"/>
                <a:gd name="T1" fmla="*/ 1 h 48"/>
                <a:gd name="T2" fmla="*/ 1 w 50"/>
                <a:gd name="T3" fmla="*/ 0 h 48"/>
                <a:gd name="T4" fmla="*/ 0 w 50"/>
                <a:gd name="T5" fmla="*/ 1 h 48"/>
                <a:gd name="T6" fmla="*/ 1 w 50"/>
                <a:gd name="T7" fmla="*/ 1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48"/>
                <a:gd name="T14" fmla="*/ 50 w 5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48">
                  <a:moveTo>
                    <a:pt x="23" y="20"/>
                  </a:moveTo>
                  <a:lnTo>
                    <a:pt x="50" y="0"/>
                  </a:lnTo>
                  <a:lnTo>
                    <a:pt x="0" y="4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72" name="Freeform 315"/>
            <p:cNvSpPr>
              <a:spLocks/>
            </p:cNvSpPr>
            <p:nvPr/>
          </p:nvSpPr>
          <p:spPr bwMode="gray">
            <a:xfrm>
              <a:off x="1163" y="1898"/>
              <a:ext cx="13" cy="10"/>
            </a:xfrm>
            <a:custGeom>
              <a:avLst/>
              <a:gdLst>
                <a:gd name="T0" fmla="*/ 1 w 23"/>
                <a:gd name="T1" fmla="*/ 1 h 17"/>
                <a:gd name="T2" fmla="*/ 1 w 23"/>
                <a:gd name="T3" fmla="*/ 1 h 17"/>
                <a:gd name="T4" fmla="*/ 0 w 23"/>
                <a:gd name="T5" fmla="*/ 0 h 17"/>
                <a:gd name="T6" fmla="*/ 1 w 23"/>
                <a:gd name="T7" fmla="*/ 1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7"/>
                <a:gd name="T14" fmla="*/ 23 w 23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7">
                  <a:moveTo>
                    <a:pt x="23" y="6"/>
                  </a:moveTo>
                  <a:lnTo>
                    <a:pt x="15" y="17"/>
                  </a:lnTo>
                  <a:lnTo>
                    <a:pt x="0" y="0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73" name="Freeform 316"/>
            <p:cNvSpPr>
              <a:spLocks/>
            </p:cNvSpPr>
            <p:nvPr/>
          </p:nvSpPr>
          <p:spPr bwMode="gray">
            <a:xfrm>
              <a:off x="1253" y="1989"/>
              <a:ext cx="10" cy="10"/>
            </a:xfrm>
            <a:custGeom>
              <a:avLst/>
              <a:gdLst>
                <a:gd name="T0" fmla="*/ 1 w 17"/>
                <a:gd name="T1" fmla="*/ 0 h 17"/>
                <a:gd name="T2" fmla="*/ 1 w 17"/>
                <a:gd name="T3" fmla="*/ 1 h 17"/>
                <a:gd name="T4" fmla="*/ 0 w 17"/>
                <a:gd name="T5" fmla="*/ 1 h 17"/>
                <a:gd name="T6" fmla="*/ 1 w 1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7" y="0"/>
                  </a:moveTo>
                  <a:lnTo>
                    <a:pt x="12" y="17"/>
                  </a:lnTo>
                  <a:lnTo>
                    <a:pt x="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74" name="Freeform 317"/>
            <p:cNvSpPr>
              <a:spLocks/>
            </p:cNvSpPr>
            <p:nvPr/>
          </p:nvSpPr>
          <p:spPr bwMode="gray">
            <a:xfrm>
              <a:off x="1131" y="1941"/>
              <a:ext cx="10" cy="14"/>
            </a:xfrm>
            <a:custGeom>
              <a:avLst/>
              <a:gdLst>
                <a:gd name="T0" fmla="*/ 1 w 17"/>
                <a:gd name="T1" fmla="*/ 0 h 23"/>
                <a:gd name="T2" fmla="*/ 1 w 17"/>
                <a:gd name="T3" fmla="*/ 1 h 23"/>
                <a:gd name="T4" fmla="*/ 0 w 17"/>
                <a:gd name="T5" fmla="*/ 1 h 23"/>
                <a:gd name="T6" fmla="*/ 1 w 17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3"/>
                <a:gd name="T14" fmla="*/ 17 w 17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3">
                  <a:moveTo>
                    <a:pt x="17" y="0"/>
                  </a:moveTo>
                  <a:lnTo>
                    <a:pt x="4" y="23"/>
                  </a:lnTo>
                  <a:lnTo>
                    <a:pt x="0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75" name="Freeform 318"/>
            <p:cNvSpPr>
              <a:spLocks/>
            </p:cNvSpPr>
            <p:nvPr/>
          </p:nvSpPr>
          <p:spPr bwMode="gray">
            <a:xfrm>
              <a:off x="1389" y="2114"/>
              <a:ext cx="8" cy="11"/>
            </a:xfrm>
            <a:custGeom>
              <a:avLst/>
              <a:gdLst>
                <a:gd name="T0" fmla="*/ 1 w 13"/>
                <a:gd name="T1" fmla="*/ 1 h 21"/>
                <a:gd name="T2" fmla="*/ 1 w 13"/>
                <a:gd name="T3" fmla="*/ 0 h 21"/>
                <a:gd name="T4" fmla="*/ 0 w 13"/>
                <a:gd name="T5" fmla="*/ 1 h 21"/>
                <a:gd name="T6" fmla="*/ 1 w 13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1"/>
                <a:gd name="T14" fmla="*/ 13 w 1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1">
                  <a:moveTo>
                    <a:pt x="2" y="2"/>
                  </a:moveTo>
                  <a:lnTo>
                    <a:pt x="13" y="0"/>
                  </a:lnTo>
                  <a:lnTo>
                    <a:pt x="0" y="2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76" name="Freeform 319"/>
            <p:cNvSpPr>
              <a:spLocks/>
            </p:cNvSpPr>
            <p:nvPr/>
          </p:nvSpPr>
          <p:spPr bwMode="gray">
            <a:xfrm>
              <a:off x="1385" y="2127"/>
              <a:ext cx="5" cy="8"/>
            </a:xfrm>
            <a:custGeom>
              <a:avLst/>
              <a:gdLst>
                <a:gd name="T0" fmla="*/ 1 w 10"/>
                <a:gd name="T1" fmla="*/ 0 h 13"/>
                <a:gd name="T2" fmla="*/ 1 w 10"/>
                <a:gd name="T3" fmla="*/ 1 h 13"/>
                <a:gd name="T4" fmla="*/ 0 w 10"/>
                <a:gd name="T5" fmla="*/ 1 h 13"/>
                <a:gd name="T6" fmla="*/ 1 w 10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3"/>
                <a:gd name="T14" fmla="*/ 10 w 10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3">
                  <a:moveTo>
                    <a:pt x="10" y="0"/>
                  </a:moveTo>
                  <a:lnTo>
                    <a:pt x="4" y="13"/>
                  </a:lnTo>
                  <a:lnTo>
                    <a:pt x="0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77" name="Freeform 320"/>
            <p:cNvSpPr>
              <a:spLocks/>
            </p:cNvSpPr>
            <p:nvPr/>
          </p:nvSpPr>
          <p:spPr bwMode="gray">
            <a:xfrm>
              <a:off x="1351" y="2107"/>
              <a:ext cx="3" cy="8"/>
            </a:xfrm>
            <a:custGeom>
              <a:avLst/>
              <a:gdLst>
                <a:gd name="T0" fmla="*/ 1 w 5"/>
                <a:gd name="T1" fmla="*/ 1 h 13"/>
                <a:gd name="T2" fmla="*/ 1 w 5"/>
                <a:gd name="T3" fmla="*/ 1 h 13"/>
                <a:gd name="T4" fmla="*/ 0 w 5"/>
                <a:gd name="T5" fmla="*/ 0 h 13"/>
                <a:gd name="T6" fmla="*/ 1 w 5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3"/>
                <a:gd name="T14" fmla="*/ 5 w 5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3">
                  <a:moveTo>
                    <a:pt x="5" y="9"/>
                  </a:moveTo>
                  <a:lnTo>
                    <a:pt x="3" y="13"/>
                  </a:lnTo>
                  <a:lnTo>
                    <a:pt x="0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78" name="Freeform 321"/>
            <p:cNvSpPr>
              <a:spLocks/>
            </p:cNvSpPr>
            <p:nvPr/>
          </p:nvSpPr>
          <p:spPr bwMode="gray">
            <a:xfrm>
              <a:off x="1358" y="2273"/>
              <a:ext cx="3" cy="2"/>
            </a:xfrm>
            <a:custGeom>
              <a:avLst/>
              <a:gdLst>
                <a:gd name="T0" fmla="*/ 1 w 6"/>
                <a:gd name="T1" fmla="*/ 1 h 4"/>
                <a:gd name="T2" fmla="*/ 1 w 6"/>
                <a:gd name="T3" fmla="*/ 1 h 4"/>
                <a:gd name="T4" fmla="*/ 0 w 6"/>
                <a:gd name="T5" fmla="*/ 0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6" y="2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79" name="Freeform 322"/>
            <p:cNvSpPr>
              <a:spLocks/>
            </p:cNvSpPr>
            <p:nvPr/>
          </p:nvSpPr>
          <p:spPr bwMode="gray">
            <a:xfrm>
              <a:off x="1148" y="2075"/>
              <a:ext cx="2" cy="4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1 h 6"/>
                <a:gd name="T4" fmla="*/ 0 w 4"/>
                <a:gd name="T5" fmla="*/ 1 h 6"/>
                <a:gd name="T6" fmla="*/ 1 w 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4" y="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80" name="Freeform 323"/>
            <p:cNvSpPr>
              <a:spLocks/>
            </p:cNvSpPr>
            <p:nvPr/>
          </p:nvSpPr>
          <p:spPr bwMode="gray">
            <a:xfrm>
              <a:off x="1118" y="2144"/>
              <a:ext cx="2" cy="3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2 h 4"/>
                <a:gd name="T4" fmla="*/ 0 w 4"/>
                <a:gd name="T5" fmla="*/ 0 h 4"/>
                <a:gd name="T6" fmla="*/ 1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81" name="Freeform 324"/>
            <p:cNvSpPr>
              <a:spLocks/>
            </p:cNvSpPr>
            <p:nvPr/>
          </p:nvSpPr>
          <p:spPr bwMode="gray">
            <a:xfrm>
              <a:off x="935" y="1761"/>
              <a:ext cx="15" cy="11"/>
            </a:xfrm>
            <a:custGeom>
              <a:avLst/>
              <a:gdLst>
                <a:gd name="T0" fmla="*/ 1 w 27"/>
                <a:gd name="T1" fmla="*/ 1 h 21"/>
                <a:gd name="T2" fmla="*/ 1 w 27"/>
                <a:gd name="T3" fmla="*/ 1 h 21"/>
                <a:gd name="T4" fmla="*/ 0 w 27"/>
                <a:gd name="T5" fmla="*/ 0 h 21"/>
                <a:gd name="T6" fmla="*/ 1 w 27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1"/>
                <a:gd name="T14" fmla="*/ 27 w 27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1">
                  <a:moveTo>
                    <a:pt x="27" y="8"/>
                  </a:moveTo>
                  <a:lnTo>
                    <a:pt x="8" y="21"/>
                  </a:lnTo>
                  <a:lnTo>
                    <a:pt x="0" y="0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82" name="Freeform 325"/>
            <p:cNvSpPr>
              <a:spLocks/>
            </p:cNvSpPr>
            <p:nvPr/>
          </p:nvSpPr>
          <p:spPr bwMode="gray">
            <a:xfrm>
              <a:off x="980" y="1717"/>
              <a:ext cx="8" cy="12"/>
            </a:xfrm>
            <a:custGeom>
              <a:avLst/>
              <a:gdLst>
                <a:gd name="T0" fmla="*/ 1 w 14"/>
                <a:gd name="T1" fmla="*/ 0 h 21"/>
                <a:gd name="T2" fmla="*/ 1 w 14"/>
                <a:gd name="T3" fmla="*/ 1 h 21"/>
                <a:gd name="T4" fmla="*/ 0 w 14"/>
                <a:gd name="T5" fmla="*/ 1 h 21"/>
                <a:gd name="T6" fmla="*/ 1 w 14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1"/>
                <a:gd name="T14" fmla="*/ 14 w 14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1">
                  <a:moveTo>
                    <a:pt x="14" y="0"/>
                  </a:moveTo>
                  <a:lnTo>
                    <a:pt x="6" y="21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83" name="Freeform 326"/>
            <p:cNvSpPr>
              <a:spLocks/>
            </p:cNvSpPr>
            <p:nvPr/>
          </p:nvSpPr>
          <p:spPr bwMode="gray">
            <a:xfrm>
              <a:off x="923" y="1808"/>
              <a:ext cx="4" cy="4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0 h 5"/>
                <a:gd name="T6" fmla="*/ 0 w 1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10" y="0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84" name="Freeform 327"/>
            <p:cNvSpPr>
              <a:spLocks/>
            </p:cNvSpPr>
            <p:nvPr/>
          </p:nvSpPr>
          <p:spPr bwMode="gray">
            <a:xfrm>
              <a:off x="1141" y="2449"/>
              <a:ext cx="158" cy="185"/>
            </a:xfrm>
            <a:custGeom>
              <a:avLst/>
              <a:gdLst>
                <a:gd name="T0" fmla="*/ 2 w 280"/>
                <a:gd name="T1" fmla="*/ 1 h 326"/>
                <a:gd name="T2" fmla="*/ 2 w 280"/>
                <a:gd name="T3" fmla="*/ 1 h 326"/>
                <a:gd name="T4" fmla="*/ 2 w 280"/>
                <a:gd name="T5" fmla="*/ 1 h 326"/>
                <a:gd name="T6" fmla="*/ 1 w 280"/>
                <a:gd name="T7" fmla="*/ 1 h 326"/>
                <a:gd name="T8" fmla="*/ 1 w 280"/>
                <a:gd name="T9" fmla="*/ 2 h 326"/>
                <a:gd name="T10" fmla="*/ 1 w 280"/>
                <a:gd name="T11" fmla="*/ 2 h 326"/>
                <a:gd name="T12" fmla="*/ 1 w 280"/>
                <a:gd name="T13" fmla="*/ 2 h 326"/>
                <a:gd name="T14" fmla="*/ 1 w 280"/>
                <a:gd name="T15" fmla="*/ 2 h 326"/>
                <a:gd name="T16" fmla="*/ 1 w 280"/>
                <a:gd name="T17" fmla="*/ 2 h 326"/>
                <a:gd name="T18" fmla="*/ 1 w 280"/>
                <a:gd name="T19" fmla="*/ 2 h 326"/>
                <a:gd name="T20" fmla="*/ 1 w 280"/>
                <a:gd name="T21" fmla="*/ 2 h 326"/>
                <a:gd name="T22" fmla="*/ 1 w 280"/>
                <a:gd name="T23" fmla="*/ 1 h 326"/>
                <a:gd name="T24" fmla="*/ 1 w 280"/>
                <a:gd name="T25" fmla="*/ 1 h 326"/>
                <a:gd name="T26" fmla="*/ 1 w 280"/>
                <a:gd name="T27" fmla="*/ 1 h 326"/>
                <a:gd name="T28" fmla="*/ 1 w 280"/>
                <a:gd name="T29" fmla="*/ 1 h 326"/>
                <a:gd name="T30" fmla="*/ 1 w 280"/>
                <a:gd name="T31" fmla="*/ 1 h 326"/>
                <a:gd name="T32" fmla="*/ 1 w 280"/>
                <a:gd name="T33" fmla="*/ 1 h 326"/>
                <a:gd name="T34" fmla="*/ 1 w 280"/>
                <a:gd name="T35" fmla="*/ 1 h 326"/>
                <a:gd name="T36" fmla="*/ 1 w 280"/>
                <a:gd name="T37" fmla="*/ 1 h 326"/>
                <a:gd name="T38" fmla="*/ 1 w 280"/>
                <a:gd name="T39" fmla="*/ 1 h 326"/>
                <a:gd name="T40" fmla="*/ 0 w 280"/>
                <a:gd name="T41" fmla="*/ 1 h 326"/>
                <a:gd name="T42" fmla="*/ 1 w 280"/>
                <a:gd name="T43" fmla="*/ 1 h 326"/>
                <a:gd name="T44" fmla="*/ 1 w 280"/>
                <a:gd name="T45" fmla="*/ 1 h 326"/>
                <a:gd name="T46" fmla="*/ 1 w 280"/>
                <a:gd name="T47" fmla="*/ 1 h 326"/>
                <a:gd name="T48" fmla="*/ 1 w 280"/>
                <a:gd name="T49" fmla="*/ 1 h 326"/>
                <a:gd name="T50" fmla="*/ 1 w 280"/>
                <a:gd name="T51" fmla="*/ 1 h 326"/>
                <a:gd name="T52" fmla="*/ 1 w 280"/>
                <a:gd name="T53" fmla="*/ 1 h 326"/>
                <a:gd name="T54" fmla="*/ 1 w 280"/>
                <a:gd name="T55" fmla="*/ 1 h 326"/>
                <a:gd name="T56" fmla="*/ 1 w 280"/>
                <a:gd name="T57" fmla="*/ 1 h 326"/>
                <a:gd name="T58" fmla="*/ 1 w 280"/>
                <a:gd name="T59" fmla="*/ 1 h 326"/>
                <a:gd name="T60" fmla="*/ 1 w 280"/>
                <a:gd name="T61" fmla="*/ 1 h 326"/>
                <a:gd name="T62" fmla="*/ 1 w 280"/>
                <a:gd name="T63" fmla="*/ 1 h 326"/>
                <a:gd name="T64" fmla="*/ 1 w 280"/>
                <a:gd name="T65" fmla="*/ 1 h 326"/>
                <a:gd name="T66" fmla="*/ 1 w 280"/>
                <a:gd name="T67" fmla="*/ 1 h 326"/>
                <a:gd name="T68" fmla="*/ 1 w 280"/>
                <a:gd name="T69" fmla="*/ 1 h 326"/>
                <a:gd name="T70" fmla="*/ 1 w 280"/>
                <a:gd name="T71" fmla="*/ 1 h 326"/>
                <a:gd name="T72" fmla="*/ 1 w 280"/>
                <a:gd name="T73" fmla="*/ 1 h 326"/>
                <a:gd name="T74" fmla="*/ 1 w 280"/>
                <a:gd name="T75" fmla="*/ 1 h 326"/>
                <a:gd name="T76" fmla="*/ 1 w 280"/>
                <a:gd name="T77" fmla="*/ 1 h 326"/>
                <a:gd name="T78" fmla="*/ 1 w 280"/>
                <a:gd name="T79" fmla="*/ 1 h 326"/>
                <a:gd name="T80" fmla="*/ 1 w 280"/>
                <a:gd name="T81" fmla="*/ 1 h 326"/>
                <a:gd name="T82" fmla="*/ 1 w 280"/>
                <a:gd name="T83" fmla="*/ 1 h 326"/>
                <a:gd name="T84" fmla="*/ 1 w 280"/>
                <a:gd name="T85" fmla="*/ 1 h 326"/>
                <a:gd name="T86" fmla="*/ 1 w 280"/>
                <a:gd name="T87" fmla="*/ 1 h 326"/>
                <a:gd name="T88" fmla="*/ 1 w 280"/>
                <a:gd name="T89" fmla="*/ 1 h 326"/>
                <a:gd name="T90" fmla="*/ 1 w 280"/>
                <a:gd name="T91" fmla="*/ 1 h 326"/>
                <a:gd name="T92" fmla="*/ 1 w 280"/>
                <a:gd name="T93" fmla="*/ 1 h 326"/>
                <a:gd name="T94" fmla="*/ 1 w 280"/>
                <a:gd name="T95" fmla="*/ 0 h 326"/>
                <a:gd name="T96" fmla="*/ 2 w 280"/>
                <a:gd name="T97" fmla="*/ 1 h 326"/>
                <a:gd name="T98" fmla="*/ 2 w 280"/>
                <a:gd name="T99" fmla="*/ 1 h 3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0"/>
                <a:gd name="T151" fmla="*/ 0 h 326"/>
                <a:gd name="T152" fmla="*/ 280 w 280"/>
                <a:gd name="T153" fmla="*/ 326 h 3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0" h="326">
                  <a:moveTo>
                    <a:pt x="261" y="32"/>
                  </a:moveTo>
                  <a:lnTo>
                    <a:pt x="280" y="88"/>
                  </a:lnTo>
                  <a:lnTo>
                    <a:pt x="265" y="187"/>
                  </a:lnTo>
                  <a:lnTo>
                    <a:pt x="211" y="227"/>
                  </a:lnTo>
                  <a:lnTo>
                    <a:pt x="170" y="229"/>
                  </a:lnTo>
                  <a:lnTo>
                    <a:pt x="154" y="274"/>
                  </a:lnTo>
                  <a:lnTo>
                    <a:pt x="84" y="326"/>
                  </a:lnTo>
                  <a:lnTo>
                    <a:pt x="29" y="297"/>
                  </a:lnTo>
                  <a:lnTo>
                    <a:pt x="25" y="295"/>
                  </a:lnTo>
                  <a:lnTo>
                    <a:pt x="13" y="267"/>
                  </a:lnTo>
                  <a:lnTo>
                    <a:pt x="11" y="265"/>
                  </a:lnTo>
                  <a:lnTo>
                    <a:pt x="10" y="212"/>
                  </a:lnTo>
                  <a:lnTo>
                    <a:pt x="13" y="192"/>
                  </a:lnTo>
                  <a:lnTo>
                    <a:pt x="25" y="156"/>
                  </a:lnTo>
                  <a:lnTo>
                    <a:pt x="29" y="151"/>
                  </a:lnTo>
                  <a:lnTo>
                    <a:pt x="32" y="151"/>
                  </a:lnTo>
                  <a:lnTo>
                    <a:pt x="50" y="116"/>
                  </a:lnTo>
                  <a:lnTo>
                    <a:pt x="31" y="110"/>
                  </a:lnTo>
                  <a:lnTo>
                    <a:pt x="17" y="114"/>
                  </a:lnTo>
                  <a:lnTo>
                    <a:pt x="13" y="110"/>
                  </a:lnTo>
                  <a:lnTo>
                    <a:pt x="0" y="91"/>
                  </a:lnTo>
                  <a:lnTo>
                    <a:pt x="6" y="86"/>
                  </a:lnTo>
                  <a:lnTo>
                    <a:pt x="21" y="57"/>
                  </a:lnTo>
                  <a:lnTo>
                    <a:pt x="72" y="97"/>
                  </a:lnTo>
                  <a:lnTo>
                    <a:pt x="91" y="88"/>
                  </a:lnTo>
                  <a:lnTo>
                    <a:pt x="97" y="93"/>
                  </a:lnTo>
                  <a:lnTo>
                    <a:pt x="105" y="86"/>
                  </a:lnTo>
                  <a:lnTo>
                    <a:pt x="105" y="84"/>
                  </a:lnTo>
                  <a:lnTo>
                    <a:pt x="107" y="69"/>
                  </a:lnTo>
                  <a:lnTo>
                    <a:pt x="114" y="72"/>
                  </a:lnTo>
                  <a:lnTo>
                    <a:pt x="126" y="74"/>
                  </a:lnTo>
                  <a:lnTo>
                    <a:pt x="128" y="67"/>
                  </a:lnTo>
                  <a:lnTo>
                    <a:pt x="131" y="63"/>
                  </a:lnTo>
                  <a:lnTo>
                    <a:pt x="139" y="57"/>
                  </a:lnTo>
                  <a:lnTo>
                    <a:pt x="143" y="55"/>
                  </a:lnTo>
                  <a:lnTo>
                    <a:pt x="143" y="53"/>
                  </a:lnTo>
                  <a:lnTo>
                    <a:pt x="143" y="48"/>
                  </a:lnTo>
                  <a:lnTo>
                    <a:pt x="143" y="40"/>
                  </a:lnTo>
                  <a:lnTo>
                    <a:pt x="141" y="38"/>
                  </a:lnTo>
                  <a:lnTo>
                    <a:pt x="145" y="38"/>
                  </a:lnTo>
                  <a:lnTo>
                    <a:pt x="158" y="29"/>
                  </a:lnTo>
                  <a:lnTo>
                    <a:pt x="160" y="25"/>
                  </a:lnTo>
                  <a:lnTo>
                    <a:pt x="160" y="19"/>
                  </a:lnTo>
                  <a:lnTo>
                    <a:pt x="166" y="15"/>
                  </a:lnTo>
                  <a:lnTo>
                    <a:pt x="187" y="2"/>
                  </a:lnTo>
                  <a:lnTo>
                    <a:pt x="210" y="2"/>
                  </a:lnTo>
                  <a:lnTo>
                    <a:pt x="217" y="2"/>
                  </a:lnTo>
                  <a:lnTo>
                    <a:pt x="229" y="0"/>
                  </a:lnTo>
                  <a:lnTo>
                    <a:pt x="248" y="2"/>
                  </a:lnTo>
                  <a:lnTo>
                    <a:pt x="261" y="32"/>
                  </a:lnTo>
                  <a:close/>
                </a:path>
              </a:pathLst>
            </a:custGeom>
            <a:solidFill>
              <a:srgbClr val="6AA94E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85" name="Freeform 328"/>
            <p:cNvSpPr>
              <a:spLocks/>
            </p:cNvSpPr>
            <p:nvPr/>
          </p:nvSpPr>
          <p:spPr bwMode="blackWhite">
            <a:xfrm>
              <a:off x="440" y="2250"/>
              <a:ext cx="764" cy="1182"/>
            </a:xfrm>
            <a:custGeom>
              <a:avLst/>
              <a:gdLst>
                <a:gd name="T0" fmla="*/ 1 w 1356"/>
                <a:gd name="T1" fmla="*/ 10 h 2081"/>
                <a:gd name="T2" fmla="*/ 1 w 1356"/>
                <a:gd name="T3" fmla="*/ 10 h 2081"/>
                <a:gd name="T4" fmla="*/ 3 w 1356"/>
                <a:gd name="T5" fmla="*/ 9 h 2081"/>
                <a:gd name="T6" fmla="*/ 3 w 1356"/>
                <a:gd name="T7" fmla="*/ 9 h 2081"/>
                <a:gd name="T8" fmla="*/ 2 w 1356"/>
                <a:gd name="T9" fmla="*/ 9 h 2081"/>
                <a:gd name="T10" fmla="*/ 2 w 1356"/>
                <a:gd name="T11" fmla="*/ 9 h 2081"/>
                <a:gd name="T12" fmla="*/ 2 w 1356"/>
                <a:gd name="T13" fmla="*/ 9 h 2081"/>
                <a:gd name="T14" fmla="*/ 2 w 1356"/>
                <a:gd name="T15" fmla="*/ 8 h 2081"/>
                <a:gd name="T16" fmla="*/ 3 w 1356"/>
                <a:gd name="T17" fmla="*/ 7 h 2081"/>
                <a:gd name="T18" fmla="*/ 2 w 1356"/>
                <a:gd name="T19" fmla="*/ 7 h 2081"/>
                <a:gd name="T20" fmla="*/ 1 w 1356"/>
                <a:gd name="T21" fmla="*/ 6 h 2081"/>
                <a:gd name="T22" fmla="*/ 1 w 1356"/>
                <a:gd name="T23" fmla="*/ 6 h 2081"/>
                <a:gd name="T24" fmla="*/ 1 w 1356"/>
                <a:gd name="T25" fmla="*/ 6 h 2081"/>
                <a:gd name="T26" fmla="*/ 2 w 1356"/>
                <a:gd name="T27" fmla="*/ 5 h 2081"/>
                <a:gd name="T28" fmla="*/ 1 w 1356"/>
                <a:gd name="T29" fmla="*/ 5 h 2081"/>
                <a:gd name="T30" fmla="*/ 1 w 1356"/>
                <a:gd name="T31" fmla="*/ 4 h 2081"/>
                <a:gd name="T32" fmla="*/ 1 w 1356"/>
                <a:gd name="T33" fmla="*/ 3 h 2081"/>
                <a:gd name="T34" fmla="*/ 1 w 1356"/>
                <a:gd name="T35" fmla="*/ 3 h 2081"/>
                <a:gd name="T36" fmla="*/ 2 w 1356"/>
                <a:gd name="T37" fmla="*/ 3 h 2081"/>
                <a:gd name="T38" fmla="*/ 3 w 1356"/>
                <a:gd name="T39" fmla="*/ 3 h 2081"/>
                <a:gd name="T40" fmla="*/ 3 w 1356"/>
                <a:gd name="T41" fmla="*/ 3 h 2081"/>
                <a:gd name="T42" fmla="*/ 4 w 1356"/>
                <a:gd name="T43" fmla="*/ 3 h 2081"/>
                <a:gd name="T44" fmla="*/ 4 w 1356"/>
                <a:gd name="T45" fmla="*/ 2 h 2081"/>
                <a:gd name="T46" fmla="*/ 3 w 1356"/>
                <a:gd name="T47" fmla="*/ 2 h 2081"/>
                <a:gd name="T48" fmla="*/ 3 w 1356"/>
                <a:gd name="T49" fmla="*/ 2 h 2081"/>
                <a:gd name="T50" fmla="*/ 3 w 1356"/>
                <a:gd name="T51" fmla="*/ 1 h 2081"/>
                <a:gd name="T52" fmla="*/ 5 w 1356"/>
                <a:gd name="T53" fmla="*/ 1 h 2081"/>
                <a:gd name="T54" fmla="*/ 5 w 1356"/>
                <a:gd name="T55" fmla="*/ 1 h 2081"/>
                <a:gd name="T56" fmla="*/ 5 w 1356"/>
                <a:gd name="T57" fmla="*/ 1 h 2081"/>
                <a:gd name="T58" fmla="*/ 6 w 1356"/>
                <a:gd name="T59" fmla="*/ 1 h 2081"/>
                <a:gd name="T60" fmla="*/ 6 w 1356"/>
                <a:gd name="T61" fmla="*/ 1 h 2081"/>
                <a:gd name="T62" fmla="*/ 5 w 1356"/>
                <a:gd name="T63" fmla="*/ 2 h 2081"/>
                <a:gd name="T64" fmla="*/ 5 w 1356"/>
                <a:gd name="T65" fmla="*/ 3 h 2081"/>
                <a:gd name="T66" fmla="*/ 5 w 1356"/>
                <a:gd name="T67" fmla="*/ 4 h 2081"/>
                <a:gd name="T68" fmla="*/ 6 w 1356"/>
                <a:gd name="T69" fmla="*/ 4 h 2081"/>
                <a:gd name="T70" fmla="*/ 6 w 1356"/>
                <a:gd name="T71" fmla="*/ 3 h 2081"/>
                <a:gd name="T72" fmla="*/ 7 w 1356"/>
                <a:gd name="T73" fmla="*/ 4 h 2081"/>
                <a:gd name="T74" fmla="*/ 7 w 1356"/>
                <a:gd name="T75" fmla="*/ 5 h 2081"/>
                <a:gd name="T76" fmla="*/ 7 w 1356"/>
                <a:gd name="T77" fmla="*/ 6 h 2081"/>
                <a:gd name="T78" fmla="*/ 8 w 1356"/>
                <a:gd name="T79" fmla="*/ 6 h 2081"/>
                <a:gd name="T80" fmla="*/ 8 w 1356"/>
                <a:gd name="T81" fmla="*/ 7 h 2081"/>
                <a:gd name="T82" fmla="*/ 8 w 1356"/>
                <a:gd name="T83" fmla="*/ 8 h 2081"/>
                <a:gd name="T84" fmla="*/ 7 w 1356"/>
                <a:gd name="T85" fmla="*/ 10 h 2081"/>
                <a:gd name="T86" fmla="*/ 7 w 1356"/>
                <a:gd name="T87" fmla="*/ 10 h 2081"/>
                <a:gd name="T88" fmla="*/ 6 w 1356"/>
                <a:gd name="T89" fmla="*/ 10 h 2081"/>
                <a:gd name="T90" fmla="*/ 6 w 1356"/>
                <a:gd name="T91" fmla="*/ 10 h 2081"/>
                <a:gd name="T92" fmla="*/ 5 w 1356"/>
                <a:gd name="T93" fmla="*/ 11 h 2081"/>
                <a:gd name="T94" fmla="*/ 5 w 1356"/>
                <a:gd name="T95" fmla="*/ 11 h 2081"/>
                <a:gd name="T96" fmla="*/ 4 w 1356"/>
                <a:gd name="T97" fmla="*/ 11 h 2081"/>
                <a:gd name="T98" fmla="*/ 3 w 1356"/>
                <a:gd name="T99" fmla="*/ 12 h 2081"/>
                <a:gd name="T100" fmla="*/ 3 w 1356"/>
                <a:gd name="T101" fmla="*/ 12 h 2081"/>
                <a:gd name="T102" fmla="*/ 2 w 1356"/>
                <a:gd name="T103" fmla="*/ 12 h 2081"/>
                <a:gd name="T104" fmla="*/ 2 w 1356"/>
                <a:gd name="T105" fmla="*/ 12 h 2081"/>
                <a:gd name="T106" fmla="*/ 1 w 1356"/>
                <a:gd name="T107" fmla="*/ 12 h 2081"/>
                <a:gd name="T108" fmla="*/ 2 w 1356"/>
                <a:gd name="T109" fmla="*/ 12 h 2081"/>
                <a:gd name="T110" fmla="*/ 1 w 1356"/>
                <a:gd name="T111" fmla="*/ 12 h 2081"/>
                <a:gd name="T112" fmla="*/ 1 w 1356"/>
                <a:gd name="T113" fmla="*/ 12 h 2081"/>
                <a:gd name="T114" fmla="*/ 1 w 1356"/>
                <a:gd name="T115" fmla="*/ 11 h 2081"/>
                <a:gd name="T116" fmla="*/ 1 w 1356"/>
                <a:gd name="T117" fmla="*/ 11 h 2081"/>
                <a:gd name="T118" fmla="*/ 1 w 1356"/>
                <a:gd name="T119" fmla="*/ 11 h 2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56"/>
                <a:gd name="T181" fmla="*/ 0 h 2081"/>
                <a:gd name="T182" fmla="*/ 1356 w 1356"/>
                <a:gd name="T183" fmla="*/ 2081 h 20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56" h="2081">
                  <a:moveTo>
                    <a:pt x="0" y="1736"/>
                  </a:moveTo>
                  <a:lnTo>
                    <a:pt x="14" y="1677"/>
                  </a:lnTo>
                  <a:lnTo>
                    <a:pt x="23" y="1695"/>
                  </a:lnTo>
                  <a:lnTo>
                    <a:pt x="25" y="1664"/>
                  </a:lnTo>
                  <a:lnTo>
                    <a:pt x="88" y="1635"/>
                  </a:lnTo>
                  <a:lnTo>
                    <a:pt x="84" y="1662"/>
                  </a:lnTo>
                  <a:lnTo>
                    <a:pt x="111" y="1656"/>
                  </a:lnTo>
                  <a:lnTo>
                    <a:pt x="118" y="1624"/>
                  </a:lnTo>
                  <a:lnTo>
                    <a:pt x="149" y="1664"/>
                  </a:lnTo>
                  <a:lnTo>
                    <a:pt x="215" y="1653"/>
                  </a:lnTo>
                  <a:lnTo>
                    <a:pt x="174" y="1643"/>
                  </a:lnTo>
                  <a:lnTo>
                    <a:pt x="181" y="1580"/>
                  </a:lnTo>
                  <a:lnTo>
                    <a:pt x="151" y="1573"/>
                  </a:lnTo>
                  <a:lnTo>
                    <a:pt x="231" y="1533"/>
                  </a:lnTo>
                  <a:lnTo>
                    <a:pt x="236" y="1496"/>
                  </a:lnTo>
                  <a:lnTo>
                    <a:pt x="254" y="1479"/>
                  </a:lnTo>
                  <a:lnTo>
                    <a:pt x="345" y="1493"/>
                  </a:lnTo>
                  <a:lnTo>
                    <a:pt x="417" y="1466"/>
                  </a:lnTo>
                  <a:lnTo>
                    <a:pt x="455" y="1435"/>
                  </a:lnTo>
                  <a:lnTo>
                    <a:pt x="518" y="1428"/>
                  </a:lnTo>
                  <a:lnTo>
                    <a:pt x="454" y="1422"/>
                  </a:lnTo>
                  <a:lnTo>
                    <a:pt x="463" y="1407"/>
                  </a:lnTo>
                  <a:lnTo>
                    <a:pt x="448" y="1382"/>
                  </a:lnTo>
                  <a:lnTo>
                    <a:pt x="425" y="1392"/>
                  </a:lnTo>
                  <a:lnTo>
                    <a:pt x="431" y="1405"/>
                  </a:lnTo>
                  <a:lnTo>
                    <a:pt x="393" y="1456"/>
                  </a:lnTo>
                  <a:lnTo>
                    <a:pt x="366" y="1456"/>
                  </a:lnTo>
                  <a:lnTo>
                    <a:pt x="356" y="1472"/>
                  </a:lnTo>
                  <a:lnTo>
                    <a:pt x="341" y="1466"/>
                  </a:lnTo>
                  <a:lnTo>
                    <a:pt x="362" y="1445"/>
                  </a:lnTo>
                  <a:lnTo>
                    <a:pt x="320" y="1466"/>
                  </a:lnTo>
                  <a:lnTo>
                    <a:pt x="282" y="1451"/>
                  </a:lnTo>
                  <a:lnTo>
                    <a:pt x="278" y="1432"/>
                  </a:lnTo>
                  <a:lnTo>
                    <a:pt x="263" y="1432"/>
                  </a:lnTo>
                  <a:lnTo>
                    <a:pt x="274" y="1447"/>
                  </a:lnTo>
                  <a:lnTo>
                    <a:pt x="234" y="1458"/>
                  </a:lnTo>
                  <a:lnTo>
                    <a:pt x="229" y="1477"/>
                  </a:lnTo>
                  <a:lnTo>
                    <a:pt x="158" y="1491"/>
                  </a:lnTo>
                  <a:lnTo>
                    <a:pt x="244" y="1424"/>
                  </a:lnTo>
                  <a:lnTo>
                    <a:pt x="254" y="1397"/>
                  </a:lnTo>
                  <a:lnTo>
                    <a:pt x="282" y="1397"/>
                  </a:lnTo>
                  <a:lnTo>
                    <a:pt x="297" y="1372"/>
                  </a:lnTo>
                  <a:lnTo>
                    <a:pt x="294" y="1357"/>
                  </a:lnTo>
                  <a:lnTo>
                    <a:pt x="311" y="1342"/>
                  </a:lnTo>
                  <a:lnTo>
                    <a:pt x="311" y="1317"/>
                  </a:lnTo>
                  <a:lnTo>
                    <a:pt x="335" y="1296"/>
                  </a:lnTo>
                  <a:lnTo>
                    <a:pt x="332" y="1283"/>
                  </a:lnTo>
                  <a:lnTo>
                    <a:pt x="297" y="1289"/>
                  </a:lnTo>
                  <a:lnTo>
                    <a:pt x="362" y="1174"/>
                  </a:lnTo>
                  <a:lnTo>
                    <a:pt x="417" y="1190"/>
                  </a:lnTo>
                  <a:lnTo>
                    <a:pt x="406" y="1176"/>
                  </a:lnTo>
                  <a:lnTo>
                    <a:pt x="454" y="1161"/>
                  </a:lnTo>
                  <a:lnTo>
                    <a:pt x="474" y="1190"/>
                  </a:lnTo>
                  <a:lnTo>
                    <a:pt x="457" y="1159"/>
                  </a:lnTo>
                  <a:lnTo>
                    <a:pt x="482" y="1142"/>
                  </a:lnTo>
                  <a:lnTo>
                    <a:pt x="444" y="1144"/>
                  </a:lnTo>
                  <a:lnTo>
                    <a:pt x="461" y="1117"/>
                  </a:lnTo>
                  <a:lnTo>
                    <a:pt x="286" y="1136"/>
                  </a:lnTo>
                  <a:lnTo>
                    <a:pt x="274" y="1108"/>
                  </a:lnTo>
                  <a:lnTo>
                    <a:pt x="255" y="1130"/>
                  </a:lnTo>
                  <a:lnTo>
                    <a:pt x="261" y="1100"/>
                  </a:lnTo>
                  <a:lnTo>
                    <a:pt x="254" y="1083"/>
                  </a:lnTo>
                  <a:lnTo>
                    <a:pt x="271" y="1075"/>
                  </a:lnTo>
                  <a:lnTo>
                    <a:pt x="257" y="1041"/>
                  </a:lnTo>
                  <a:lnTo>
                    <a:pt x="219" y="1089"/>
                  </a:lnTo>
                  <a:lnTo>
                    <a:pt x="166" y="1081"/>
                  </a:lnTo>
                  <a:lnTo>
                    <a:pt x="172" y="1060"/>
                  </a:lnTo>
                  <a:lnTo>
                    <a:pt x="204" y="1037"/>
                  </a:lnTo>
                  <a:lnTo>
                    <a:pt x="175" y="1047"/>
                  </a:lnTo>
                  <a:lnTo>
                    <a:pt x="170" y="1029"/>
                  </a:lnTo>
                  <a:lnTo>
                    <a:pt x="160" y="1050"/>
                  </a:lnTo>
                  <a:lnTo>
                    <a:pt x="124" y="1039"/>
                  </a:lnTo>
                  <a:lnTo>
                    <a:pt x="80" y="1037"/>
                  </a:lnTo>
                  <a:lnTo>
                    <a:pt x="95" y="1014"/>
                  </a:lnTo>
                  <a:lnTo>
                    <a:pt x="111" y="1024"/>
                  </a:lnTo>
                  <a:lnTo>
                    <a:pt x="126" y="1010"/>
                  </a:lnTo>
                  <a:lnTo>
                    <a:pt x="76" y="963"/>
                  </a:lnTo>
                  <a:lnTo>
                    <a:pt x="130" y="953"/>
                  </a:lnTo>
                  <a:lnTo>
                    <a:pt x="122" y="934"/>
                  </a:lnTo>
                  <a:lnTo>
                    <a:pt x="185" y="932"/>
                  </a:lnTo>
                  <a:lnTo>
                    <a:pt x="164" y="909"/>
                  </a:lnTo>
                  <a:lnTo>
                    <a:pt x="166" y="856"/>
                  </a:lnTo>
                  <a:lnTo>
                    <a:pt x="274" y="833"/>
                  </a:lnTo>
                  <a:lnTo>
                    <a:pt x="252" y="822"/>
                  </a:lnTo>
                  <a:lnTo>
                    <a:pt x="271" y="806"/>
                  </a:lnTo>
                  <a:lnTo>
                    <a:pt x="269" y="787"/>
                  </a:lnTo>
                  <a:lnTo>
                    <a:pt x="154" y="793"/>
                  </a:lnTo>
                  <a:lnTo>
                    <a:pt x="168" y="761"/>
                  </a:lnTo>
                  <a:lnTo>
                    <a:pt x="193" y="755"/>
                  </a:lnTo>
                  <a:lnTo>
                    <a:pt x="189" y="726"/>
                  </a:lnTo>
                  <a:lnTo>
                    <a:pt x="170" y="719"/>
                  </a:lnTo>
                  <a:lnTo>
                    <a:pt x="183" y="671"/>
                  </a:lnTo>
                  <a:lnTo>
                    <a:pt x="149" y="694"/>
                  </a:lnTo>
                  <a:lnTo>
                    <a:pt x="145" y="677"/>
                  </a:lnTo>
                  <a:lnTo>
                    <a:pt x="164" y="664"/>
                  </a:lnTo>
                  <a:lnTo>
                    <a:pt x="151" y="650"/>
                  </a:lnTo>
                  <a:lnTo>
                    <a:pt x="164" y="625"/>
                  </a:lnTo>
                  <a:lnTo>
                    <a:pt x="139" y="606"/>
                  </a:lnTo>
                  <a:lnTo>
                    <a:pt x="113" y="643"/>
                  </a:lnTo>
                  <a:lnTo>
                    <a:pt x="118" y="679"/>
                  </a:lnTo>
                  <a:lnTo>
                    <a:pt x="99" y="673"/>
                  </a:lnTo>
                  <a:lnTo>
                    <a:pt x="122" y="608"/>
                  </a:lnTo>
                  <a:lnTo>
                    <a:pt x="111" y="593"/>
                  </a:lnTo>
                  <a:lnTo>
                    <a:pt x="137" y="572"/>
                  </a:lnTo>
                  <a:lnTo>
                    <a:pt x="174" y="585"/>
                  </a:lnTo>
                  <a:lnTo>
                    <a:pt x="149" y="610"/>
                  </a:lnTo>
                  <a:lnTo>
                    <a:pt x="183" y="608"/>
                  </a:lnTo>
                  <a:lnTo>
                    <a:pt x="179" y="580"/>
                  </a:lnTo>
                  <a:lnTo>
                    <a:pt x="200" y="574"/>
                  </a:lnTo>
                  <a:lnTo>
                    <a:pt x="183" y="566"/>
                  </a:lnTo>
                  <a:lnTo>
                    <a:pt x="204" y="545"/>
                  </a:lnTo>
                  <a:lnTo>
                    <a:pt x="328" y="570"/>
                  </a:lnTo>
                  <a:lnTo>
                    <a:pt x="337" y="553"/>
                  </a:lnTo>
                  <a:lnTo>
                    <a:pt x="362" y="561"/>
                  </a:lnTo>
                  <a:lnTo>
                    <a:pt x="368" y="582"/>
                  </a:lnTo>
                  <a:lnTo>
                    <a:pt x="377" y="572"/>
                  </a:lnTo>
                  <a:lnTo>
                    <a:pt x="377" y="614"/>
                  </a:lnTo>
                  <a:lnTo>
                    <a:pt x="412" y="641"/>
                  </a:lnTo>
                  <a:lnTo>
                    <a:pt x="404" y="622"/>
                  </a:lnTo>
                  <a:lnTo>
                    <a:pt x="429" y="570"/>
                  </a:lnTo>
                  <a:lnTo>
                    <a:pt x="495" y="593"/>
                  </a:lnTo>
                  <a:lnTo>
                    <a:pt x="549" y="584"/>
                  </a:lnTo>
                  <a:lnTo>
                    <a:pt x="572" y="616"/>
                  </a:lnTo>
                  <a:lnTo>
                    <a:pt x="583" y="608"/>
                  </a:lnTo>
                  <a:lnTo>
                    <a:pt x="558" y="589"/>
                  </a:lnTo>
                  <a:lnTo>
                    <a:pt x="562" y="576"/>
                  </a:lnTo>
                  <a:lnTo>
                    <a:pt x="600" y="578"/>
                  </a:lnTo>
                  <a:lnTo>
                    <a:pt x="574" y="549"/>
                  </a:lnTo>
                  <a:lnTo>
                    <a:pt x="543" y="543"/>
                  </a:lnTo>
                  <a:lnTo>
                    <a:pt x="612" y="475"/>
                  </a:lnTo>
                  <a:lnTo>
                    <a:pt x="676" y="479"/>
                  </a:lnTo>
                  <a:lnTo>
                    <a:pt x="665" y="465"/>
                  </a:lnTo>
                  <a:lnTo>
                    <a:pt x="688" y="460"/>
                  </a:lnTo>
                  <a:lnTo>
                    <a:pt x="667" y="446"/>
                  </a:lnTo>
                  <a:lnTo>
                    <a:pt x="695" y="412"/>
                  </a:lnTo>
                  <a:lnTo>
                    <a:pt x="690" y="385"/>
                  </a:lnTo>
                  <a:lnTo>
                    <a:pt x="657" y="408"/>
                  </a:lnTo>
                  <a:lnTo>
                    <a:pt x="663" y="383"/>
                  </a:lnTo>
                  <a:lnTo>
                    <a:pt x="625" y="410"/>
                  </a:lnTo>
                  <a:lnTo>
                    <a:pt x="627" y="387"/>
                  </a:lnTo>
                  <a:lnTo>
                    <a:pt x="600" y="404"/>
                  </a:lnTo>
                  <a:lnTo>
                    <a:pt x="600" y="389"/>
                  </a:lnTo>
                  <a:lnTo>
                    <a:pt x="568" y="404"/>
                  </a:lnTo>
                  <a:lnTo>
                    <a:pt x="507" y="376"/>
                  </a:lnTo>
                  <a:lnTo>
                    <a:pt x="505" y="351"/>
                  </a:lnTo>
                  <a:lnTo>
                    <a:pt x="522" y="351"/>
                  </a:lnTo>
                  <a:lnTo>
                    <a:pt x="522" y="334"/>
                  </a:lnTo>
                  <a:lnTo>
                    <a:pt x="606" y="303"/>
                  </a:lnTo>
                  <a:lnTo>
                    <a:pt x="593" y="284"/>
                  </a:lnTo>
                  <a:lnTo>
                    <a:pt x="633" y="280"/>
                  </a:lnTo>
                  <a:lnTo>
                    <a:pt x="629" y="261"/>
                  </a:lnTo>
                  <a:lnTo>
                    <a:pt x="650" y="263"/>
                  </a:lnTo>
                  <a:lnTo>
                    <a:pt x="642" y="244"/>
                  </a:lnTo>
                  <a:lnTo>
                    <a:pt x="610" y="246"/>
                  </a:lnTo>
                  <a:lnTo>
                    <a:pt x="610" y="191"/>
                  </a:lnTo>
                  <a:lnTo>
                    <a:pt x="627" y="193"/>
                  </a:lnTo>
                  <a:lnTo>
                    <a:pt x="629" y="172"/>
                  </a:lnTo>
                  <a:lnTo>
                    <a:pt x="642" y="174"/>
                  </a:lnTo>
                  <a:lnTo>
                    <a:pt x="661" y="111"/>
                  </a:lnTo>
                  <a:lnTo>
                    <a:pt x="739" y="103"/>
                  </a:lnTo>
                  <a:lnTo>
                    <a:pt x="743" y="80"/>
                  </a:lnTo>
                  <a:lnTo>
                    <a:pt x="764" y="82"/>
                  </a:lnTo>
                  <a:lnTo>
                    <a:pt x="791" y="119"/>
                  </a:lnTo>
                  <a:lnTo>
                    <a:pt x="789" y="75"/>
                  </a:lnTo>
                  <a:lnTo>
                    <a:pt x="814" y="61"/>
                  </a:lnTo>
                  <a:lnTo>
                    <a:pt x="821" y="94"/>
                  </a:lnTo>
                  <a:lnTo>
                    <a:pt x="842" y="138"/>
                  </a:lnTo>
                  <a:lnTo>
                    <a:pt x="836" y="67"/>
                  </a:lnTo>
                  <a:lnTo>
                    <a:pt x="819" y="92"/>
                  </a:lnTo>
                  <a:lnTo>
                    <a:pt x="825" y="59"/>
                  </a:lnTo>
                  <a:lnTo>
                    <a:pt x="863" y="46"/>
                  </a:lnTo>
                  <a:lnTo>
                    <a:pt x="865" y="88"/>
                  </a:lnTo>
                  <a:lnTo>
                    <a:pt x="895" y="126"/>
                  </a:lnTo>
                  <a:lnTo>
                    <a:pt x="857" y="170"/>
                  </a:lnTo>
                  <a:lnTo>
                    <a:pt x="865" y="210"/>
                  </a:lnTo>
                  <a:lnTo>
                    <a:pt x="913" y="122"/>
                  </a:lnTo>
                  <a:lnTo>
                    <a:pt x="886" y="90"/>
                  </a:lnTo>
                  <a:lnTo>
                    <a:pt x="895" y="44"/>
                  </a:lnTo>
                  <a:lnTo>
                    <a:pt x="924" y="46"/>
                  </a:lnTo>
                  <a:lnTo>
                    <a:pt x="941" y="27"/>
                  </a:lnTo>
                  <a:lnTo>
                    <a:pt x="935" y="0"/>
                  </a:lnTo>
                  <a:lnTo>
                    <a:pt x="1004" y="16"/>
                  </a:lnTo>
                  <a:lnTo>
                    <a:pt x="1006" y="38"/>
                  </a:lnTo>
                  <a:lnTo>
                    <a:pt x="1078" y="69"/>
                  </a:lnTo>
                  <a:lnTo>
                    <a:pt x="996" y="122"/>
                  </a:lnTo>
                  <a:lnTo>
                    <a:pt x="979" y="166"/>
                  </a:lnTo>
                  <a:lnTo>
                    <a:pt x="918" y="227"/>
                  </a:lnTo>
                  <a:lnTo>
                    <a:pt x="901" y="307"/>
                  </a:lnTo>
                  <a:lnTo>
                    <a:pt x="888" y="303"/>
                  </a:lnTo>
                  <a:lnTo>
                    <a:pt x="890" y="330"/>
                  </a:lnTo>
                  <a:lnTo>
                    <a:pt x="857" y="328"/>
                  </a:lnTo>
                  <a:lnTo>
                    <a:pt x="827" y="351"/>
                  </a:lnTo>
                  <a:lnTo>
                    <a:pt x="798" y="334"/>
                  </a:lnTo>
                  <a:lnTo>
                    <a:pt x="796" y="383"/>
                  </a:lnTo>
                  <a:lnTo>
                    <a:pt x="836" y="389"/>
                  </a:lnTo>
                  <a:lnTo>
                    <a:pt x="798" y="437"/>
                  </a:lnTo>
                  <a:lnTo>
                    <a:pt x="749" y="437"/>
                  </a:lnTo>
                  <a:lnTo>
                    <a:pt x="735" y="465"/>
                  </a:lnTo>
                  <a:lnTo>
                    <a:pt x="697" y="477"/>
                  </a:lnTo>
                  <a:lnTo>
                    <a:pt x="701" y="494"/>
                  </a:lnTo>
                  <a:lnTo>
                    <a:pt x="785" y="566"/>
                  </a:lnTo>
                  <a:lnTo>
                    <a:pt x="798" y="616"/>
                  </a:lnTo>
                  <a:lnTo>
                    <a:pt x="840" y="616"/>
                  </a:lnTo>
                  <a:lnTo>
                    <a:pt x="863" y="644"/>
                  </a:lnTo>
                  <a:lnTo>
                    <a:pt x="907" y="658"/>
                  </a:lnTo>
                  <a:lnTo>
                    <a:pt x="926" y="643"/>
                  </a:lnTo>
                  <a:lnTo>
                    <a:pt x="968" y="671"/>
                  </a:lnTo>
                  <a:lnTo>
                    <a:pt x="953" y="650"/>
                  </a:lnTo>
                  <a:lnTo>
                    <a:pt x="972" y="633"/>
                  </a:lnTo>
                  <a:lnTo>
                    <a:pt x="970" y="662"/>
                  </a:lnTo>
                  <a:lnTo>
                    <a:pt x="977" y="616"/>
                  </a:lnTo>
                  <a:lnTo>
                    <a:pt x="1004" y="616"/>
                  </a:lnTo>
                  <a:lnTo>
                    <a:pt x="1006" y="580"/>
                  </a:lnTo>
                  <a:lnTo>
                    <a:pt x="991" y="566"/>
                  </a:lnTo>
                  <a:lnTo>
                    <a:pt x="1038" y="503"/>
                  </a:lnTo>
                  <a:lnTo>
                    <a:pt x="1057" y="505"/>
                  </a:lnTo>
                  <a:lnTo>
                    <a:pt x="1135" y="624"/>
                  </a:lnTo>
                  <a:lnTo>
                    <a:pt x="1162" y="627"/>
                  </a:lnTo>
                  <a:lnTo>
                    <a:pt x="1166" y="696"/>
                  </a:lnTo>
                  <a:lnTo>
                    <a:pt x="1244" y="683"/>
                  </a:lnTo>
                  <a:lnTo>
                    <a:pt x="1240" y="667"/>
                  </a:lnTo>
                  <a:lnTo>
                    <a:pt x="1261" y="671"/>
                  </a:lnTo>
                  <a:lnTo>
                    <a:pt x="1311" y="709"/>
                  </a:lnTo>
                  <a:lnTo>
                    <a:pt x="1326" y="725"/>
                  </a:lnTo>
                  <a:lnTo>
                    <a:pt x="1305" y="738"/>
                  </a:lnTo>
                  <a:lnTo>
                    <a:pt x="1263" y="719"/>
                  </a:lnTo>
                  <a:lnTo>
                    <a:pt x="1242" y="749"/>
                  </a:lnTo>
                  <a:lnTo>
                    <a:pt x="1246" y="782"/>
                  </a:lnTo>
                  <a:lnTo>
                    <a:pt x="1284" y="799"/>
                  </a:lnTo>
                  <a:lnTo>
                    <a:pt x="1276" y="829"/>
                  </a:lnTo>
                  <a:lnTo>
                    <a:pt x="1290" y="833"/>
                  </a:lnTo>
                  <a:lnTo>
                    <a:pt x="1284" y="841"/>
                  </a:lnTo>
                  <a:lnTo>
                    <a:pt x="1292" y="881"/>
                  </a:lnTo>
                  <a:lnTo>
                    <a:pt x="1282" y="896"/>
                  </a:lnTo>
                  <a:lnTo>
                    <a:pt x="1309" y="944"/>
                  </a:lnTo>
                  <a:lnTo>
                    <a:pt x="1322" y="944"/>
                  </a:lnTo>
                  <a:lnTo>
                    <a:pt x="1332" y="961"/>
                  </a:lnTo>
                  <a:lnTo>
                    <a:pt x="1318" y="1022"/>
                  </a:lnTo>
                  <a:lnTo>
                    <a:pt x="1324" y="1045"/>
                  </a:lnTo>
                  <a:lnTo>
                    <a:pt x="1343" y="1054"/>
                  </a:lnTo>
                  <a:lnTo>
                    <a:pt x="1339" y="1060"/>
                  </a:lnTo>
                  <a:lnTo>
                    <a:pt x="1316" y="1048"/>
                  </a:lnTo>
                  <a:lnTo>
                    <a:pt x="1284" y="1066"/>
                  </a:lnTo>
                  <a:lnTo>
                    <a:pt x="1301" y="1075"/>
                  </a:lnTo>
                  <a:lnTo>
                    <a:pt x="1290" y="1075"/>
                  </a:lnTo>
                  <a:lnTo>
                    <a:pt x="1295" y="1090"/>
                  </a:lnTo>
                  <a:lnTo>
                    <a:pt x="1332" y="1111"/>
                  </a:lnTo>
                  <a:lnTo>
                    <a:pt x="1322" y="1117"/>
                  </a:lnTo>
                  <a:lnTo>
                    <a:pt x="1324" y="1148"/>
                  </a:lnTo>
                  <a:lnTo>
                    <a:pt x="1343" y="1190"/>
                  </a:lnTo>
                  <a:lnTo>
                    <a:pt x="1345" y="1264"/>
                  </a:lnTo>
                  <a:lnTo>
                    <a:pt x="1356" y="1275"/>
                  </a:lnTo>
                  <a:lnTo>
                    <a:pt x="1337" y="1331"/>
                  </a:lnTo>
                  <a:lnTo>
                    <a:pt x="1311" y="1365"/>
                  </a:lnTo>
                  <a:lnTo>
                    <a:pt x="1311" y="1424"/>
                  </a:lnTo>
                  <a:lnTo>
                    <a:pt x="1288" y="1443"/>
                  </a:lnTo>
                  <a:lnTo>
                    <a:pt x="1295" y="1487"/>
                  </a:lnTo>
                  <a:lnTo>
                    <a:pt x="1244" y="1588"/>
                  </a:lnTo>
                  <a:lnTo>
                    <a:pt x="1248" y="1605"/>
                  </a:lnTo>
                  <a:lnTo>
                    <a:pt x="1227" y="1594"/>
                  </a:lnTo>
                  <a:lnTo>
                    <a:pt x="1219" y="1607"/>
                  </a:lnTo>
                  <a:lnTo>
                    <a:pt x="1235" y="1634"/>
                  </a:lnTo>
                  <a:lnTo>
                    <a:pt x="1242" y="1611"/>
                  </a:lnTo>
                  <a:lnTo>
                    <a:pt x="1238" y="1641"/>
                  </a:lnTo>
                  <a:lnTo>
                    <a:pt x="1261" y="1660"/>
                  </a:lnTo>
                  <a:lnTo>
                    <a:pt x="1246" y="1695"/>
                  </a:lnTo>
                  <a:lnTo>
                    <a:pt x="1208" y="1677"/>
                  </a:lnTo>
                  <a:lnTo>
                    <a:pt x="1175" y="1696"/>
                  </a:lnTo>
                  <a:lnTo>
                    <a:pt x="1160" y="1681"/>
                  </a:lnTo>
                  <a:lnTo>
                    <a:pt x="1111" y="1675"/>
                  </a:lnTo>
                  <a:lnTo>
                    <a:pt x="1122" y="1658"/>
                  </a:lnTo>
                  <a:lnTo>
                    <a:pt x="1103" y="1668"/>
                  </a:lnTo>
                  <a:lnTo>
                    <a:pt x="1101" y="1696"/>
                  </a:lnTo>
                  <a:lnTo>
                    <a:pt x="1073" y="1719"/>
                  </a:lnTo>
                  <a:lnTo>
                    <a:pt x="1065" y="1670"/>
                  </a:lnTo>
                  <a:lnTo>
                    <a:pt x="1054" y="1712"/>
                  </a:lnTo>
                  <a:lnTo>
                    <a:pt x="1017" y="1719"/>
                  </a:lnTo>
                  <a:lnTo>
                    <a:pt x="1019" y="1710"/>
                  </a:lnTo>
                  <a:lnTo>
                    <a:pt x="1006" y="1704"/>
                  </a:lnTo>
                  <a:lnTo>
                    <a:pt x="996" y="1716"/>
                  </a:lnTo>
                  <a:lnTo>
                    <a:pt x="943" y="1716"/>
                  </a:lnTo>
                  <a:lnTo>
                    <a:pt x="882" y="1748"/>
                  </a:lnTo>
                  <a:lnTo>
                    <a:pt x="875" y="1736"/>
                  </a:lnTo>
                  <a:lnTo>
                    <a:pt x="871" y="1761"/>
                  </a:lnTo>
                  <a:lnTo>
                    <a:pt x="886" y="1761"/>
                  </a:lnTo>
                  <a:lnTo>
                    <a:pt x="873" y="1790"/>
                  </a:lnTo>
                  <a:lnTo>
                    <a:pt x="831" y="1813"/>
                  </a:lnTo>
                  <a:lnTo>
                    <a:pt x="810" y="1815"/>
                  </a:lnTo>
                  <a:lnTo>
                    <a:pt x="808" y="1826"/>
                  </a:lnTo>
                  <a:lnTo>
                    <a:pt x="793" y="1824"/>
                  </a:lnTo>
                  <a:lnTo>
                    <a:pt x="787" y="1853"/>
                  </a:lnTo>
                  <a:lnTo>
                    <a:pt x="739" y="1870"/>
                  </a:lnTo>
                  <a:lnTo>
                    <a:pt x="728" y="1891"/>
                  </a:lnTo>
                  <a:lnTo>
                    <a:pt x="694" y="1902"/>
                  </a:lnTo>
                  <a:lnTo>
                    <a:pt x="667" y="1897"/>
                  </a:lnTo>
                  <a:lnTo>
                    <a:pt x="690" y="1872"/>
                  </a:lnTo>
                  <a:lnTo>
                    <a:pt x="690" y="1845"/>
                  </a:lnTo>
                  <a:lnTo>
                    <a:pt x="640" y="1839"/>
                  </a:lnTo>
                  <a:lnTo>
                    <a:pt x="650" y="1933"/>
                  </a:lnTo>
                  <a:lnTo>
                    <a:pt x="585" y="1959"/>
                  </a:lnTo>
                  <a:lnTo>
                    <a:pt x="581" y="1998"/>
                  </a:lnTo>
                  <a:lnTo>
                    <a:pt x="570" y="1980"/>
                  </a:lnTo>
                  <a:lnTo>
                    <a:pt x="537" y="1984"/>
                  </a:lnTo>
                  <a:lnTo>
                    <a:pt x="528" y="2017"/>
                  </a:lnTo>
                  <a:lnTo>
                    <a:pt x="484" y="2007"/>
                  </a:lnTo>
                  <a:lnTo>
                    <a:pt x="454" y="2039"/>
                  </a:lnTo>
                  <a:lnTo>
                    <a:pt x="454" y="2026"/>
                  </a:lnTo>
                  <a:lnTo>
                    <a:pt x="433" y="2013"/>
                  </a:lnTo>
                  <a:lnTo>
                    <a:pt x="434" y="2022"/>
                  </a:lnTo>
                  <a:lnTo>
                    <a:pt x="377" y="2051"/>
                  </a:lnTo>
                  <a:lnTo>
                    <a:pt x="370" y="2066"/>
                  </a:lnTo>
                  <a:lnTo>
                    <a:pt x="347" y="2051"/>
                  </a:lnTo>
                  <a:lnTo>
                    <a:pt x="345" y="2079"/>
                  </a:lnTo>
                  <a:lnTo>
                    <a:pt x="324" y="2066"/>
                  </a:lnTo>
                  <a:lnTo>
                    <a:pt x="332" y="2043"/>
                  </a:lnTo>
                  <a:lnTo>
                    <a:pt x="314" y="2055"/>
                  </a:lnTo>
                  <a:lnTo>
                    <a:pt x="320" y="2028"/>
                  </a:lnTo>
                  <a:lnTo>
                    <a:pt x="303" y="2022"/>
                  </a:lnTo>
                  <a:lnTo>
                    <a:pt x="301" y="2039"/>
                  </a:lnTo>
                  <a:lnTo>
                    <a:pt x="252" y="2057"/>
                  </a:lnTo>
                  <a:lnTo>
                    <a:pt x="244" y="2043"/>
                  </a:lnTo>
                  <a:lnTo>
                    <a:pt x="227" y="2072"/>
                  </a:lnTo>
                  <a:lnTo>
                    <a:pt x="206" y="2081"/>
                  </a:lnTo>
                  <a:lnTo>
                    <a:pt x="202" y="2068"/>
                  </a:lnTo>
                  <a:lnTo>
                    <a:pt x="194" y="2081"/>
                  </a:lnTo>
                  <a:lnTo>
                    <a:pt x="185" y="2064"/>
                  </a:lnTo>
                  <a:lnTo>
                    <a:pt x="242" y="2032"/>
                  </a:lnTo>
                  <a:lnTo>
                    <a:pt x="278" y="1990"/>
                  </a:lnTo>
                  <a:lnTo>
                    <a:pt x="181" y="2030"/>
                  </a:lnTo>
                  <a:lnTo>
                    <a:pt x="240" y="1986"/>
                  </a:lnTo>
                  <a:lnTo>
                    <a:pt x="301" y="1958"/>
                  </a:lnTo>
                  <a:lnTo>
                    <a:pt x="301" y="1933"/>
                  </a:lnTo>
                  <a:lnTo>
                    <a:pt x="292" y="1940"/>
                  </a:lnTo>
                  <a:lnTo>
                    <a:pt x="273" y="1923"/>
                  </a:lnTo>
                  <a:lnTo>
                    <a:pt x="252" y="1958"/>
                  </a:lnTo>
                  <a:lnTo>
                    <a:pt x="219" y="1956"/>
                  </a:lnTo>
                  <a:lnTo>
                    <a:pt x="217" y="1963"/>
                  </a:lnTo>
                  <a:lnTo>
                    <a:pt x="162" y="1977"/>
                  </a:lnTo>
                  <a:lnTo>
                    <a:pt x="156" y="1994"/>
                  </a:lnTo>
                  <a:lnTo>
                    <a:pt x="86" y="2011"/>
                  </a:lnTo>
                  <a:lnTo>
                    <a:pt x="88" y="1994"/>
                  </a:lnTo>
                  <a:lnTo>
                    <a:pt x="114" y="1988"/>
                  </a:lnTo>
                  <a:lnTo>
                    <a:pt x="217" y="1876"/>
                  </a:lnTo>
                  <a:lnTo>
                    <a:pt x="261" y="1855"/>
                  </a:lnTo>
                  <a:lnTo>
                    <a:pt x="94" y="1927"/>
                  </a:lnTo>
                  <a:lnTo>
                    <a:pt x="71" y="1904"/>
                  </a:lnTo>
                  <a:lnTo>
                    <a:pt x="82" y="1864"/>
                  </a:lnTo>
                  <a:lnTo>
                    <a:pt x="34" y="1900"/>
                  </a:lnTo>
                  <a:lnTo>
                    <a:pt x="21" y="1849"/>
                  </a:lnTo>
                  <a:lnTo>
                    <a:pt x="46" y="1843"/>
                  </a:lnTo>
                  <a:lnTo>
                    <a:pt x="57" y="1794"/>
                  </a:lnTo>
                  <a:lnTo>
                    <a:pt x="156" y="1750"/>
                  </a:lnTo>
                  <a:lnTo>
                    <a:pt x="166" y="1716"/>
                  </a:lnTo>
                  <a:lnTo>
                    <a:pt x="193" y="1725"/>
                  </a:lnTo>
                  <a:lnTo>
                    <a:pt x="193" y="1708"/>
                  </a:lnTo>
                  <a:lnTo>
                    <a:pt x="145" y="1714"/>
                  </a:lnTo>
                  <a:lnTo>
                    <a:pt x="154" y="1731"/>
                  </a:lnTo>
                  <a:lnTo>
                    <a:pt x="139" y="1714"/>
                  </a:lnTo>
                  <a:lnTo>
                    <a:pt x="78" y="1731"/>
                  </a:lnTo>
                  <a:lnTo>
                    <a:pt x="76" y="1716"/>
                  </a:lnTo>
                  <a:lnTo>
                    <a:pt x="52" y="1714"/>
                  </a:lnTo>
                  <a:lnTo>
                    <a:pt x="54" y="1727"/>
                  </a:lnTo>
                  <a:lnTo>
                    <a:pt x="23" y="1719"/>
                  </a:lnTo>
                  <a:lnTo>
                    <a:pt x="0" y="1736"/>
                  </a:lnTo>
                  <a:close/>
                </a:path>
              </a:pathLst>
            </a:custGeom>
            <a:noFill/>
            <a:ln w="1651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264303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76976A70-DF44-85EB-A661-A56FF7F16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30" y="3743974"/>
            <a:ext cx="1461587" cy="910715"/>
          </a:xfrm>
          <a:prstGeom prst="rect">
            <a:avLst/>
          </a:prstGeom>
        </p:spPr>
      </p:pic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695450" y="366713"/>
            <a:ext cx="6788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en-US" sz="3600">
                <a:solidFill>
                  <a:srgbClr val="115957"/>
                </a:solidFill>
              </a:rPr>
              <a:t>Donor information pack</a:t>
            </a:r>
            <a:endParaRPr lang="en-US" sz="4000">
              <a:solidFill>
                <a:srgbClr val="495A8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-1588" y="-1588"/>
            <a:ext cx="9145588" cy="1444626"/>
            <a:chOff x="-1" y="-1"/>
            <a:chExt cx="5761" cy="910"/>
          </a:xfrm>
        </p:grpSpPr>
        <p:grpSp>
          <p:nvGrpSpPr>
            <p:cNvPr id="7178" name="Group 5"/>
            <p:cNvGrpSpPr>
              <a:grpSpLocks/>
            </p:cNvGrpSpPr>
            <p:nvPr/>
          </p:nvGrpSpPr>
          <p:grpSpPr bwMode="auto">
            <a:xfrm>
              <a:off x="0" y="845"/>
              <a:ext cx="5760" cy="64"/>
              <a:chOff x="0" y="845"/>
              <a:chExt cx="5760" cy="64"/>
            </a:xfrm>
          </p:grpSpPr>
          <p:sp>
            <p:nvSpPr>
              <p:cNvPr id="7180" name="Line 6"/>
              <p:cNvSpPr>
                <a:spLocks noChangeShapeType="1"/>
              </p:cNvSpPr>
              <p:nvPr/>
            </p:nvSpPr>
            <p:spPr bwMode="auto">
              <a:xfrm>
                <a:off x="2267" y="845"/>
                <a:ext cx="3493" cy="0"/>
              </a:xfrm>
              <a:prstGeom prst="line">
                <a:avLst/>
              </a:prstGeom>
              <a:noFill/>
              <a:ln w="9525">
                <a:solidFill>
                  <a:srgbClr val="799D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81" name="Line 7"/>
              <p:cNvSpPr>
                <a:spLocks noChangeShapeType="1"/>
              </p:cNvSpPr>
              <p:nvPr/>
            </p:nvSpPr>
            <p:spPr bwMode="auto">
              <a:xfrm>
                <a:off x="0" y="909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DAE4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82" name="Line 8"/>
              <p:cNvSpPr>
                <a:spLocks noChangeShapeType="1"/>
              </p:cNvSpPr>
              <p:nvPr/>
            </p:nvSpPr>
            <p:spPr bwMode="auto">
              <a:xfrm>
                <a:off x="1133" y="877"/>
                <a:ext cx="4627" cy="0"/>
              </a:xfrm>
              <a:prstGeom prst="line">
                <a:avLst/>
              </a:prstGeom>
              <a:noFill/>
              <a:ln w="9525">
                <a:solidFill>
                  <a:srgbClr val="AEC4A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7179" name="Picture 9" descr="pic-s32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5967413" y="1604963"/>
            <a:ext cx="27051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antGarde Md BT" pitchFamily="34" charset="0"/>
                <a:cs typeface="Arial" pitchFamily="34" charset="0"/>
              </a:defRPr>
            </a:lvl9pPr>
          </a:lstStyle>
          <a:p>
            <a:pPr algn="l" eaLnBrk="1" hangingPunct="1">
              <a:buFont typeface="AvantGarde Md BT" pitchFamily="34" charset="0"/>
              <a:buNone/>
            </a:pPr>
            <a:r>
              <a:rPr lang="en-GB" dirty="0"/>
              <a:t>Information pack contains:</a:t>
            </a:r>
          </a:p>
          <a:p>
            <a:pPr algn="l" eaLnBrk="1" hangingPunct="1">
              <a:buFont typeface="AvantGarde Md BT" pitchFamily="34" charset="0"/>
              <a:buNone/>
            </a:pPr>
            <a:endParaRPr lang="en-GB" dirty="0"/>
          </a:p>
          <a:p>
            <a:pPr algn="l" eaLnBrk="1" hangingPunct="1">
              <a:buFont typeface="AvantGarde Md BT" pitchFamily="34" charset="0"/>
              <a:buChar char="●"/>
            </a:pPr>
            <a:r>
              <a:rPr lang="en-GB" sz="1400" dirty="0"/>
              <a:t>Information booklet</a:t>
            </a:r>
          </a:p>
          <a:p>
            <a:pPr algn="l" eaLnBrk="1" hangingPunct="1">
              <a:buFont typeface="AvantGarde Md BT" pitchFamily="34" charset="0"/>
              <a:buChar char="●"/>
            </a:pPr>
            <a:r>
              <a:rPr lang="en-GB" sz="1400" dirty="0"/>
              <a:t>Consent form</a:t>
            </a:r>
          </a:p>
          <a:p>
            <a:pPr algn="l" eaLnBrk="1" hangingPunct="1">
              <a:buFont typeface="AvantGarde Md BT" pitchFamily="34" charset="0"/>
              <a:buChar char="●"/>
            </a:pPr>
            <a:r>
              <a:rPr lang="en-GB" sz="1400" dirty="0"/>
              <a:t>Agreement of the next of kin</a:t>
            </a:r>
          </a:p>
          <a:p>
            <a:pPr algn="l" eaLnBrk="1" hangingPunct="1">
              <a:buFont typeface="AvantGarde Md BT" pitchFamily="34" charset="0"/>
              <a:buChar char="●"/>
            </a:pPr>
            <a:r>
              <a:rPr lang="en-GB" sz="1400" dirty="0"/>
              <a:t>Health questionnaire</a:t>
            </a:r>
          </a:p>
          <a:p>
            <a:pPr algn="l" eaLnBrk="1" hangingPunct="1">
              <a:buFont typeface="AvantGarde Md BT" pitchFamily="34" charset="0"/>
              <a:buChar char="●"/>
            </a:pPr>
            <a:r>
              <a:rPr lang="en-GB" sz="1400" dirty="0"/>
              <a:t>Latest newsletter</a:t>
            </a:r>
            <a:r>
              <a:rPr lang="en-GB" sz="1400" i="1" dirty="0"/>
              <a:t> </a:t>
            </a:r>
          </a:p>
          <a:p>
            <a:pPr algn="l" eaLnBrk="1" hangingPunct="1">
              <a:buFont typeface="AvantGarde Md BT" pitchFamily="34" charset="0"/>
              <a:buChar char="●"/>
            </a:pPr>
            <a:r>
              <a:rPr lang="en-GB" sz="1400" i="1" dirty="0">
                <a:solidFill>
                  <a:srgbClr val="7898B3"/>
                </a:solidFill>
              </a:rPr>
              <a:t>Freepost envelope</a:t>
            </a:r>
            <a:endParaRPr lang="en-GB" sz="1400" dirty="0">
              <a:solidFill>
                <a:srgbClr val="7898B3"/>
              </a:solidFill>
            </a:endParaRPr>
          </a:p>
        </p:txBody>
      </p:sp>
      <p:sp>
        <p:nvSpPr>
          <p:cNvPr id="7173" name="Rectangle 25"/>
          <p:cNvSpPr>
            <a:spLocks noChangeArrowheads="1"/>
          </p:cNvSpPr>
          <p:nvPr/>
        </p:nvSpPr>
        <p:spPr bwMode="auto">
          <a:xfrm>
            <a:off x="684213" y="1606550"/>
            <a:ext cx="50117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algn="l">
              <a:spcBef>
                <a:spcPct val="50000"/>
              </a:spcBef>
            </a:pPr>
            <a:r>
              <a:rPr lang="en-GB" sz="2400" b="1"/>
              <a:t>Who can donate tissue?</a:t>
            </a:r>
          </a:p>
          <a:p>
            <a:pPr marL="177800" indent="-177800" algn="l">
              <a:spcBef>
                <a:spcPct val="50000"/>
              </a:spcBef>
            </a:pPr>
            <a:r>
              <a:rPr lang="en-GB" sz="2200" b="1">
                <a:solidFill>
                  <a:srgbClr val="CC3300"/>
                </a:solidFill>
              </a:rPr>
              <a:t>Anyone!</a:t>
            </a:r>
          </a:p>
          <a:p>
            <a:pPr marL="177800" indent="-177800" algn="l">
              <a:spcBef>
                <a:spcPct val="50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GB"/>
              <a:t>Parkinson’s Disease</a:t>
            </a:r>
          </a:p>
          <a:p>
            <a:pPr marL="177800" indent="-177800" algn="l">
              <a:spcBef>
                <a:spcPct val="500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GB"/>
              <a:t>Parkinson’s plus movement disorders:</a:t>
            </a:r>
          </a:p>
          <a:p>
            <a:pPr marL="719138" lvl="1" indent="-184150" algn="l">
              <a:lnSpc>
                <a:spcPct val="95000"/>
              </a:lnSpc>
              <a:spcBef>
                <a:spcPct val="25000"/>
              </a:spcBef>
              <a:buClr>
                <a:srgbClr val="969696"/>
              </a:buClr>
              <a:buFont typeface="Wingdings" pitchFamily="2" charset="2"/>
              <a:buChar char="§"/>
            </a:pPr>
            <a:r>
              <a:rPr lang="en-GB"/>
              <a:t>Multiple System Atrophy (MSA)</a:t>
            </a:r>
          </a:p>
          <a:p>
            <a:pPr marL="719138" lvl="1" indent="-184150" algn="l">
              <a:lnSpc>
                <a:spcPct val="95000"/>
              </a:lnSpc>
              <a:spcBef>
                <a:spcPct val="25000"/>
              </a:spcBef>
              <a:buClr>
                <a:srgbClr val="969696"/>
              </a:buClr>
              <a:buFont typeface="Wingdings" pitchFamily="2" charset="2"/>
              <a:buChar char="§"/>
            </a:pPr>
            <a:r>
              <a:rPr lang="en-GB"/>
              <a:t>Progressive Supranuclear Palsy (PSP)</a:t>
            </a:r>
          </a:p>
          <a:p>
            <a:pPr marL="177800" indent="-177800" algn="l"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GB">
                <a:solidFill>
                  <a:srgbClr val="FF0000"/>
                </a:solidFill>
              </a:rPr>
              <a:t>Stroke, tumours, CJD, systemic infections</a:t>
            </a:r>
          </a:p>
          <a:p>
            <a:pPr marL="177800" indent="-177800" algn="l">
              <a:spcBef>
                <a:spcPct val="50000"/>
              </a:spcBef>
              <a:buFontTx/>
              <a:buChar char="•"/>
            </a:pPr>
            <a:r>
              <a:rPr lang="en-GB">
                <a:solidFill>
                  <a:srgbClr val="CC3300"/>
                </a:solidFill>
              </a:rPr>
              <a:t>Controls – very important!!!</a:t>
            </a:r>
          </a:p>
          <a:p>
            <a:pPr marL="177800" indent="-177800" algn="l">
              <a:spcBef>
                <a:spcPct val="50000"/>
              </a:spcBef>
            </a:pPr>
            <a:endParaRPr lang="en-GB">
              <a:solidFill>
                <a:srgbClr val="CC3300"/>
              </a:solidFill>
            </a:endParaRPr>
          </a:p>
        </p:txBody>
      </p:sp>
      <p:sp>
        <p:nvSpPr>
          <p:cNvPr id="7174" name="Rectangle 27"/>
          <p:cNvSpPr>
            <a:spLocks noChangeArrowheads="1"/>
          </p:cNvSpPr>
          <p:nvPr/>
        </p:nvSpPr>
        <p:spPr bwMode="auto">
          <a:xfrm>
            <a:off x="874713" y="5211763"/>
            <a:ext cx="7392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b="1">
                <a:latin typeface="Combat Ready BTN"/>
              </a:rPr>
              <a:t>“DONATION OF YOUR BRAIN IS ONE OF THE MOST IMPORTANT </a:t>
            </a:r>
            <a:br>
              <a:rPr lang="en-GB" b="1">
                <a:latin typeface="Combat Ready BTN"/>
              </a:rPr>
            </a:br>
            <a:r>
              <a:rPr lang="en-GB" b="1">
                <a:latin typeface="Combat Ready BTN"/>
              </a:rPr>
              <a:t>LEGACIES YOU CAN MAKE TO THE ADVANCEMENT OF RESEARCH INTO PARKINSON’S DISEASE!”</a:t>
            </a:r>
          </a:p>
        </p:txBody>
      </p:sp>
      <p:sp>
        <p:nvSpPr>
          <p:cNvPr id="7177" name="Rectangle 26"/>
          <p:cNvSpPr>
            <a:spLocks noChangeArrowheads="1"/>
          </p:cNvSpPr>
          <p:nvPr/>
        </p:nvSpPr>
        <p:spPr bwMode="auto">
          <a:xfrm>
            <a:off x="684213" y="4443413"/>
            <a:ext cx="3168650" cy="492125"/>
          </a:xfrm>
          <a:prstGeom prst="rect">
            <a:avLst/>
          </a:prstGeom>
          <a:noFill/>
          <a:ln w="63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09B5863-2878-7F80-60B0-4386206BBA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17" y="4200060"/>
            <a:ext cx="1461587" cy="915987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vantGarde M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vantGarde Md BT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5482</TotalTime>
  <Words>1700</Words>
  <Application>Microsoft Office PowerPoint</Application>
  <PresentationFormat>On-screen Show (4:3)</PresentationFormat>
  <Paragraphs>338</Paragraphs>
  <Slides>30</Slides>
  <Notes>19</Notes>
  <HiddenSlides>9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Arial Rounded MT Bold</vt:lpstr>
      <vt:lpstr>AvantGarde Md BT</vt:lpstr>
      <vt:lpstr>Calibri</vt:lpstr>
      <vt:lpstr>Combat Ready BTN</vt:lpstr>
      <vt:lpstr>Credit Suisse Type Roman</vt:lpstr>
      <vt:lpstr>Symbol</vt:lpstr>
      <vt:lpstr>Wingdings</vt:lpstr>
      <vt:lpstr>Custom Design</vt:lpstr>
      <vt:lpstr>PowerPoint Presentation</vt:lpstr>
      <vt:lpstr>Coordinated approach…</vt:lpstr>
      <vt:lpstr>What is Parkinson’s disease?</vt:lpstr>
      <vt:lpstr>Human nervous system</vt:lpstr>
      <vt:lpstr>Parkinson’s pathology</vt:lpstr>
      <vt:lpstr>Treatments for 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cognition?</vt:lpstr>
      <vt:lpstr>Example tasks: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Visit us! </vt:lpstr>
      <vt:lpstr>PowerPoint Presentation</vt:lpstr>
    </vt:vector>
  </TitlesOfParts>
  <Company>GigaLand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GigaUser</dc:creator>
  <cp:lastModifiedBy>Gveric, Djordje O</cp:lastModifiedBy>
  <cp:revision>518</cp:revision>
  <cp:lastPrinted>2017-06-22T13:56:30Z</cp:lastPrinted>
  <dcterms:created xsi:type="dcterms:W3CDTF">2006-09-08T23:32:36Z</dcterms:created>
  <dcterms:modified xsi:type="dcterms:W3CDTF">2023-11-20T07:47:49Z</dcterms:modified>
</cp:coreProperties>
</file>